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CEA7-04F9-FC5C-53C0-24EF3F994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BCFA9-4C2F-6EFE-6C4C-6E457961C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5D4D-7E97-D20B-C5B5-37090FA6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6A6F-7A52-AFC7-A6DF-EECEB00F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CE9D-5013-49F5-6243-7AA456DF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9E26-8B6F-DCAE-06F2-0D36BF4D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9340-D135-3CAD-436B-0C0ECCC01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D272-63AD-1AAD-6168-49EE6A6E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E881-8FD4-2F81-67F4-D704FEA4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D5C23-7AEC-D975-93F2-6FD713CF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7D73F-2900-26FE-8158-9AA876A8B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B0983-2768-9C2F-9102-E4D40BA0A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5EBA-16DB-60EE-4D0E-4BEDFFDF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AFC8-37C8-83F7-08B4-F7DC377B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5A49-7803-8931-862A-0526419F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37D-0DC4-E468-75B8-06B076B9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67D2-182C-FDFA-26AE-E2993DB8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7BF0-0AE1-65F3-8F2D-22C66B23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3EDE-9E53-2E3C-F386-15C1A45C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B75B-365A-1966-1EDD-51D9B649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CE78-D18D-A7D1-5FFE-A0B7D51B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9A26-25F5-85AD-9EAD-25C2B4AE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4922-D884-09E8-C16A-F9C86586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239A-F1AD-43B6-F182-E697230C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26525-ED57-6CB6-897E-511941B3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6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1E4D-93EB-9C71-C323-245EDDC6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26DC-0B0B-9520-55E8-09298BF07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CDF6-E47C-F4D7-6700-3EB2D414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B197A-8B72-BB44-A62F-F6E930D0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415E7-B09D-676E-09C5-A038BF42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6033-769D-1C61-D309-87B040C4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59BE-4749-6947-9D43-A229F74A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F53E-F9B1-D24A-7B8A-4904527B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7CBCF-3BB1-3CED-CBDD-D3D60A31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CC951-620E-EC82-B66A-290E9A1BE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2FA13-62F6-F064-08A5-D7099B114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3DB14-8172-71B5-653B-7020F2F4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C312D-8726-32B7-A824-3783A2B6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D685B-CD6D-82B4-0FE3-58E6BC8E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82EA-A057-DBB1-4856-4975F81B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DA53-4B43-2641-887F-7B9E199B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62E28-E491-B02C-ACF7-33B2D490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C8998-AB15-D2EB-3FFE-8EBD649E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0C6D5-6C43-2D34-2B3D-D806133C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10783-8419-32DA-3106-3840DE6A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A564-A80A-B3B5-0436-AFD6066E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1F48-92BA-9ADA-A769-DC595259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8C04-1D39-DB81-F1FE-38595C40E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8BB81-ED7C-A80B-CDD4-582819753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C89F2-9D7F-D161-85DF-D7C75E19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D0577-9603-0672-E339-8A22AD2F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C7FF4-3261-5224-05FA-E889248D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407C-B362-F581-2485-10C3CA47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CE6BE-BB89-DC37-58EE-EBEF0F84D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C8313-693A-9A35-F47B-822B6D96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51676-F267-066E-B587-0FA9539B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76F3C-7363-8F4B-BF65-7F7FA6CF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F4036-F18A-B918-A8BC-9D399515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AA0F3-CCF7-C5BF-9DAC-8617A97A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1B008-87E4-0714-C806-7CB8279E5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9073-BFA4-2EEE-B800-295AC034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54C3-8823-45E9-91E9-3BE3C3FDB0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F967-AE18-5F31-3566-24215CD00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1F2E-44FC-8526-17D4-706081C20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02A0-47AD-456B-A58B-1D945E7E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FC80C7-D765-B0D9-5825-DA039E56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92" y="2690550"/>
            <a:ext cx="8897592" cy="376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DBE01D-B6D9-BA69-C454-0BB903DF1BF1}"/>
              </a:ext>
            </a:extLst>
          </p:cNvPr>
          <p:cNvSpPr txBox="1"/>
          <p:nvPr/>
        </p:nvSpPr>
        <p:spPr>
          <a:xfrm>
            <a:off x="743769" y="81384"/>
            <a:ext cx="6810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Task -1 Selection </a:t>
            </a:r>
            <a:r>
              <a:rPr lang="en-US" sz="3600" b="1" dirty="0">
                <a:solidFill>
                  <a:srgbClr val="FF0000"/>
                </a:solidFill>
              </a:rPr>
              <a:t>of Random Node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CD19B-527C-B9D2-FB89-016EB36A20A2}"/>
              </a:ext>
            </a:extLst>
          </p:cNvPr>
          <p:cNvSpPr/>
          <p:nvPr/>
        </p:nvSpPr>
        <p:spPr>
          <a:xfrm>
            <a:off x="1" y="28632"/>
            <a:ext cx="45899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C9EEC0-587D-6DA2-670A-043FBC6181F2}"/>
              </a:ext>
            </a:extLst>
          </p:cNvPr>
          <p:cNvSpPr/>
          <p:nvPr/>
        </p:nvSpPr>
        <p:spPr>
          <a:xfrm>
            <a:off x="6357938" y="3900488"/>
            <a:ext cx="771525" cy="757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BA8A45-9F35-5DC4-07D1-CD287F95F496}"/>
              </a:ext>
            </a:extLst>
          </p:cNvPr>
          <p:cNvSpPr/>
          <p:nvPr/>
        </p:nvSpPr>
        <p:spPr>
          <a:xfrm>
            <a:off x="7410451" y="3521869"/>
            <a:ext cx="771525" cy="757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3209B1-84BA-BCC1-D8EE-142C7018DA08}"/>
              </a:ext>
            </a:extLst>
          </p:cNvPr>
          <p:cNvSpPr/>
          <p:nvPr/>
        </p:nvSpPr>
        <p:spPr>
          <a:xfrm>
            <a:off x="7489309" y="4609040"/>
            <a:ext cx="771525" cy="757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8FBEE6-2142-A24A-7F14-92C6FAFE95E9}"/>
              </a:ext>
            </a:extLst>
          </p:cNvPr>
          <p:cNvSpPr/>
          <p:nvPr/>
        </p:nvSpPr>
        <p:spPr>
          <a:xfrm>
            <a:off x="8427554" y="3851803"/>
            <a:ext cx="771525" cy="757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AEF821-0745-B154-8FFE-B7C8F1AFE4B7}"/>
              </a:ext>
            </a:extLst>
          </p:cNvPr>
          <p:cNvCxnSpPr/>
          <p:nvPr/>
        </p:nvCxnSpPr>
        <p:spPr>
          <a:xfrm>
            <a:off x="2926246" y="1643063"/>
            <a:ext cx="3169754" cy="18788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9A4F4F03-4709-9C3D-4E8A-9E7C542F5977}"/>
              </a:ext>
            </a:extLst>
          </p:cNvPr>
          <p:cNvSpPr/>
          <p:nvPr/>
        </p:nvSpPr>
        <p:spPr>
          <a:xfrm>
            <a:off x="628651" y="727715"/>
            <a:ext cx="3457574" cy="1458273"/>
          </a:xfrm>
          <a:prstGeom prst="snip1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1.POW Algorithm Run between </a:t>
            </a:r>
          </a:p>
          <a:p>
            <a:pPr algn="ctr"/>
            <a:r>
              <a:rPr lang="en-US" dirty="0"/>
              <a:t>Decentralize Servers 1,2,3 </a:t>
            </a:r>
          </a:p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D4B6F1-F263-F30A-A793-CA8E47146F91}"/>
              </a:ext>
            </a:extLst>
          </p:cNvPr>
          <p:cNvSpPr/>
          <p:nvPr/>
        </p:nvSpPr>
        <p:spPr>
          <a:xfrm>
            <a:off x="8427553" y="3851802"/>
            <a:ext cx="771525" cy="757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31E71193-FFBD-7D1D-4514-FB6B4DCE83BB}"/>
              </a:ext>
            </a:extLst>
          </p:cNvPr>
          <p:cNvSpPr/>
          <p:nvPr/>
        </p:nvSpPr>
        <p:spPr>
          <a:xfrm>
            <a:off x="8813315" y="3006197"/>
            <a:ext cx="1908313" cy="814388"/>
          </a:xfrm>
          <a:prstGeom prst="snip1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Selected Random Node</a:t>
            </a:r>
          </a:p>
          <a:p>
            <a:pPr algn="ctr"/>
            <a:endParaRPr lang="en-US" dirty="0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6B255A86-4295-831D-63E1-3DA244649C17}"/>
              </a:ext>
            </a:extLst>
          </p:cNvPr>
          <p:cNvSpPr/>
          <p:nvPr/>
        </p:nvSpPr>
        <p:spPr>
          <a:xfrm>
            <a:off x="6143005" y="353612"/>
            <a:ext cx="5915646" cy="1832376"/>
          </a:xfrm>
          <a:prstGeom prst="snip1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4F"/>
                </a:solidFill>
              </a:rPr>
              <a:t>Key Points Nodes is implemented through thread code</a:t>
            </a:r>
          </a:p>
          <a:p>
            <a:pPr algn="ctr"/>
            <a:r>
              <a:rPr lang="en-US" sz="2800" dirty="0">
                <a:solidFill>
                  <a:srgbClr val="00204F"/>
                </a:solidFill>
              </a:rPr>
              <a:t>Mechanism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2025-02-12T14:01:23Z</dcterms:created>
  <dcterms:modified xsi:type="dcterms:W3CDTF">2025-02-12T14:01:31Z</dcterms:modified>
</cp:coreProperties>
</file>