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7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103D-DC52-4910-B0A7-024687660BD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AEE9B-0A39-4EBA-ACFA-7B6DA6DC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6" y="1662545"/>
            <a:ext cx="8929497" cy="5015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346" y="484910"/>
            <a:ext cx="9370581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Task-1 With Client Server Program 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Task-1 With Client Server Program having 2 Client A and B and Server   </a:t>
            </a:r>
          </a:p>
          <a:p>
            <a:pPr algn="ctr"/>
            <a:r>
              <a:rPr lang="en-US" sz="2400" dirty="0"/>
              <a:t>Sending Message:   A-&gt;Server      A-&gt;Server-&gt;B     </a:t>
            </a:r>
            <a:r>
              <a:rPr lang="en-US" sz="2400" dirty="0" err="1"/>
              <a:t>B</a:t>
            </a:r>
            <a:r>
              <a:rPr lang="en-US" sz="2400" dirty="0"/>
              <a:t> -&gt;Server-&gt;A  </a:t>
            </a:r>
            <a:endParaRPr lang="en-US" sz="2400" dirty="0"/>
          </a:p>
        </p:txBody>
      </p:sp>
      <p:cxnSp>
        <p:nvCxnSpPr>
          <p:cNvPr id="7" name="Curved Connector 5">
            <a:extLst>
              <a:ext uri="{FF2B5EF4-FFF2-40B4-BE49-F238E27FC236}">
                <a16:creationId xmlns:a16="http://schemas.microsoft.com/office/drawing/2014/main" id="{A263C7E8-2BEE-8702-AAE2-D249D6DACF3E}"/>
              </a:ext>
            </a:extLst>
          </p:cNvPr>
          <p:cNvCxnSpPr>
            <a:cxnSpLocks/>
          </p:cNvCxnSpPr>
          <p:nvPr/>
        </p:nvCxnSpPr>
        <p:spPr bwMode="auto">
          <a:xfrm>
            <a:off x="4364183" y="4612179"/>
            <a:ext cx="3573651" cy="15115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42909" y="4724400"/>
            <a:ext cx="4428892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Data immutability also Verification of this Concept, No use of encryption of data is used 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0.5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0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Task-2 Implement the concept of Goofy Coin    </a:t>
            </a:r>
          </a:p>
          <a:p>
            <a:pPr algn="ctr"/>
            <a:r>
              <a:rPr lang="en-US" sz="2400" dirty="0"/>
              <a:t>Sending Message:   A-&gt;Server      A-&gt;Server-&gt;B     </a:t>
            </a:r>
            <a:r>
              <a:rPr lang="en-US" sz="2400" dirty="0" err="1"/>
              <a:t>B</a:t>
            </a:r>
            <a:r>
              <a:rPr lang="en-US" sz="2400" dirty="0"/>
              <a:t> -&gt;Server-&gt;A 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6" y="1510145"/>
            <a:ext cx="8929497" cy="5015347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263C7E8-2BEE-8702-AAE2-D249D6DACF3E}"/>
              </a:ext>
            </a:extLst>
          </p:cNvPr>
          <p:cNvCxnSpPr>
            <a:cxnSpLocks/>
          </p:cNvCxnSpPr>
          <p:nvPr/>
        </p:nvCxnSpPr>
        <p:spPr bwMode="auto">
          <a:xfrm>
            <a:off x="4364183" y="4612179"/>
            <a:ext cx="3573651" cy="15115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42909" y="4724400"/>
            <a:ext cx="4428892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Goofy Coins </a:t>
            </a:r>
          </a:p>
          <a:p>
            <a:pPr algn="ctr"/>
            <a:r>
              <a:rPr lang="en-US" sz="2400" dirty="0"/>
              <a:t>Rules Such as Create Coin Pay to script 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0.5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5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345" y="166255"/>
            <a:ext cx="9570467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Task-3 Implement the concept of double Spending Problem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6" y="1510145"/>
            <a:ext cx="8929497" cy="50153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42909" y="4724400"/>
            <a:ext cx="4428892" cy="16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Focus :Implementation of Goofy Coins </a:t>
            </a:r>
          </a:p>
          <a:p>
            <a:pPr algn="ctr"/>
            <a:r>
              <a:rPr lang="en-US" sz="2400" dirty="0"/>
              <a:t>Rules Such as Create Coin Pay to script  </a:t>
            </a:r>
            <a:endParaRPr lang="en-US" sz="2400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263C7E8-2BEE-8702-AAE2-D249D6DACF3E}"/>
              </a:ext>
            </a:extLst>
          </p:cNvPr>
          <p:cNvCxnSpPr>
            <a:cxnSpLocks/>
          </p:cNvCxnSpPr>
          <p:nvPr/>
        </p:nvCxnSpPr>
        <p:spPr bwMode="auto">
          <a:xfrm>
            <a:off x="5306291" y="4045527"/>
            <a:ext cx="1939636" cy="1731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/>
              <a:t>Marks </a:t>
            </a:r>
            <a:r>
              <a:rPr lang="en-US" sz="2400"/>
              <a:t>1</a:t>
            </a:r>
            <a:r>
              <a:rPr lang="en-US" sz="240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9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ITDept</dc:creator>
  <cp:lastModifiedBy>ITDept</cp:lastModifiedBy>
  <cp:revision>1</cp:revision>
  <dcterms:created xsi:type="dcterms:W3CDTF">2025-01-28T12:29:19Z</dcterms:created>
  <dcterms:modified xsi:type="dcterms:W3CDTF">2025-01-28T12:29:33Z</dcterms:modified>
</cp:coreProperties>
</file>