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fa8ff45f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fa8ff45f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f5e3a5c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f5e3a5c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f5e3a5c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f5e3a5c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f5e3a5c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f5e3a5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f5e3a5c0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f5e3a5c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f5e3a5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f5e3a5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f5e3a5c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f5e3a5c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faa2a9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faa2a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fa8ff4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fa8ff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fa8ff4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fa8ff4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f5e3a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f5e3a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fa8ff45f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fa8ff45f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fa8ff45f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fa8ff45f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df5e3a5c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df5e3a5c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df5e3a5c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df5e3a5c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f5e3a5c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f5e3a5c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f5e3a5c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f5e3a5c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f5e3a5c0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f5e3a5c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f5e3a5c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f5e3a5c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f5e3a5c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f5e3a5c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f5e3a5c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f5e3a5c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f5e3a5c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f5e3a5c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f5e3a5c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f5e3a5c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D8BQVwuwpqB8IxUELNuV593PiU-yHVBa/view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b8o2NgjrMKlIXTJB3On5Zh-9_p7eLYtI/view" TargetMode="External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5Hity39yugwnJBRusRmu8kn1-9lA5j84/view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Architectural Spike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K</a:t>
            </a: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Y</a:t>
            </a:r>
            <a:r>
              <a:rPr lang="en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R</a:t>
            </a: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r>
              <a:rPr lang="en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en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R</a:t>
            </a: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Gadek, Nicholas Knowles, Emmanuel Owusu, </a:t>
            </a:r>
            <a:r>
              <a:rPr lang="en">
                <a:solidFill>
                  <a:srgbClr val="999999"/>
                </a:solidFill>
              </a:rPr>
              <a:t>Jeffrey Perreault</a:t>
            </a:r>
            <a:r>
              <a:rPr lang="en"/>
              <a:t>, </a:t>
            </a:r>
            <a:r>
              <a:rPr lang="en"/>
              <a:t>Timothy Scott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3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Sound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Feature: Game plays sounds based on situations like car/barrier collisions.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Constraints: None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Feature: The VM takes binary text code and performs actions based on the binary code.The VM currently has the ability to go around the track with no user input.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Constraints: Currently no user input if needs to be interrupted.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 Design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 PNG of visual map, collision map, and top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 convention for all associated PNGs &lt;map name&gt;_&lt;type&gt;.png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Only one input for map name required, all maps can be found using convention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 mouse coordinates for player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/>
              <a:t>Easy to demonstrate collision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Plays sound on collision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 Design: 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" y="2139175"/>
            <a:ext cx="3048197" cy="21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977" y="2139175"/>
            <a:ext cx="3048125" cy="21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100" y="2139193"/>
            <a:ext cx="3048125" cy="2186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553900" y="1203500"/>
            <a:ext cx="85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Collision map		 		Map picture 				Map top layer picture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map2_coll.png				map2_pic.png			map2_top.png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 title="demo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 ANIMATION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5385375" y="1152475"/>
            <a:ext cx="344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sky with motion of clouds is the background of the game.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Makes the game more realistic and appealing to the eye of the user and makes them want to explore.</a:t>
            </a:r>
            <a:br>
              <a:rPr lang="en" sz="1400"/>
            </a:b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050"/>
            <a:ext cx="5205801" cy="32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-69050" y="2628625"/>
            <a:ext cx="1049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36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K</a:t>
            </a:r>
            <a:r>
              <a:rPr lang="en" sz="360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Y</a:t>
            </a:r>
            <a:endParaRPr sz="360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094250" y="2594875"/>
            <a:ext cx="1422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RACERS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50" y="1303750"/>
            <a:ext cx="3410601" cy="31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7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demo shows the collision map, map picture and map layer top picture with a motion of the sky with clouds as the background.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The motion background adds more fascination to the game and makes it more lively.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5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 Design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Inputs: PNG image of a visual map and a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coordinates to know the car’s location and trigonometry for angled movement and direction.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Good for VM based movement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it around the track with only VM input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15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7" name="Google Shape;167;p30" title="Full_Track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025" y="214851"/>
            <a:ext cx="6326776" cy="47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 continued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19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the car takes directions from the input on the right.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Adjusted FPS for this demo*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 title="ASM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550" y="1017713"/>
            <a:ext cx="5194149" cy="38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 rotWithShape="1">
          <a:blip r:embed="rId5">
            <a:alphaModFix/>
          </a:blip>
          <a:srcRect b="31466" l="15875" r="73077" t="14373"/>
          <a:stretch/>
        </p:blipFill>
        <p:spPr>
          <a:xfrm>
            <a:off x="7683650" y="919325"/>
            <a:ext cx="1416149" cy="38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Intent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Proof of concept for all main elements needed to develop a racing game. This includes object movement, barriers, sound, and physics.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Develop a demo of these concepts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23" y="2214325"/>
            <a:ext cx="412641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4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</a:t>
            </a:r>
            <a:r>
              <a:rPr lang="en" sz="2400"/>
              <a:t>     What the user sees</a:t>
            </a:r>
            <a:r>
              <a:rPr lang="en"/>
              <a:t>              	</a:t>
            </a:r>
            <a:r>
              <a:rPr lang="en" sz="2400"/>
              <a:t>	   what the physics engine sees</a:t>
            </a:r>
            <a:endParaRPr sz="24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00" y="1658125"/>
            <a:ext cx="4099536" cy="29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724" y="1622088"/>
            <a:ext cx="4192200" cy="30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4 Design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-loads PNG Images of the car and map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-Uses mouse coordinates for placing objects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-Uses keyboard inputs to control the car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-Shows how a physics engine can be used for realistic collision detection and collision resolution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Process/Tools/Standards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Bitbucket was used for code management and organization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Team members were each tasked with a few key elements to develop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working elements members were each tasked with developing a higher implementation of each for demo purposes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 there was not process/standard, it was mostly a free for all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Became more familiar with pygame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/>
              <a:t>Image import/display, sound, user input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Tying it all together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assembler and VM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/>
              <a:t>Create custom asm language with assembler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Create a VM that uses the binary output of assembler to control an application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repo contribution and management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1165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future we will be going more in dept with the animation. For example: Showing when the car crashes, show when it drifts and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For the first cycle, our goal is to get a working demo of a car that’s able to drive around the track with the collision points in place that the car can interact with, as well as implementing some sound effects. 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For the second cycle our goal is to implement some form of checkpoints, with a working physics engine for drifting, and some kind of lap timer. 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For the third cycle, we should be able to have two cars able to drive at once, one being a player controlled car and one being an AI controlled car. 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By the end, we believe that we can tie all these elements together to get a game where you can input a custom map, with custom cars, and a custom assembly language file to control the AI cars. </a:t>
            </a:r>
            <a:endParaRPr sz="14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goals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Import and display images in a window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Control image movement with user input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Play continuous sound, and sound based on user input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Perform basic and complex collision checking (and edge detection)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Allow a user to import custom tracks with more than one layer (bridges)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scrapped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Development using Java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	The team found that Pygame was easier to work with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Collision points based on color of the map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	A better implementation for collision was found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Processing for physics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	Lacked </a:t>
            </a:r>
            <a:r>
              <a:rPr lang="en" sz="2100"/>
              <a:t>compatibility</a:t>
            </a:r>
            <a:r>
              <a:rPr lang="en" sz="2100"/>
              <a:t> cross platform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7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plan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Try using Java and pygame to decide best language for implementation.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Create a very minimal racing game with the main elements needed.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Actual plan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Chose Pygame as best language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Use as many elements as possible to make a map/collision/sound demo, a VM demo, and a Box2D collision/interaction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map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 Collision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 Custom map import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Feature: Allows a user to create a 1024x768 custom map and import it into the game.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Constraints: The user has to input the correct size images using the correct naming convention for the application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Complex Collision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Feature: Player model will stop and change color when it collides with the collision points. This collision is pixel perfect.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Constraints: Due to the mouse coordinate being the current input method, traveling through walls is possible since the user can continue dragging the mouse during a collision. A simple input change to keyboard will fix this.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3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Assembler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Feature: Assembles custom assembly language to bytes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Constraints: Does not handle unrecognized 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