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e3bf96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e3bf96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31ac5f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31ac5f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580c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2580c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31ac5f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31ac5f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e3bf96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e3bf96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e3bf96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2e3bf96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06922df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06922df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Cycle 3 Group 3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5200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K</a:t>
            </a:r>
            <a:r>
              <a:rPr lang="en" sz="5200">
                <a:latin typeface="Impact"/>
                <a:ea typeface="Impact"/>
                <a:cs typeface="Impact"/>
                <a:sym typeface="Impact"/>
              </a:rPr>
              <a:t>Y</a:t>
            </a:r>
            <a:r>
              <a:rPr lang="en" sz="52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5200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R</a:t>
            </a:r>
            <a:r>
              <a:rPr lang="en" sz="5200"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en" sz="5200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en" sz="5200"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en" sz="5200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R</a:t>
            </a:r>
            <a:r>
              <a:rPr lang="en" sz="5200">
                <a:latin typeface="Impact"/>
                <a:ea typeface="Impact"/>
                <a:cs typeface="Impact"/>
                <a:sym typeface="Impact"/>
              </a:rPr>
              <a:t>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31500" y="4171325"/>
            <a:ext cx="6959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Gadek, Nicholas Knowles, Emmanuel Owusu, Jeffrey Perreault, Timothy Scott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Added Features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Install/Uninstall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Demos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Process/Tools/Standards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Lessons Learned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5762"/>
            <a:ext cx="3454776" cy="34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and Added Features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Interface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High Scores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AI improvements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Physics Test Finished</a:t>
            </a:r>
            <a:endParaRPr sz="1800"/>
          </a:p>
        </p:txBody>
      </p:sp>
      <p:sp>
        <p:nvSpPr>
          <p:cNvPr id="150" name="Google Shape;150;p15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Nick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55" y="1567538"/>
            <a:ext cx="4625152" cy="26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700" y="-79812"/>
            <a:ext cx="9421475" cy="53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26069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Dependencies Needed for Install</a:t>
            </a:r>
            <a:endParaRPr b="1" sz="30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Python 3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pip3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PyGame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pybox2d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pickle-mixin</a:t>
            </a:r>
            <a:endParaRPr b="1" sz="2400"/>
          </a:p>
        </p:txBody>
      </p:sp>
      <p:sp>
        <p:nvSpPr>
          <p:cNvPr id="159" name="Google Shape;159;p16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Jeff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118850" y="1169875"/>
            <a:ext cx="70389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Install and </a:t>
            </a:r>
            <a:r>
              <a:rPr b="1" lang="en" sz="4800"/>
              <a:t>Demo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Process/Tools/Standards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BitBucket was used for code organization and management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Weekly Status Reports, hours and feature progress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Testing and code review of every completed feature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82725"/>
            <a:ext cx="2972050" cy="18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Bash commands to Install python projects in Linux and Windows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learned there was a Sounds object bug that had to be avoided with Mixers.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9"/>
          <p:cNvSpPr txBox="1"/>
          <p:nvPr/>
        </p:nvSpPr>
        <p:spPr>
          <a:xfrm>
            <a:off x="-33625" y="-580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575" y="2838399"/>
            <a:ext cx="3396474" cy="22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529950" y="1696875"/>
            <a:ext cx="808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