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eb4b879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eb4b879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beb4b879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beb4b879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075" y="511750"/>
            <a:ext cx="3362325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200" y="511750"/>
            <a:ext cx="3843799" cy="1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650" y="2854349"/>
            <a:ext cx="4798900" cy="1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62" y="359363"/>
            <a:ext cx="8103674" cy="44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