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Emmanuvel</a:t>
            </a:r>
            <a:r>
              <a:rPr lang="en-US" sz="2400" dirty="0" smtClean="0"/>
              <a:t> L</a:t>
            </a:r>
            <a:endParaRPr lang="en-US" sz="2400" dirty="0"/>
          </a:p>
          <a:p>
            <a:r>
              <a:rPr lang="en-US" sz="2400" dirty="0"/>
              <a:t>REGISTER </a:t>
            </a:r>
            <a:r>
              <a:rPr lang="en-US" sz="2400" dirty="0" smtClean="0"/>
              <a:t>NO:</a:t>
            </a:r>
            <a:r>
              <a:rPr lang="en-IN" sz="2400" dirty="0" smtClean="0"/>
              <a:t>312201037</a:t>
            </a:r>
          </a:p>
          <a:p>
            <a:r>
              <a:rPr lang="en-US" sz="2400" dirty="0" smtClean="0"/>
              <a:t>NAAN MUDHALVAN USERNAME:asunm312201037</a:t>
            </a:r>
            <a:endParaRPr lang="en-US" sz="2400" dirty="0"/>
          </a:p>
          <a:p>
            <a:r>
              <a:rPr lang="en-US" sz="2400" dirty="0" smtClean="0"/>
              <a:t>DEPARTMENT:B.COM ACCOUNTING AND FINANCE</a:t>
            </a:r>
            <a:endParaRPr lang="en-US" sz="2400" dirty="0"/>
          </a:p>
          <a:p>
            <a:r>
              <a:rPr lang="en-US" sz="2400" dirty="0" smtClean="0"/>
              <a:t>COLLEGE:DRBCCC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smtClean="0">
                <a:solidFill>
                  <a:schemeClr val="bg1"/>
                </a:solidFill>
                <a:cs typeface="Trebuchet MS"/>
              </a:rPr>
              <a:t>Summarising</a:t>
            </a:r>
            <a:r>
              <a:rPr lang="en-US" sz="2800" i="1" dirty="0" smtClean="0">
                <a:solidFill>
                  <a:schemeClr val="bg1"/>
                </a:solidFill>
                <a:cs typeface="Trebuchet MS"/>
              </a:rPr>
              <a:t> </a:t>
            </a:r>
            <a:r>
              <a:rPr lang="en-US" sz="2800" i="1" dirty="0">
                <a:solidFill>
                  <a:schemeClr val="bg1"/>
                </a:solidFill>
                <a:cs typeface="Trebuchet MS"/>
              </a:rPr>
              <a:t>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smtClean="0">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smtClean="0">
                <a:solidFill>
                  <a:schemeClr val="bg1"/>
                </a:solidFill>
                <a:cs typeface="Times New Roman" panose="02020603050405020304" pitchFamily="18" charset="0"/>
              </a:rPr>
              <a:t>able</a:t>
            </a:r>
            <a:r>
              <a:rPr lang="en-US" b="1" i="1" smtClean="0">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smtClean="0">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smtClean="0">
                <a:solidFill>
                  <a:schemeClr val="bg1"/>
                </a:solidFill>
              </a:rPr>
              <a:t>This analysis is done by the company to know about the count of workers in the respective places and know how much are the total count of workers based on their ratings  in the company</a:t>
            </a:r>
            <a:endParaRPr lang="en-US" sz="2400" spc="10" smtClean="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smtClean="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smtClean="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smtClean="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smtClean="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smtClean="0">
                <a:solidFill>
                  <a:schemeClr val="bg1"/>
                </a:solidFill>
              </a:rPr>
              <a:t>Conditional formatting : - missing values </a:t>
            </a:r>
          </a:p>
          <a:p>
            <a:pPr marL="266700" indent="-228600" algn="l">
              <a:spcBef>
                <a:spcPts val="55"/>
              </a:spcBef>
              <a:buFont typeface="+mj-lt"/>
              <a:buAutoNum type="arabicPeriod"/>
            </a:pPr>
            <a:r>
              <a:rPr lang="en-US" sz="3200" i="1" spc="10" smtClean="0">
                <a:solidFill>
                  <a:schemeClr val="bg1"/>
                </a:solidFill>
              </a:rPr>
              <a:t>Filter remove </a:t>
            </a:r>
          </a:p>
          <a:p>
            <a:pPr marL="266700" indent="-228600" algn="l">
              <a:spcBef>
                <a:spcPts val="55"/>
              </a:spcBef>
              <a:buFont typeface="+mj-lt"/>
              <a:buAutoNum type="arabicPeriod"/>
            </a:pPr>
            <a:r>
              <a:rPr lang="en-US" sz="3200" i="1" spc="10" smtClean="0">
                <a:solidFill>
                  <a:schemeClr val="bg1"/>
                </a:solidFill>
              </a:rPr>
              <a:t>Formula performance for summing up </a:t>
            </a:r>
          </a:p>
          <a:p>
            <a:pPr marL="266700" indent="-228600" algn="l">
              <a:spcBef>
                <a:spcPts val="55"/>
              </a:spcBef>
              <a:buFont typeface="+mj-lt"/>
              <a:buAutoNum type="arabicPeriod"/>
            </a:pPr>
            <a:r>
              <a:rPr lang="en-US" sz="3200" i="1" spc="10" smtClean="0">
                <a:solidFill>
                  <a:schemeClr val="bg1"/>
                </a:solidFill>
              </a:rPr>
              <a:t>Pivot table-For easy transformation of large data</a:t>
            </a:r>
          </a:p>
          <a:p>
            <a:pPr marL="266700" indent="-228600" algn="l">
              <a:spcBef>
                <a:spcPts val="55"/>
              </a:spcBef>
              <a:buFont typeface="+mj-lt"/>
              <a:buAutoNum type="arabicPeriod"/>
            </a:pPr>
            <a:r>
              <a:rPr lang="en-US" sz="3200" i="1" spc="10" smtClean="0">
                <a:solidFill>
                  <a:schemeClr val="bg1"/>
                </a:solidFill>
              </a:rPr>
              <a:t>Pivot summary</a:t>
            </a:r>
          </a:p>
          <a:p>
            <a:pPr marL="266700" indent="-228600" algn="l">
              <a:spcBef>
                <a:spcPts val="55"/>
              </a:spcBef>
              <a:buFont typeface="+mj-lt"/>
              <a:buAutoNum type="arabicPeriod"/>
            </a:pPr>
            <a:r>
              <a:rPr lang="en-US" sz="3200" i="1" spc="10" smtClean="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smtClean="0">
                <a:solidFill>
                  <a:schemeClr val="bg1"/>
                </a:solidFill>
                <a:cs typeface="Arial" panose="020B0604020202020204" pitchFamily="34" charset="0"/>
              </a:rPr>
              <a:t>Employee data- edunet dashboard</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Total 26 features from a to Z</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3 features were taken</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Employee rating-number</a:t>
            </a:r>
            <a:br>
              <a:rPr lang="en-IN" sz="1800" i="1" smtClean="0">
                <a:solidFill>
                  <a:schemeClr val="bg1"/>
                </a:solidFill>
                <a:cs typeface="Arial" panose="020B0604020202020204" pitchFamily="34" charset="0"/>
              </a:rPr>
            </a:br>
            <a:r>
              <a:rPr lang="en-IN" sz="1800" i="1" smtClean="0">
                <a:solidFill>
                  <a:schemeClr val="bg1"/>
                </a:solidFill>
                <a:cs typeface="Arial" panose="020B0604020202020204" pitchFamily="34" charset="0"/>
              </a:rPr>
              <a:t> </a:t>
            </a:r>
          </a:p>
          <a:p>
            <a:r>
              <a:rPr lang="en-IN" sz="1800" i="1" smtClean="0">
                <a:solidFill>
                  <a:schemeClr val="bg1"/>
                </a:solidFill>
                <a:cs typeface="Arial" panose="020B0604020202020204" pitchFamily="34" charset="0"/>
              </a:rPr>
              <a:t>Department - name</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US" sz="1800" i="1" smtClean="0">
                <a:solidFill>
                  <a:schemeClr val="bg1"/>
                </a:solidFill>
                <a:cs typeface="Arial" panose="020B0604020202020204" pitchFamily="34" charset="0"/>
              </a:rPr>
              <a:t>Employee id- text</a:t>
            </a:r>
            <a:endParaRPr lang="en-IN" sz="1800" i="1" smtClean="0">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a:t>
            </a:r>
            <a:r>
              <a:rPr lang="en-US" sz="4000" i="1" spc="10" dirty="0" smtClean="0">
                <a:solidFill>
                  <a:schemeClr val="bg1"/>
                </a:solidFill>
                <a:latin typeface="Agency FB" panose="020B0503020202020204" pitchFamily="34" charset="0"/>
                <a:cs typeface="Trebuchet MS"/>
              </a:rPr>
              <a:t>blinder </a:t>
            </a:r>
            <a:r>
              <a:rPr lang="en-US" sz="4000" i="1" spc="10" dirty="0">
                <a:solidFill>
                  <a:schemeClr val="bg1"/>
                </a:solidFill>
                <a:latin typeface="Agency FB" panose="020B0503020202020204" pitchFamily="34" charset="0"/>
                <a:cs typeface="Trebuchet MS"/>
              </a:rPr>
              <a:t>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199</TotalTime>
  <Words>357</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14</cp:revision>
  <dcterms:created xsi:type="dcterms:W3CDTF">2024-03-29T15:07:22Z</dcterms:created>
  <dcterms:modified xsi:type="dcterms:W3CDTF">2024-09-09T15:22:20Z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