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6" d="100"/>
          <a:sy n="76" d="100"/>
        </p:scale>
        <p:origin x="175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DB8D-82BF-F74F-A352-F8884F9C2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9060E4-03C6-A19B-68E2-9F3FE20B5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C1E5E-BF9D-211B-2BDD-13EA0920A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BF7DC-2FE8-EE95-6555-E613AC6BB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767ADE-002A-EFBF-16F6-74CF3C5E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89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3A3D-A9AD-6B01-BFF0-F62E898AD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6FFEB0-337D-05CF-CC60-515252A18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C2A436-6B23-18F3-FE0F-321FCAF97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7C9D8-AD8B-B692-A60B-3183B38A6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FB463-D22A-4265-67C7-EFAA7A4E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076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5BA452-23B3-5EC5-2A58-AF49D3DC11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EA07EC-B5AA-3644-0BBA-B12EFDFE24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0F0B0F-0A19-CAFD-05CA-A9F7BE7BE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840CC-63AB-60BC-4444-7D6F9589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16789-6795-E299-FE2C-D8DEA2DF7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219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26EA2-1F09-F876-4ABA-F483CDD2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98F6B-5F7B-C54F-E3BE-C9953CDC1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A9855-F4F6-2613-EDE7-DD39EC1CF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0964E-34FF-A948-CEED-BA41FE034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6612-6651-D089-393A-1E806CC9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78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8FEE-9ECC-5735-9ECB-725F3B2FF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96489-C0F0-30D6-2284-AA2F9547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1E721C-3887-797C-9DF9-33D725D9D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C14A-64B8-89C9-9F39-00689438A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E1994-3FD1-D76D-C6CE-7E86E4F8B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032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FE4AA-45BC-27B3-4E53-0A0457968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F6900-3F20-9C1B-9CBF-A8D068F0E1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89B31-C54E-D089-2EDE-1AA96438E3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DD89-9C29-A282-75EE-13FDB5CE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D0FA32-1C5D-093C-C5B6-FDB4EBFBA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D2CC1-A6EB-9254-7300-76DF25C47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345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D1482-3803-051D-419B-780394F2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7191A-59E8-2D84-8ED8-21BC74B7B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FBBED-9AAA-36C2-5F88-0DA64AA1D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2C0507-999C-BA0E-919A-4DFE020B11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FC5BF-BAD8-3F6A-D4D9-820318CCCF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D2A655-E954-7AFB-3D1C-760100BD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E8D939-6C5F-3692-DD41-67788C2B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5B0E8-F87E-CFDE-2C80-3ED8C00F5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202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DEB9A-CC10-E9C4-320E-0591571C7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ECF4E-709A-2402-4B44-B7F825A11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752E70-9A35-FA2A-74C4-713732F39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7EB6F6-50B9-9FD1-8F6B-A0597CFB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22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30C256-43A0-8651-3313-929FBD4B1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C40037-E76E-0895-4A42-DDD057C1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CB5FC6-0C56-0030-8231-E10BEEF2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87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BE25-8096-A14B-658F-BA11ADFA9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4FE08-1189-4479-0398-3C717CBCAE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B782F-DE51-B645-D878-D9F8DF68BC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D9AAF-5BF3-328B-0EDC-2BB0E6BE2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261B1B-4774-919B-AF80-11699B95E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9457A6-01DE-0A77-DAC8-824F190AD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599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58705-5967-408F-9048-73C2EF9D5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57898D-39EC-65C3-4EE6-6DD5F02BB5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0CD5C-E8B0-640C-5C5C-8D3B7C5DD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C1415C-B1E5-4187-C480-3376C2507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001506-0563-ABBB-3E0E-C073B097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0F3FB8-A1A1-39E2-2098-E62100132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3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3DDB25-21FE-A7B8-DC58-31BDD217E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546E1-599E-DE66-2CFB-F461D3BC1D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589B33-20F0-743A-180F-F091150F40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85FF73-C8F4-4154-BEB9-07295DCCAD04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00F6F-FC16-49E6-B1D1-3543EE77C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CF90D-EECA-8237-7C82-9E9D6B43D7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023111-0230-4AD5-A531-1BA908F643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03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FF4292-7CC8-43DE-724E-FFE42F7019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371" y="923708"/>
            <a:ext cx="5037257" cy="50105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1FE60-04D6-1CAD-ADD8-A7A7140AF764}"/>
              </a:ext>
            </a:extLst>
          </p:cNvPr>
          <p:cNvCxnSpPr/>
          <p:nvPr/>
        </p:nvCxnSpPr>
        <p:spPr>
          <a:xfrm flipH="1">
            <a:off x="7229789" y="2069960"/>
            <a:ext cx="768699" cy="698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0CFD9DB-0FEC-9935-16C6-F7BAD7364158}"/>
              </a:ext>
            </a:extLst>
          </p:cNvPr>
          <p:cNvCxnSpPr/>
          <p:nvPr/>
        </p:nvCxnSpPr>
        <p:spPr>
          <a:xfrm>
            <a:off x="4772967" y="1622809"/>
            <a:ext cx="577780" cy="66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A6DBEE0-2678-91DE-E505-3DD9D808DFB7}"/>
              </a:ext>
            </a:extLst>
          </p:cNvPr>
          <p:cNvCxnSpPr/>
          <p:nvPr/>
        </p:nvCxnSpPr>
        <p:spPr>
          <a:xfrm>
            <a:off x="2944167" y="3974123"/>
            <a:ext cx="1426866" cy="4421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73A300-E768-6313-5E5D-0DA9C1A1C446}"/>
              </a:ext>
            </a:extLst>
          </p:cNvPr>
          <p:cNvSpPr txBox="1"/>
          <p:nvPr/>
        </p:nvSpPr>
        <p:spPr>
          <a:xfrm>
            <a:off x="8067652" y="1367694"/>
            <a:ext cx="18710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216mm/8 hole</a:t>
            </a:r>
          </a:p>
          <a:p>
            <a:endParaRPr lang="en-US" dirty="0"/>
          </a:p>
          <a:p>
            <a:pPr algn="ctr"/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Gobuilda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1121-0008-0216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D93AC4-5134-ACDF-B668-582ABCB2C7DA}"/>
              </a:ext>
            </a:extLst>
          </p:cNvPr>
          <p:cNvSpPr txBox="1"/>
          <p:nvPr/>
        </p:nvSpPr>
        <p:spPr>
          <a:xfrm>
            <a:off x="2796434" y="1090695"/>
            <a:ext cx="18710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264mm/10 hole</a:t>
            </a:r>
          </a:p>
          <a:p>
            <a:endParaRPr lang="en-US" dirty="0"/>
          </a:p>
          <a:p>
            <a:pPr algn="ctr"/>
            <a:r>
              <a:rPr lang="en-US" dirty="0" err="1"/>
              <a:t>Gobuilda</a:t>
            </a:r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1121-0010-0264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F91614-E4A7-A2AC-02B2-3BB56D94EA59}"/>
              </a:ext>
            </a:extLst>
          </p:cNvPr>
          <p:cNvSpPr txBox="1"/>
          <p:nvPr/>
        </p:nvSpPr>
        <p:spPr>
          <a:xfrm>
            <a:off x="2514259" y="3513072"/>
            <a:ext cx="10631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DIN RAIL</a:t>
            </a:r>
          </a:p>
        </p:txBody>
      </p:sp>
    </p:spTree>
    <p:extLst>
      <p:ext uri="{BB962C8B-B14F-4D97-AF65-F5344CB8AC3E}">
        <p14:creationId xmlns:p14="http://schemas.microsoft.com/office/powerpoint/2010/main" val="2813303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A00C25A-7B8A-7972-69A3-4ECB2266956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014" t="13844" r="17291" b="14487"/>
          <a:stretch/>
        </p:blipFill>
        <p:spPr>
          <a:xfrm>
            <a:off x="2396532" y="1341454"/>
            <a:ext cx="6868048" cy="4416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30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4DA3171-05B9-1E97-E2B1-5434CE10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4111" y="1356885"/>
            <a:ext cx="4541914" cy="4610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FF4292-7CC8-43DE-724E-FFE42F701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03" y="1257327"/>
            <a:ext cx="5037257" cy="501058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A1FE60-04D6-1CAD-ADD8-A7A7140AF764}"/>
              </a:ext>
            </a:extLst>
          </p:cNvPr>
          <p:cNvCxnSpPr/>
          <p:nvPr/>
        </p:nvCxnSpPr>
        <p:spPr>
          <a:xfrm flipH="1">
            <a:off x="9936625" y="3429000"/>
            <a:ext cx="768699" cy="698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9CC1FE0-0425-6300-F976-016323AAB09E}"/>
              </a:ext>
            </a:extLst>
          </p:cNvPr>
          <p:cNvCxnSpPr/>
          <p:nvPr/>
        </p:nvCxnSpPr>
        <p:spPr>
          <a:xfrm flipH="1">
            <a:off x="9492216" y="2576565"/>
            <a:ext cx="768699" cy="698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173A300-E768-6313-5E5D-0DA9C1A1C446}"/>
              </a:ext>
            </a:extLst>
          </p:cNvPr>
          <p:cNvSpPr txBox="1"/>
          <p:nvPr/>
        </p:nvSpPr>
        <p:spPr>
          <a:xfrm>
            <a:off x="10547176" y="3014955"/>
            <a:ext cx="11304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Link_1.stl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13DFA-15D5-0B60-470F-DA8869E4B046}"/>
              </a:ext>
            </a:extLst>
          </p:cNvPr>
          <p:cNvSpPr txBox="1"/>
          <p:nvPr/>
        </p:nvSpPr>
        <p:spPr>
          <a:xfrm>
            <a:off x="10381738" y="2383920"/>
            <a:ext cx="1130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Link_2.stl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80CABA-B489-3251-0A64-5BDB395D1F46}"/>
              </a:ext>
            </a:extLst>
          </p:cNvPr>
          <p:cNvCxnSpPr/>
          <p:nvPr/>
        </p:nvCxnSpPr>
        <p:spPr>
          <a:xfrm flipH="1">
            <a:off x="9520935" y="1111625"/>
            <a:ext cx="768699" cy="698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4EE8F88-B6A5-B818-1524-63E7619386F4}"/>
              </a:ext>
            </a:extLst>
          </p:cNvPr>
          <p:cNvSpPr txBox="1"/>
          <p:nvPr/>
        </p:nvSpPr>
        <p:spPr>
          <a:xfrm>
            <a:off x="10333823" y="887995"/>
            <a:ext cx="1130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Link_3.stl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560FE8-8A9E-4B6C-7C53-BDFB49389999}"/>
              </a:ext>
            </a:extLst>
          </p:cNvPr>
          <p:cNvCxnSpPr/>
          <p:nvPr/>
        </p:nvCxnSpPr>
        <p:spPr>
          <a:xfrm flipH="1">
            <a:off x="4235343" y="859022"/>
            <a:ext cx="768699" cy="698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2C4346-C332-083D-294F-C122814E32DB}"/>
              </a:ext>
            </a:extLst>
          </p:cNvPr>
          <p:cNvSpPr txBox="1"/>
          <p:nvPr/>
        </p:nvSpPr>
        <p:spPr>
          <a:xfrm>
            <a:off x="5048231" y="635392"/>
            <a:ext cx="1130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Link_3.stl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5EE64BA-890D-E4EB-F318-7AF309F5B107}"/>
              </a:ext>
            </a:extLst>
          </p:cNvPr>
          <p:cNvCxnSpPr/>
          <p:nvPr/>
        </p:nvCxnSpPr>
        <p:spPr>
          <a:xfrm>
            <a:off x="7499565" y="2940818"/>
            <a:ext cx="577780" cy="66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385EB55-12C0-F267-7DCE-FBE7F6B21343}"/>
              </a:ext>
            </a:extLst>
          </p:cNvPr>
          <p:cNvSpPr txBox="1"/>
          <p:nvPr/>
        </p:nvSpPr>
        <p:spPr>
          <a:xfrm>
            <a:off x="6857404" y="2448856"/>
            <a:ext cx="1130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Link_4.stl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06C978-095A-85F6-ED34-A65A511157D8}"/>
              </a:ext>
            </a:extLst>
          </p:cNvPr>
          <p:cNvCxnSpPr/>
          <p:nvPr/>
        </p:nvCxnSpPr>
        <p:spPr>
          <a:xfrm flipH="1">
            <a:off x="4922128" y="3423251"/>
            <a:ext cx="768699" cy="6983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5CF8AE9-1CBC-B20A-C4AF-27001D9B71B6}"/>
              </a:ext>
            </a:extLst>
          </p:cNvPr>
          <p:cNvSpPr txBox="1"/>
          <p:nvPr/>
        </p:nvSpPr>
        <p:spPr>
          <a:xfrm>
            <a:off x="5735016" y="3199621"/>
            <a:ext cx="11307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Link_7.stl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25B0521-04C1-B53C-6C7F-9031AB7E6A0D}"/>
              </a:ext>
            </a:extLst>
          </p:cNvPr>
          <p:cNvCxnSpPr>
            <a:cxnSpLocks/>
          </p:cNvCxnSpPr>
          <p:nvPr/>
        </p:nvCxnSpPr>
        <p:spPr>
          <a:xfrm flipV="1">
            <a:off x="1165975" y="5253611"/>
            <a:ext cx="386130" cy="630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84D99FB-484A-8371-F0CC-AEDE3F73FF97}"/>
              </a:ext>
            </a:extLst>
          </p:cNvPr>
          <p:cNvSpPr txBox="1"/>
          <p:nvPr/>
        </p:nvSpPr>
        <p:spPr>
          <a:xfrm>
            <a:off x="474231" y="5967385"/>
            <a:ext cx="251472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/Common Parts/Base/*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A37A903-D7A3-7438-2D8D-5DAB26AD1216}"/>
              </a:ext>
            </a:extLst>
          </p:cNvPr>
          <p:cNvSpPr txBox="1"/>
          <p:nvPr/>
        </p:nvSpPr>
        <p:spPr>
          <a:xfrm>
            <a:off x="4936678" y="6102870"/>
            <a:ext cx="42803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Common Parts/M5_compatible_handle/*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026712A-5AAD-D7A0-6A8E-9F89BC35D242}"/>
              </a:ext>
            </a:extLst>
          </p:cNvPr>
          <p:cNvCxnSpPr>
            <a:cxnSpLocks/>
          </p:cNvCxnSpPr>
          <p:nvPr/>
        </p:nvCxnSpPr>
        <p:spPr>
          <a:xfrm flipV="1">
            <a:off x="6685096" y="5336904"/>
            <a:ext cx="386130" cy="630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355200-AF75-247A-D4F2-B35627EF549F}"/>
              </a:ext>
            </a:extLst>
          </p:cNvPr>
          <p:cNvCxnSpPr/>
          <p:nvPr/>
        </p:nvCxnSpPr>
        <p:spPr>
          <a:xfrm>
            <a:off x="2440718" y="1645023"/>
            <a:ext cx="577780" cy="668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C8CD385-FCAE-1B23-06BD-884B3D0656C1}"/>
              </a:ext>
            </a:extLst>
          </p:cNvPr>
          <p:cNvSpPr txBox="1"/>
          <p:nvPr/>
        </p:nvSpPr>
        <p:spPr>
          <a:xfrm>
            <a:off x="464185" y="1112909"/>
            <a:ext cx="18710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264mm/10 hole</a:t>
            </a:r>
          </a:p>
          <a:p>
            <a:endParaRPr lang="en-US" dirty="0"/>
          </a:p>
          <a:p>
            <a:pPr algn="ctr"/>
            <a:r>
              <a:rPr lang="en-US" dirty="0" err="1"/>
              <a:t>Gobuilda</a:t>
            </a:r>
            <a:endParaRPr lang="en-US" dirty="0"/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1121-0010-0264</a:t>
            </a:r>
            <a:endParaRPr lang="en-US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66E9957-AA93-7807-27EB-3B71881846EA}"/>
              </a:ext>
            </a:extLst>
          </p:cNvPr>
          <p:cNvCxnSpPr>
            <a:cxnSpLocks/>
          </p:cNvCxnSpPr>
          <p:nvPr/>
        </p:nvCxnSpPr>
        <p:spPr>
          <a:xfrm flipH="1">
            <a:off x="4637314" y="2383920"/>
            <a:ext cx="752168" cy="7260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83A5E50-54AA-3BCB-3B60-7960177AC12C}"/>
              </a:ext>
            </a:extLst>
          </p:cNvPr>
          <p:cNvSpPr txBox="1"/>
          <p:nvPr/>
        </p:nvSpPr>
        <p:spPr>
          <a:xfrm>
            <a:off x="5480865" y="1125897"/>
            <a:ext cx="1871025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216mm/8 hole</a:t>
            </a:r>
          </a:p>
          <a:p>
            <a:endParaRPr lang="en-US" dirty="0"/>
          </a:p>
          <a:p>
            <a:pPr algn="ctr"/>
            <a:r>
              <a:rPr lang="en-US" b="0" i="0" dirty="0" err="1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Gobuilda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1121-0008-0216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866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1199F1-7D53-45F4-91BF-D57C6B5EC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003" y="0"/>
            <a:ext cx="11843657" cy="666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5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71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Emma R</dc:creator>
  <cp:lastModifiedBy>Emma R</cp:lastModifiedBy>
  <cp:revision>1</cp:revision>
  <dcterms:created xsi:type="dcterms:W3CDTF">2025-10-23T15:08:24Z</dcterms:created>
  <dcterms:modified xsi:type="dcterms:W3CDTF">2025-10-23T15:28:56Z</dcterms:modified>
</cp:coreProperties>
</file>