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d9e893cc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d9e893cc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d9e893cc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d9e893cc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41425" y="1231775"/>
            <a:ext cx="52350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Web Event Analysis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4682100" cy="1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Number of events by marketing channel</a:t>
            </a:r>
            <a:endParaRPr/>
          </a:p>
        </p:txBody>
      </p:sp>
      <p:pic>
        <p:nvPicPr>
          <p:cNvPr id="71" name="Google Shape;71;p14" title="image_2025-09-10_1816026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325" y="585200"/>
            <a:ext cx="4468451" cy="41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732425" y="1756050"/>
            <a:ext cx="27465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chart shows that direct </a:t>
            </a:r>
            <a:r>
              <a:rPr lang="f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traffic dominates other channels with more than 50% of events followed by facebook, organic and adwords.Twitter and banner generate the least traffic.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TOP 15 Accounts by Web Events</a:t>
            </a:r>
            <a:endParaRPr/>
          </a:p>
        </p:txBody>
      </p:sp>
      <p:pic>
        <p:nvPicPr>
          <p:cNvPr id="78" name="Google Shape;78;p15" title="Capture d’écran du 2025-09-10 18-06-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0" y="1521975"/>
            <a:ext cx="91249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