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2" autoAdjust="0"/>
    <p:restoredTop sz="94660"/>
  </p:normalViewPr>
  <p:slideViewPr>
    <p:cSldViewPr snapToGrid="0">
      <p:cViewPr varScale="1">
        <p:scale>
          <a:sx n="54" d="100"/>
          <a:sy n="54" d="100"/>
        </p:scale>
        <p:origin x="2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771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7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1375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0488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34827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9935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244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476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64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378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135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72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350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42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D8D9A5-8030-43BC-82B1-4C4FC6F6A8B1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53A92EF-15C6-453C-B0E9-D73A62E05A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348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3569" y="-154113"/>
            <a:ext cx="9798121" cy="3698697"/>
          </a:xfrm>
        </p:spPr>
        <p:txBody>
          <a:bodyPr>
            <a:normAutofit/>
          </a:bodyPr>
          <a:lstStyle/>
          <a:p>
            <a:r>
              <a:rPr lang="en-US" sz="6000" dirty="0" smtClean="0"/>
              <a:t>Posey Database Insights</a:t>
            </a:r>
            <a:endParaRPr lang="en-US" sz="60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43627" y="4360979"/>
            <a:ext cx="2919454" cy="646331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Group Name:</a:t>
            </a:r>
            <a:r>
              <a:rPr kumimoji="0" lang="en-US" sz="1800" b="0" i="0" u="none" strike="noStrike" cap="none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DT_GUYS</a:t>
            </a:r>
            <a:endParaRPr kumimoji="0" lang="en-US" sz="800" b="0" i="0" u="none" strike="noStrike" cap="none" normalizeH="0" baseline="0" dirty="0" smtClean="0">
              <a:ln>
                <a:solidFill>
                  <a:schemeClr val="accent1"/>
                </a:solidFill>
              </a:ln>
              <a:solidFill>
                <a:schemeClr val="bg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1800" b="1" i="0" u="none" strike="noStrike" cap="none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Date:</a:t>
            </a:r>
            <a:r>
              <a:rPr kumimoji="0" lang="en-US" sz="1800" b="0" i="0" u="none" strike="noStrike" cap="none" normalizeH="0" baseline="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10</a:t>
            </a:r>
            <a:r>
              <a:rPr kumimoji="0" lang="en-US" sz="1800" b="0" i="0" u="none" strike="noStrike" cap="none" normalizeH="0" dirty="0" smtClean="0">
                <a:ln>
                  <a:solidFill>
                    <a:schemeClr val="accent1"/>
                  </a:solidFill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September,2025</a:t>
            </a:r>
            <a:endParaRPr kumimoji="0" lang="en-US" sz="1800" b="0" i="0" u="none" strike="noStrike" cap="none" normalizeH="0" baseline="0" dirty="0" smtClean="0">
              <a:ln>
                <a:solidFill>
                  <a:schemeClr val="accent1"/>
                </a:solidFill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588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           </a:t>
            </a:r>
            <a:r>
              <a:rPr lang="en-US" dirty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6929" y="1995061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err="1" smtClean="0"/>
              <a:t>Analyse</a:t>
            </a:r>
            <a:r>
              <a:rPr lang="en-US" sz="2000" dirty="0" smtClean="0"/>
              <a:t> key orders and account information from </a:t>
            </a:r>
            <a:r>
              <a:rPr lang="en-US" sz="2000" dirty="0" err="1" smtClean="0"/>
              <a:t>posey</a:t>
            </a:r>
            <a:r>
              <a:rPr lang="en-US" sz="2000" dirty="0" smtClean="0"/>
              <a:t> database</a:t>
            </a:r>
            <a:endParaRPr lang="en-US" sz="2000" dirty="0"/>
          </a:p>
          <a:p>
            <a:r>
              <a:rPr lang="en-US" sz="2000" dirty="0"/>
              <a:t>Identify unusual order patterns and high-value </a:t>
            </a:r>
            <a:r>
              <a:rPr lang="en-US" sz="2000" dirty="0" smtClean="0"/>
              <a:t>accounts</a:t>
            </a:r>
          </a:p>
          <a:p>
            <a:r>
              <a:rPr lang="en-US" sz="2000" dirty="0"/>
              <a:t>Provide actionable insights for sales strategy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90174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608" y="662845"/>
            <a:ext cx="8596668" cy="1320800"/>
          </a:xfrm>
        </p:spPr>
        <p:txBody>
          <a:bodyPr/>
          <a:lstStyle/>
          <a:p>
            <a:pPr algn="ctr"/>
            <a:r>
              <a:rPr lang="en-US" dirty="0" smtClean="0"/>
              <a:t>     </a:t>
            </a:r>
            <a:r>
              <a:rPr lang="en-US" dirty="0" smtClean="0"/>
              <a:t>SQL </a:t>
            </a:r>
            <a:r>
              <a:rPr lang="en-US" dirty="0"/>
              <a:t>Queries Overview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idx="1"/>
          </p:nvPr>
        </p:nvSpPr>
        <p:spPr bwMode="auto">
          <a:xfrm>
            <a:off x="1119188" y="3160980"/>
            <a:ext cx="9560887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Q1: Orders where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gloss_qty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4000 OR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poster_qty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4000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Q2: Orders where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standard_qty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= 0 AND (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gloss_qty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1000 OR 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poster_qty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&gt; 1000)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Q3: Accounts where name starts with C or W AND primary POC contains "</a:t>
            </a:r>
            <a:r>
              <a:rPr kumimoji="0" lang="en-US" sz="20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ana</a:t>
            </a: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Q4: Region, sales rep, and account mapping</a:t>
            </a:r>
          </a:p>
        </p:txBody>
      </p:sp>
    </p:spTree>
    <p:extLst>
      <p:ext uri="{BB962C8B-B14F-4D97-AF65-F5344CB8AC3E}">
        <p14:creationId xmlns:p14="http://schemas.microsoft.com/office/powerpoint/2010/main" val="1891557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    </a:t>
            </a:r>
            <a:r>
              <a:rPr lang="en-US" dirty="0"/>
              <a:t>Query 1 Insights</a:t>
            </a:r>
            <a:endParaRPr lang="en-US" dirty="0"/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84275" y="2222778"/>
            <a:ext cx="9991838" cy="2831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SELECT id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FROM orders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WHERE </a:t>
            </a:r>
            <a:r>
              <a:rPr lang="en-US" sz="2000" dirty="0" err="1">
                <a:solidFill>
                  <a:schemeClr val="tx1"/>
                </a:solidFill>
              </a:rPr>
              <a:t>gloss_qty</a:t>
            </a:r>
            <a:r>
              <a:rPr lang="en-US" sz="2000" dirty="0">
                <a:solidFill>
                  <a:schemeClr val="tx1"/>
                </a:solidFill>
              </a:rPr>
              <a:t> &gt; 4000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</a:rPr>
              <a:t>   OR </a:t>
            </a:r>
            <a:r>
              <a:rPr lang="en-US" sz="2000" dirty="0" err="1">
                <a:solidFill>
                  <a:schemeClr val="tx1"/>
                </a:solidFill>
              </a:rPr>
              <a:t>poster_qty</a:t>
            </a:r>
            <a:r>
              <a:rPr lang="en-US" sz="2000" dirty="0">
                <a:solidFill>
                  <a:schemeClr val="tx1"/>
                </a:solidFill>
              </a:rPr>
              <a:t> &gt; 4000;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Insight: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Orders with very high gloss or poster quantities may indicate bulk or special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Could signal key clients or inventory spikes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066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dirty="0"/>
              <a:t>Query 2 Insights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49253" y="1447744"/>
            <a:ext cx="10913565" cy="362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SELECT id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FROM orders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WHERE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standard_qty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= 0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AND (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gloss_qty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&gt; 1000 OR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poster_qty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&gt; 1000);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Orders with zero standard products but high gloss/poster suggest custom or </a:t>
            </a:r>
            <a:r>
              <a:rPr lang="en-US" sz="2000" dirty="0" smtClean="0"/>
              <a:t>specialized</a:t>
            </a:r>
          </a:p>
          <a:p>
            <a:pPr marL="0" indent="0">
              <a:buNone/>
            </a:pPr>
            <a:r>
              <a:rPr lang="en-US" sz="2000" dirty="0" smtClean="0"/>
              <a:t> </a:t>
            </a:r>
            <a:r>
              <a:rPr lang="en-US" sz="2000" dirty="0"/>
              <a:t>orders</a:t>
            </a:r>
          </a:p>
          <a:p>
            <a:r>
              <a:rPr lang="en-US" sz="2000" dirty="0"/>
              <a:t>Useful for identifying special campaigns or promotional orders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616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dirty="0"/>
              <a:t>Query 3 Insights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49300" y="1650213"/>
            <a:ext cx="10298268" cy="3216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SELECT name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FROM accounts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WHERE (name like 'C%' OR name like 'W%')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AND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primary_poc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ilike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'%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ana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%';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Filters accounts where names start with C or W AND primary contact includes '</a:t>
            </a:r>
            <a:r>
              <a:rPr lang="en-US" sz="2000" dirty="0" err="1"/>
              <a:t>ana</a:t>
            </a:r>
            <a:r>
              <a:rPr lang="en-US" sz="2000" dirty="0"/>
              <a:t>'</a:t>
            </a:r>
          </a:p>
          <a:p>
            <a:r>
              <a:rPr lang="en-US" sz="2000" dirty="0"/>
              <a:t>Helps target key clients for personalized campaigns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813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dirty="0"/>
              <a:t>Query 4 Insights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723403"/>
            <a:ext cx="7975260" cy="4755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SELECT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r.name AS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region_name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s.name AS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sales_rep_name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,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    a.name AS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account_name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FROM region r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JOIN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sales_rep</a:t>
            </a: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s ON r.id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s.region_id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LEFT JOIN accounts a ON s.id = </a:t>
            </a:r>
            <a:r>
              <a:rPr 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a.sales_rep_id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ORDER BY a.name ASC</a:t>
            </a:r>
            <a:r>
              <a:rPr lang="en-US" sz="2000" dirty="0" smtClean="0">
                <a:solidFill>
                  <a:schemeClr val="tx1"/>
                </a:solidFill>
                <a:latin typeface="Arial" panose="020B0604020202020204" pitchFamily="34" charset="0"/>
              </a:rPr>
              <a:t>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r>
              <a:rPr lang="en-US" sz="2000" dirty="0"/>
              <a:t>Insight:</a:t>
            </a:r>
          </a:p>
          <a:p>
            <a:r>
              <a:rPr lang="en-US" sz="2000" dirty="0"/>
              <a:t>Shows which sales reps manage which accounts in each region</a:t>
            </a:r>
          </a:p>
          <a:p>
            <a:r>
              <a:rPr lang="en-US" sz="2000" dirty="0"/>
              <a:t>Useful for tracking sales coverage and regional performance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sz="2000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258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dirty="0"/>
              <a:t>Key Takeaways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677863" y="3300294"/>
            <a:ext cx="8698663" cy="1600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 gloss and poster orders indicate major clients or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Targeted accounts filtered by names/POC can help marketing strategy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Regional mapping of accounts allows efficient sales management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402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4000">
              <a:schemeClr val="bg2"/>
            </a:gs>
            <a:gs pos="100000">
              <a:schemeClr val="accent1">
                <a:lumMod val="40000"/>
                <a:lumOff val="6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algn="ctr" defTabSz="914400" eaLnBrk="0" fontAlgn="base" hangingPunct="0">
              <a:spcAft>
                <a:spcPct val="0"/>
              </a:spcAft>
            </a:pPr>
            <a:r>
              <a:rPr lang="en-US" dirty="0"/>
              <a:t>Recommendations</a:t>
            </a:r>
            <a:endParaRPr lang="en-US" b="1" dirty="0">
              <a:latin typeface="Arial" panose="020B0604020202020204" pitchFamily="34" charset="0"/>
            </a:endParaRPr>
          </a:p>
        </p:txBody>
      </p:sp>
      <p:sp>
        <p:nvSpPr>
          <p:cNvPr id="3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863" y="2823242"/>
            <a:ext cx="765786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Monitor bulk orders to ensure inventory availability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 client filtering for personalized outreach campaigns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Analyze regional sales coverage to optimize sales rep allocation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sz="2000" dirty="0">
              <a:solidFill>
                <a:schemeClr val="tx1"/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                           THANK YOU!!!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72589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</TotalTime>
  <Words>348</Words>
  <Application>Microsoft Office PowerPoint</Application>
  <PresentationFormat>Widescreen</PresentationFormat>
  <Paragraphs>69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Posey Database Insights</vt:lpstr>
      <vt:lpstr>                 Objective</vt:lpstr>
      <vt:lpstr>     SQL Queries Overview</vt:lpstr>
      <vt:lpstr>      Query 1 Insights</vt:lpstr>
      <vt:lpstr>Query 2 Insights</vt:lpstr>
      <vt:lpstr>Query 3 Insights</vt:lpstr>
      <vt:lpstr>Query 4 Insights</vt:lpstr>
      <vt:lpstr>Key Takeaways</vt:lpstr>
      <vt:lpstr>Recommendations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EduHub MongoDB Project – Design &amp; Documentation</dc:title>
  <dc:creator>HP</dc:creator>
  <cp:lastModifiedBy>HP</cp:lastModifiedBy>
  <cp:revision>10</cp:revision>
  <dcterms:created xsi:type="dcterms:W3CDTF">2025-06-14T02:24:55Z</dcterms:created>
  <dcterms:modified xsi:type="dcterms:W3CDTF">2025-09-10T20:22:26Z</dcterms:modified>
</cp:coreProperties>
</file>