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E054C-2252-7D46-B2AE-E3094439B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997A-2A41-8F41-ABDE-141003ED6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C6AD4-5C9B-C841-B414-96185202D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84B3-8188-1E47-8057-BF1FD878BB2F}" type="datetimeFigureOut">
              <a:rPr lang="en-CH" smtClean="0"/>
              <a:t>02.02.21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3F9FD-4672-EA46-9FFB-BA6D3B860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C9960-6A81-774F-B86F-39FED4D52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9E369-6798-2443-B327-87F5EBEC58B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29743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3FA82-5BE2-6F43-8C71-42CC86212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C32B7-3571-8048-9D48-20F3A4F27E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6B3D0-6C29-D843-840A-F867005BD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84B3-8188-1E47-8057-BF1FD878BB2F}" type="datetimeFigureOut">
              <a:rPr lang="en-CH" smtClean="0"/>
              <a:t>02.02.21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84B03-7B0C-C34F-8411-61685F3C5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ACB05-BD4E-CA43-868C-EAE906862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9E369-6798-2443-B327-87F5EBEC58B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3524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91ED30-1061-554C-AF37-6131CFFC03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E92C75-1489-1D47-A6BC-23CC6F474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D4570-7779-A048-9E6D-2336FBE37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84B3-8188-1E47-8057-BF1FD878BB2F}" type="datetimeFigureOut">
              <a:rPr lang="en-CH" smtClean="0"/>
              <a:t>02.02.21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254A3-ABD7-AF4B-9817-24FF715EB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04A58-B24D-8742-A0BC-CBFFBFB81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9E369-6798-2443-B327-87F5EBEC58B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5230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34D91-BFB6-ED4C-81EB-1E0D562ED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E9A36-8D9C-C84A-B05A-4F6F90DEB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76717-39BB-5B43-90C8-4D5FD47E4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84B3-8188-1E47-8057-BF1FD878BB2F}" type="datetimeFigureOut">
              <a:rPr lang="en-CH" smtClean="0"/>
              <a:t>02.02.21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71B5C-D9AE-C044-BC30-3AA485436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DD2FF-1EE1-B847-BD86-E72E3E38D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9E369-6798-2443-B327-87F5EBEC58B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975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1FA61-BBC8-C64E-8099-0D6076453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145CC-BB7A-544D-BE22-B23EAAB3D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0EFD2-1564-EC4E-A169-F313D428E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84B3-8188-1E47-8057-BF1FD878BB2F}" type="datetimeFigureOut">
              <a:rPr lang="en-CH" smtClean="0"/>
              <a:t>02.02.21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79367-684E-3C40-A0D1-1F43AC0A0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BC1BC-5B34-BA49-8CE5-96212B52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9E369-6798-2443-B327-87F5EBEC58B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85850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3255B-409A-4548-B5DE-9861D97AD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2C1D8-F2E1-614F-AA42-5278A37496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92188-DAAF-6C44-8E75-9F6021DCE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72BE1-810D-B748-A20E-7D6AD0AB1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84B3-8188-1E47-8057-BF1FD878BB2F}" type="datetimeFigureOut">
              <a:rPr lang="en-CH" smtClean="0"/>
              <a:t>02.02.21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9E043F-9D27-4D46-8BE8-0F8A8B5FD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3457F-0B75-8E49-AC24-2AD4F514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9E369-6798-2443-B327-87F5EBEC58B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43758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B651D-18A7-F54A-A1C7-437322D87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8C694-0E85-7D44-B33A-4900403DC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1B4320-FA28-294D-95DB-02F118793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DC3EDF-A58A-0648-BEF8-BE0B44591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59A7AB-2915-3749-975E-73FDEB2866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756410-4365-8241-8F47-FF5999F78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84B3-8188-1E47-8057-BF1FD878BB2F}" type="datetimeFigureOut">
              <a:rPr lang="en-CH" smtClean="0"/>
              <a:t>02.02.21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F8D9AF-6EC9-904F-9722-51E21464C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F77D60-A8F7-A140-ACD1-C1B8CA22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9E369-6798-2443-B327-87F5EBEC58B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00406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1DC6E-31CF-154F-96A3-1D803F100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DFB8C5-B43A-E44F-8C8E-31EF431FC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84B3-8188-1E47-8057-BF1FD878BB2F}" type="datetimeFigureOut">
              <a:rPr lang="en-CH" smtClean="0"/>
              <a:t>02.02.21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67A9BA-7804-E643-AB94-E4007318D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CFA28C-C0E1-5343-9683-636DF6250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9E369-6798-2443-B327-87F5EBEC58B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67246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C14DD9-FB67-9647-A334-C0BDB4C16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84B3-8188-1E47-8057-BF1FD878BB2F}" type="datetimeFigureOut">
              <a:rPr lang="en-CH" smtClean="0"/>
              <a:t>02.02.21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80DA49-1832-3243-B39E-A267E5A5C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F0144-6ABB-AC48-AF66-A061CE2F9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9E369-6798-2443-B327-87F5EBEC58B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02096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3238D-E178-1F47-B888-4E451CE78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05DBC-2FA6-874C-AD0C-23B599D48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25DD62-18CA-FC4F-9BE7-7915E5F8A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A21FC-87D8-D44C-AC07-1C0569BCD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84B3-8188-1E47-8057-BF1FD878BB2F}" type="datetimeFigureOut">
              <a:rPr lang="en-CH" smtClean="0"/>
              <a:t>02.02.21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5286B-C0A3-5D48-8AC4-43D871204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34FD7-0D6C-284D-9633-625E74F46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9E369-6798-2443-B327-87F5EBEC58B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01380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8EA28-9179-D64A-8FD6-B3E254922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2E0D0D-71B9-984F-8E79-03D754D91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E85DD9-470B-4040-9905-AAA69282D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041DB-A764-4B4C-B673-CE3B7434A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84B3-8188-1E47-8057-BF1FD878BB2F}" type="datetimeFigureOut">
              <a:rPr lang="en-CH" smtClean="0"/>
              <a:t>02.02.21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A7111-EC6E-1344-AD90-0BC895DAC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C8151-B7F5-A246-9F1B-AA6599C2B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9E369-6798-2443-B327-87F5EBEC58B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78204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1374CB-B3A6-BD4A-AE89-B08DFA4DE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0BF58-906F-5A47-A982-7C1FB3CDC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24CE1-58CA-4647-BDD9-E7A79A11B4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284B3-8188-1E47-8057-BF1FD878BB2F}" type="datetimeFigureOut">
              <a:rPr lang="en-CH" smtClean="0"/>
              <a:t>02.02.21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EAA36-37D5-8D46-93F8-55E4FF8A11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A868F-4EBE-3746-AE98-4B8B57819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9E369-6798-2443-B327-87F5EBEC58B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5557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be 7">
            <a:extLst>
              <a:ext uri="{FF2B5EF4-FFF2-40B4-BE49-F238E27FC236}">
                <a16:creationId xmlns:a16="http://schemas.microsoft.com/office/drawing/2014/main" id="{91947830-579F-9247-B6B0-1DD43907D196}"/>
              </a:ext>
            </a:extLst>
          </p:cNvPr>
          <p:cNvSpPr/>
          <p:nvPr/>
        </p:nvSpPr>
        <p:spPr>
          <a:xfrm>
            <a:off x="163274" y="1524000"/>
            <a:ext cx="1905013" cy="1905000"/>
          </a:xfrm>
          <a:prstGeom prst="cube">
            <a:avLst>
              <a:gd name="adj" fmla="val 10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37BD8EF3-E2E4-D946-85B4-0FA0478EB161}"/>
              </a:ext>
            </a:extLst>
          </p:cNvPr>
          <p:cNvSpPr/>
          <p:nvPr/>
        </p:nvSpPr>
        <p:spPr>
          <a:xfrm>
            <a:off x="2884715" y="1447799"/>
            <a:ext cx="1621972" cy="1629809"/>
          </a:xfrm>
          <a:prstGeom prst="cube">
            <a:avLst>
              <a:gd name="adj" fmla="val 2952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CCDDB76A-4E31-C542-8587-D62D50600C06}"/>
              </a:ext>
            </a:extLst>
          </p:cNvPr>
          <p:cNvSpPr/>
          <p:nvPr/>
        </p:nvSpPr>
        <p:spPr>
          <a:xfrm>
            <a:off x="5138056" y="1197426"/>
            <a:ext cx="1621972" cy="1629809"/>
          </a:xfrm>
          <a:prstGeom prst="cube">
            <a:avLst>
              <a:gd name="adj" fmla="val 5502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FE4A0618-492B-134A-81C6-B6AFD382FFB0}"/>
              </a:ext>
            </a:extLst>
          </p:cNvPr>
          <p:cNvSpPr/>
          <p:nvPr/>
        </p:nvSpPr>
        <p:spPr>
          <a:xfrm>
            <a:off x="7162805" y="1075291"/>
            <a:ext cx="1621972" cy="1629809"/>
          </a:xfrm>
          <a:prstGeom prst="cube">
            <a:avLst>
              <a:gd name="adj" fmla="val 8254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87999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2021-02-02T19:52:27Z</dcterms:created>
  <dcterms:modified xsi:type="dcterms:W3CDTF">2021-02-03T12:07:46Z</dcterms:modified>
</cp:coreProperties>
</file>