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CE3A-FC86-0546-A522-2A565644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33287-86F8-ED48-A589-FC737F43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18A2-7F98-744E-BB6E-6D3E21F0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481A-F650-8C48-9FBC-C89290C8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2B6E-6883-8347-9A34-0D7DA076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8330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CAEF-80AA-5742-A9C1-5F09936D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73D2D-E942-104B-B5A3-15B9C319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68A6-E520-5D47-B660-F3A2DFEB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7E0A-FDA0-1044-BCBA-DE0FE5A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7D034-09C8-3248-8F48-C0DD5957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631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0ABF1-27ED-F441-9B9F-DC8C0F442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69E19-3CDA-C249-8A93-F80FEF531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F44D1-E732-534D-9F73-3D262936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603D8-725F-E04D-9E07-F93B8136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5519-260B-2C49-8B2F-3D94A61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215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538D-EA02-4E43-B2DF-34025BC3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AB7F-4CF1-7F4E-9AB3-75B990B9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CD34-E024-734F-B280-AEE3ED79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AE40-4294-8F48-969B-AE49B892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D50-3AB0-CD44-BAF5-1B857B3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61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6EC0-BF33-9A4B-BD94-FCDB8C52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BC85-23C7-7E41-BADD-351F3F68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C8A5-23C9-A145-8325-9AC918B4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6967-4D3D-EE4A-9BFC-FE4C09C2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237F-CE54-5242-A61D-CDF4112C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517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983-785F-9A48-B885-7CC8C010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EC0D-C5E4-6F43-B259-23F7EE1D9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C7BDB-E47C-6D4C-AC9F-6F4E27893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D963E-18BC-244B-9652-E5D6106B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EFFC9-2692-9844-B1F5-95D5B88C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F6E2-25B0-3642-8401-288D11AF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3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125-EEAD-4548-9E52-50DD798E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BBE1-54C2-A84D-B228-52511AC83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843A6-3014-0949-9453-CAE521E22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A3550-C3D8-B845-9DEE-BFB7D9DEA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F964C-B62F-E244-AE12-13F95AA84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593D1-D10C-8348-B0F4-EF6C7FC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B4498-DE32-CC42-B3DF-C5E6BCCD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A43-B7E1-DC4F-AD23-A1109A7F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16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B2B2-B2B0-7E4D-AE02-0FA47A9F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925AB-7500-4347-B4C0-B0DA582B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122F5-EB62-C644-A35E-00F8D296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2D962-E314-EF43-A81F-66C7325E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8773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0F4E6-5DD2-9C40-9120-F523212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C7C65-84F9-0E43-A3C8-C6F51440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F743C-83C6-8346-A4DC-779D1141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4228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1395-41F2-6B49-AD9A-CC00F21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F6E9-3006-4D48-88C3-EA64D134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1163-11BA-2246-8DC4-D78A7A8EA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7B3D0-E812-CC4F-B7A9-60AD3EB9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681B-5134-1749-9898-0E5A5542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EB89-016F-2443-BA1A-994E2041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5642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B39D-BCB8-5346-AC50-6FD33A5A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D11A5-029A-1F44-A203-9532E4B07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97F5C-528A-404B-8E85-F902325D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71256-F45F-D341-83BE-11C0D9DF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4C6DA-7E2D-EF44-86AA-626F2B52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C5AE-7FE9-8448-8398-5B06B8EF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449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B3F71-477B-A048-9343-1F2114B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02D1-EB8C-AF4E-9801-FFBBFE0F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C9F4-697C-3B4E-B9B6-2D1DE4B55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17E6-BBF7-E94A-93E7-B5B73FB8B73C}" type="datetimeFigureOut">
              <a:rPr lang="en-FI" smtClean="0"/>
              <a:t>13.2.2022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80E8-C1D2-8E48-9853-4BE3CE876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F68D-097F-6C45-9FCE-141F420E4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106E-DE48-414D-AE59-2517D58409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213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7C6F-65E9-AC49-BB2C-D11110523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Päiväkoti Tuikun sivut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BCCAE-B946-4041-8B72-EDE1FD077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/>
              <a:t>Emma-Reetta Leino</a:t>
            </a:r>
          </a:p>
        </p:txBody>
      </p:sp>
    </p:spTree>
    <p:extLst>
      <p:ext uri="{BB962C8B-B14F-4D97-AF65-F5344CB8AC3E}">
        <p14:creationId xmlns:p14="http://schemas.microsoft.com/office/powerpoint/2010/main" val="155298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CEA9991B-89DD-4145-8918-10675FFD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11" y="0"/>
            <a:ext cx="44335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A0B535-7F33-9B46-AF4E-CD7C06E0CE97}"/>
              </a:ext>
            </a:extLst>
          </p:cNvPr>
          <p:cNvSpPr txBox="1"/>
          <p:nvPr/>
        </p:nvSpPr>
        <p:spPr>
          <a:xfrm>
            <a:off x="8618199" y="198432"/>
            <a:ext cx="32745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1600" dirty="0"/>
              <a:t>Fontti otsikko ja logo: Amatica SC</a:t>
            </a:r>
          </a:p>
          <a:p>
            <a:r>
              <a:rPr lang="en-FI" sz="1600" dirty="0"/>
              <a:t>Fontti muu teksti: Roboto</a:t>
            </a:r>
          </a:p>
          <a:p>
            <a:endParaRPr lang="en-FI" sz="1600" dirty="0"/>
          </a:p>
          <a:p>
            <a:r>
              <a:rPr lang="en-FI" sz="1600" dirty="0"/>
              <a:t>Fontin koko otsikot h1: 96</a:t>
            </a:r>
          </a:p>
          <a:p>
            <a:r>
              <a:rPr lang="en-FI" sz="1600" dirty="0"/>
              <a:t>Fontin koko h2: 48</a:t>
            </a:r>
          </a:p>
          <a:p>
            <a:r>
              <a:rPr lang="en-FI" sz="1600" dirty="0"/>
              <a:t>Fontin koko teksti: 36</a:t>
            </a:r>
          </a:p>
          <a:p>
            <a:r>
              <a:rPr lang="en-FI" sz="1600" dirty="0"/>
              <a:t>Fontin koko laatikoissa: 24</a:t>
            </a:r>
          </a:p>
          <a:p>
            <a:r>
              <a:rPr lang="en-FI" sz="1600" dirty="0"/>
              <a:t>Fontin koko navigaatiopalkissa: 18</a:t>
            </a:r>
          </a:p>
          <a:p>
            <a:endParaRPr lang="en-FI" sz="1600" dirty="0"/>
          </a:p>
          <a:p>
            <a:r>
              <a:rPr lang="en-FI" sz="1600" dirty="0"/>
              <a:t>Navigaatiopalkin korkeus: 89px</a:t>
            </a:r>
          </a:p>
          <a:p>
            <a:r>
              <a:rPr lang="en-FI" sz="1600" dirty="0"/>
              <a:t>Yläkuvan korkeus: 454 px</a:t>
            </a:r>
          </a:p>
          <a:p>
            <a:r>
              <a:rPr lang="en-FI" sz="1600" dirty="0"/>
              <a:t>Alakuvan korkeus: 497px</a:t>
            </a:r>
          </a:p>
          <a:p>
            <a:r>
              <a:rPr lang="en-FI" sz="1600" dirty="0"/>
              <a:t>Footerin korkeus: 218px</a:t>
            </a:r>
          </a:p>
          <a:p>
            <a:endParaRPr lang="en-FI" sz="1600" dirty="0"/>
          </a:p>
          <a:p>
            <a:r>
              <a:rPr lang="en-FI" sz="1600" dirty="0"/>
              <a:t>Tekstit keskitetään ja skaalatessa leveämmäksi sivuille tulee valkoiset palkit</a:t>
            </a:r>
          </a:p>
          <a:p>
            <a:endParaRPr lang="en-FI" sz="1600" dirty="0"/>
          </a:p>
          <a:p>
            <a:r>
              <a:rPr lang="en-GB" sz="1600" dirty="0"/>
              <a:t>T</a:t>
            </a:r>
            <a:r>
              <a:rPr lang="en-FI" sz="1600" dirty="0"/>
              <a:t>austa valkoinen</a:t>
            </a:r>
          </a:p>
          <a:p>
            <a:r>
              <a:rPr lang="en-GB" sz="1600" dirty="0"/>
              <a:t>F</a:t>
            </a:r>
            <a:r>
              <a:rPr lang="en-FI" sz="1600" dirty="0"/>
              <a:t>ooter: </a:t>
            </a:r>
            <a:r>
              <a:rPr lang="en-GB" sz="1600" dirty="0"/>
              <a:t>DFCFBA</a:t>
            </a:r>
          </a:p>
          <a:p>
            <a:r>
              <a:rPr lang="en-GB" sz="1600" dirty="0"/>
              <a:t>L</a:t>
            </a:r>
            <a:r>
              <a:rPr lang="en-FI" sz="1600" dirty="0"/>
              <a:t>aatikot: </a:t>
            </a:r>
            <a:r>
              <a:rPr lang="en-GB" sz="1600" dirty="0"/>
              <a:t>F6F1EB</a:t>
            </a:r>
          </a:p>
          <a:p>
            <a:r>
              <a:rPr lang="en-GB" sz="1600" dirty="0" err="1"/>
              <a:t>Painikkeet</a:t>
            </a:r>
            <a:r>
              <a:rPr lang="en-GB" sz="1600" dirty="0"/>
              <a:t>: DFCFBA</a:t>
            </a:r>
          </a:p>
          <a:p>
            <a:r>
              <a:rPr lang="en-GB" sz="1600" dirty="0" err="1"/>
              <a:t>Tekstin</a:t>
            </a:r>
            <a:r>
              <a:rPr lang="en-GB" sz="1600" dirty="0"/>
              <a:t> </a:t>
            </a:r>
            <a:r>
              <a:rPr lang="en-GB" sz="1600" dirty="0" err="1"/>
              <a:t>väri</a:t>
            </a:r>
            <a:r>
              <a:rPr lang="en-GB" sz="1600" dirty="0"/>
              <a:t>: </a:t>
            </a:r>
            <a:r>
              <a:rPr lang="en-GB" sz="1600" dirty="0" err="1"/>
              <a:t>musta</a:t>
            </a:r>
            <a:endParaRPr lang="en-FI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0FA76-E24E-294E-9828-F573DD21E590}"/>
              </a:ext>
            </a:extLst>
          </p:cNvPr>
          <p:cNvSpPr txBox="1"/>
          <p:nvPr/>
        </p:nvSpPr>
        <p:spPr>
          <a:xfrm>
            <a:off x="714703" y="588579"/>
            <a:ext cx="223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Leveä näyttö ja mobiililaite vaakatasossa</a:t>
            </a:r>
          </a:p>
        </p:txBody>
      </p:sp>
    </p:spTree>
    <p:extLst>
      <p:ext uri="{BB962C8B-B14F-4D97-AF65-F5344CB8AC3E}">
        <p14:creationId xmlns:p14="http://schemas.microsoft.com/office/powerpoint/2010/main" val="175446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C1D4D-B1B6-9941-A0A5-FB6C687D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30" y="0"/>
            <a:ext cx="161473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B0C04-7E46-CB4E-9840-5609964E5F33}"/>
              </a:ext>
            </a:extLst>
          </p:cNvPr>
          <p:cNvSpPr txBox="1"/>
          <p:nvPr/>
        </p:nvSpPr>
        <p:spPr>
          <a:xfrm>
            <a:off x="7315200" y="58846"/>
            <a:ext cx="331075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800" dirty="0"/>
              <a:t>Fontti otsikko ja logo: Amatica SC</a:t>
            </a:r>
          </a:p>
          <a:p>
            <a:r>
              <a:rPr lang="en-FI" sz="1800" dirty="0"/>
              <a:t>Fontti muu teksti: Roboto</a:t>
            </a:r>
          </a:p>
          <a:p>
            <a:endParaRPr lang="en-FI" sz="1800" dirty="0"/>
          </a:p>
          <a:p>
            <a:r>
              <a:rPr lang="en-FI" sz="1800" dirty="0"/>
              <a:t>Fontin koko otsikot h1: </a:t>
            </a:r>
            <a:r>
              <a:rPr lang="en-FI" dirty="0"/>
              <a:t>36</a:t>
            </a:r>
            <a:endParaRPr lang="en-FI" sz="1800" dirty="0"/>
          </a:p>
          <a:p>
            <a:r>
              <a:rPr lang="en-FI" sz="1800" dirty="0"/>
              <a:t>Fontin koko h2: </a:t>
            </a:r>
            <a:r>
              <a:rPr lang="en-FI" dirty="0"/>
              <a:t>22</a:t>
            </a:r>
            <a:endParaRPr lang="en-FI" sz="1800" dirty="0"/>
          </a:p>
          <a:p>
            <a:r>
              <a:rPr lang="en-FI" sz="1800" dirty="0"/>
              <a:t>Fontin koko teksti: 17</a:t>
            </a:r>
          </a:p>
          <a:p>
            <a:r>
              <a:rPr lang="en-FI" sz="1800" dirty="0"/>
              <a:t>Fontin koko laatikoissa: </a:t>
            </a:r>
            <a:r>
              <a:rPr lang="en-FI" dirty="0"/>
              <a:t>14</a:t>
            </a:r>
            <a:endParaRPr lang="en-FI" sz="1800" dirty="0"/>
          </a:p>
          <a:p>
            <a:r>
              <a:rPr lang="en-FI" sz="1800" dirty="0"/>
              <a:t>Fontin koko navigaatiopalkissa: 12</a:t>
            </a:r>
          </a:p>
          <a:p>
            <a:endParaRPr lang="en-FI" sz="1800" dirty="0"/>
          </a:p>
          <a:p>
            <a:r>
              <a:rPr lang="en-FI" sz="1800" dirty="0"/>
              <a:t>Navigaatiopalkin korkeus: </a:t>
            </a:r>
            <a:r>
              <a:rPr lang="en-FI" dirty="0"/>
              <a:t>51</a:t>
            </a:r>
            <a:r>
              <a:rPr lang="en-FI" sz="1800" dirty="0"/>
              <a:t>px</a:t>
            </a:r>
          </a:p>
          <a:p>
            <a:r>
              <a:rPr lang="en-FI" sz="1800" dirty="0"/>
              <a:t>Yläkuvan korkeus: </a:t>
            </a:r>
            <a:r>
              <a:rPr lang="en-FI" dirty="0"/>
              <a:t>236</a:t>
            </a:r>
            <a:r>
              <a:rPr lang="en-FI" sz="1800" dirty="0"/>
              <a:t> px</a:t>
            </a:r>
          </a:p>
          <a:p>
            <a:r>
              <a:rPr lang="en-FI" sz="1800" dirty="0"/>
              <a:t>Alakuvan korkeus: </a:t>
            </a:r>
            <a:r>
              <a:rPr lang="en-FI" dirty="0"/>
              <a:t>126</a:t>
            </a:r>
            <a:r>
              <a:rPr lang="en-FI" sz="1800" dirty="0"/>
              <a:t>px</a:t>
            </a:r>
          </a:p>
          <a:p>
            <a:r>
              <a:rPr lang="en-FI" sz="1800" dirty="0"/>
              <a:t>Footerin korkeus: </a:t>
            </a:r>
            <a:r>
              <a:rPr lang="en-FI" dirty="0"/>
              <a:t>161</a:t>
            </a:r>
            <a:r>
              <a:rPr lang="en-FI" sz="1800" dirty="0"/>
              <a:t>px</a:t>
            </a:r>
          </a:p>
          <a:p>
            <a:endParaRPr lang="en-FI" sz="1800" dirty="0"/>
          </a:p>
          <a:p>
            <a:r>
              <a:rPr lang="en-FI" sz="1800" dirty="0"/>
              <a:t>Tekstit keskitetään ja skaalatessa leveämmäksi sivuille tulee valkoiset palkit</a:t>
            </a:r>
          </a:p>
          <a:p>
            <a:endParaRPr lang="en-FI" sz="1800" dirty="0"/>
          </a:p>
          <a:p>
            <a:r>
              <a:rPr lang="en-GB" sz="1800" dirty="0"/>
              <a:t>T</a:t>
            </a:r>
            <a:r>
              <a:rPr lang="en-FI" sz="1800" dirty="0"/>
              <a:t>austa valkoinen</a:t>
            </a:r>
          </a:p>
          <a:p>
            <a:r>
              <a:rPr lang="en-GB" sz="1800" dirty="0"/>
              <a:t>F</a:t>
            </a:r>
            <a:r>
              <a:rPr lang="en-FI" sz="1800" dirty="0"/>
              <a:t>ooter: </a:t>
            </a:r>
            <a:r>
              <a:rPr lang="en-GB" sz="1800" dirty="0"/>
              <a:t>DFCFBA</a:t>
            </a:r>
          </a:p>
          <a:p>
            <a:r>
              <a:rPr lang="en-GB" sz="1800" dirty="0"/>
              <a:t>L</a:t>
            </a:r>
            <a:r>
              <a:rPr lang="en-FI" sz="1800" dirty="0"/>
              <a:t>aatikot: </a:t>
            </a:r>
            <a:r>
              <a:rPr lang="en-GB" sz="1800" dirty="0"/>
              <a:t>F6F1EB</a:t>
            </a:r>
          </a:p>
          <a:p>
            <a:r>
              <a:rPr lang="en-GB" sz="1800" dirty="0" err="1"/>
              <a:t>Painikkeet</a:t>
            </a:r>
            <a:r>
              <a:rPr lang="en-GB" sz="1800" dirty="0"/>
              <a:t>: DFCFBA</a:t>
            </a:r>
          </a:p>
          <a:p>
            <a:r>
              <a:rPr lang="en-GB" sz="1800" dirty="0" err="1"/>
              <a:t>Tekstin</a:t>
            </a:r>
            <a:r>
              <a:rPr lang="en-GB" sz="1800" dirty="0"/>
              <a:t> </a:t>
            </a:r>
            <a:r>
              <a:rPr lang="en-GB" sz="1800" dirty="0" err="1"/>
              <a:t>väri</a:t>
            </a:r>
            <a:r>
              <a:rPr lang="en-GB" sz="1800" dirty="0"/>
              <a:t>: </a:t>
            </a:r>
            <a:r>
              <a:rPr lang="en-GB" sz="1800" dirty="0" err="1"/>
              <a:t>musta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BAAB8-25B3-1649-AA52-85123ABAA342}"/>
              </a:ext>
            </a:extLst>
          </p:cNvPr>
          <p:cNvSpPr txBox="1"/>
          <p:nvPr/>
        </p:nvSpPr>
        <p:spPr>
          <a:xfrm>
            <a:off x="472966" y="493986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Mobiililaite</a:t>
            </a:r>
          </a:p>
        </p:txBody>
      </p:sp>
    </p:spTree>
    <p:extLst>
      <p:ext uri="{BB962C8B-B14F-4D97-AF65-F5344CB8AC3E}">
        <p14:creationId xmlns:p14="http://schemas.microsoft.com/office/powerpoint/2010/main" val="26640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E66E8-C6CF-1E46-A7B7-18647D16044A}"/>
              </a:ext>
            </a:extLst>
          </p:cNvPr>
          <p:cNvSpPr txBox="1"/>
          <p:nvPr/>
        </p:nvSpPr>
        <p:spPr>
          <a:xfrm>
            <a:off x="2701159" y="1292772"/>
            <a:ext cx="4561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Toisessa tiedostossa on sivuston malli pdf-muodossa. Jostain syystä osasta puuttuu footer, mutta se tulee kyssä samanlaisena jokaiseen sivuun. Muokkasin samalla minun aiempaa sivuston puumallia, kun huomasin sen olevan epäkäytännöllinen. Myös tilat-sivu poistui.</a:t>
            </a:r>
          </a:p>
          <a:p>
            <a:endParaRPr lang="en-FI" dirty="0"/>
          </a:p>
          <a:p>
            <a:r>
              <a:rPr lang="en-FI"/>
              <a:t>Sivuston sisällä navigointi tapahtuu navigointipalkin ja pedagogiikka ja ryhmät nappien kautta.</a:t>
            </a:r>
          </a:p>
        </p:txBody>
      </p:sp>
    </p:spTree>
    <p:extLst>
      <p:ext uri="{BB962C8B-B14F-4D97-AF65-F5344CB8AC3E}">
        <p14:creationId xmlns:p14="http://schemas.microsoft.com/office/powerpoint/2010/main" val="31937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225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Päiväkoti Tuikun sivut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Päiväkoti Tuikun sivut</dc:title>
  <dc:creator>Leino Emma-Reetta</dc:creator>
  <cp:lastModifiedBy>Leino Emma-Reetta</cp:lastModifiedBy>
  <cp:revision>3</cp:revision>
  <dcterms:created xsi:type="dcterms:W3CDTF">2022-02-13T11:53:34Z</dcterms:created>
  <dcterms:modified xsi:type="dcterms:W3CDTF">2022-02-13T12:26:30Z</dcterms:modified>
</cp:coreProperties>
</file>