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2"/>
  </p:notesMasterIdLst>
  <p:sldIdLst>
    <p:sldId id="256" r:id="rId2"/>
    <p:sldId id="258" r:id="rId3"/>
    <p:sldId id="259" r:id="rId4"/>
    <p:sldId id="267" r:id="rId5"/>
    <p:sldId id="266" r:id="rId6"/>
    <p:sldId id="280" r:id="rId7"/>
    <p:sldId id="311" r:id="rId8"/>
    <p:sldId id="272" r:id="rId9"/>
    <p:sldId id="262" r:id="rId10"/>
    <p:sldId id="283" r:id="rId11"/>
    <p:sldId id="268" r:id="rId12"/>
    <p:sldId id="289" r:id="rId13"/>
    <p:sldId id="263" r:id="rId14"/>
    <p:sldId id="314" r:id="rId15"/>
    <p:sldId id="288" r:id="rId16"/>
    <p:sldId id="291" r:id="rId17"/>
    <p:sldId id="312" r:id="rId18"/>
    <p:sldId id="313" r:id="rId19"/>
    <p:sldId id="279" r:id="rId20"/>
    <p:sldId id="270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Black" panose="020B0604020202020204" charset="0"/>
      <p:bold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Quicksan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D5844-65D1-43AD-A8CC-5C54EE5663E6}" v="1375" dt="2024-11-26T08:27:59.310"/>
    <p1510:client id="{99E00E79-F699-0101-F961-61A7B34AA097}" v="68" dt="2024-11-25T21:51:05.032"/>
    <p1510:client id="{E5AA274D-89F1-B44E-BE14-505483162E99}" v="2201" dt="2024-11-26T08:12:43.546"/>
  </p1510:revLst>
</p1510:revInfo>
</file>

<file path=ppt/tableStyles.xml><?xml version="1.0" encoding="utf-8"?>
<a:tblStyleLst xmlns:a="http://schemas.openxmlformats.org/drawingml/2006/main" def="{26E995F2-4BDC-46B3-90B7-EBB61E1559DA}">
  <a:tblStyle styleId="{26E995F2-4BDC-46B3-90B7-EBB61E1559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a Royo-Villanova Seguí" userId="ea6f8f56-df2e-4651-b687-d38d4ee122f7" providerId="ADAL" clId="{4A6D5844-65D1-43AD-A8CC-5C54EE5663E6}"/>
    <pc:docChg chg="undo redo custSel delSld modSld sldOrd delMainMaster">
      <pc:chgData name="Catalina Royo-Villanova Seguí" userId="ea6f8f56-df2e-4651-b687-d38d4ee122f7" providerId="ADAL" clId="{4A6D5844-65D1-43AD-A8CC-5C54EE5663E6}" dt="2024-11-26T08:27:59.310" v="1581" actId="47"/>
      <pc:docMkLst>
        <pc:docMk/>
      </pc:docMkLst>
      <pc:sldChg chg="modSp mod">
        <pc:chgData name="Catalina Royo-Villanova Seguí" userId="ea6f8f56-df2e-4651-b687-d38d4ee122f7" providerId="ADAL" clId="{4A6D5844-65D1-43AD-A8CC-5C54EE5663E6}" dt="2024-11-25T20:58:54.529" v="93" actId="14100"/>
        <pc:sldMkLst>
          <pc:docMk/>
          <pc:sldMk cId="0" sldId="256"/>
        </pc:sldMkLst>
        <pc:spChg chg="mod">
          <ac:chgData name="Catalina Royo-Villanova Seguí" userId="ea6f8f56-df2e-4651-b687-d38d4ee122f7" providerId="ADAL" clId="{4A6D5844-65D1-43AD-A8CC-5C54EE5663E6}" dt="2024-11-25T20:58:28.787" v="34" actId="255"/>
          <ac:spMkLst>
            <pc:docMk/>
            <pc:sldMk cId="0" sldId="256"/>
            <ac:spMk id="1267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0:58:54.529" v="93" actId="14100"/>
          <ac:spMkLst>
            <pc:docMk/>
            <pc:sldMk cId="0" sldId="256"/>
            <ac:spMk id="1268" creationId="{00000000-0000-0000-0000-000000000000}"/>
          </ac:spMkLst>
        </pc:spChg>
      </pc:sldChg>
      <pc:sldChg chg="addSp delSp modSp mod">
        <pc:chgData name="Catalina Royo-Villanova Seguí" userId="ea6f8f56-df2e-4651-b687-d38d4ee122f7" providerId="ADAL" clId="{4A6D5844-65D1-43AD-A8CC-5C54EE5663E6}" dt="2024-11-25T21:42:46.845" v="244" actId="20577"/>
        <pc:sldMkLst>
          <pc:docMk/>
          <pc:sldMk cId="0" sldId="258"/>
        </pc:sldMkLst>
        <pc:spChg chg="add del mod">
          <ac:chgData name="Catalina Royo-Villanova Seguí" userId="ea6f8f56-df2e-4651-b687-d38d4ee122f7" providerId="ADAL" clId="{4A6D5844-65D1-43AD-A8CC-5C54EE5663E6}" dt="2024-11-25T20:59:57.108" v="143" actId="478"/>
          <ac:spMkLst>
            <pc:docMk/>
            <pc:sldMk cId="0" sldId="258"/>
            <ac:spMk id="3" creationId="{4CEC2FE0-863A-A097-477A-AE56D6AC8C46}"/>
          </ac:spMkLst>
        </pc:spChg>
        <pc:spChg chg="add del mod">
          <ac:chgData name="Catalina Royo-Villanova Seguí" userId="ea6f8f56-df2e-4651-b687-d38d4ee122f7" providerId="ADAL" clId="{4A6D5844-65D1-43AD-A8CC-5C54EE5663E6}" dt="2024-11-25T21:00:05.386" v="146" actId="478"/>
          <ac:spMkLst>
            <pc:docMk/>
            <pc:sldMk cId="0" sldId="258"/>
            <ac:spMk id="5" creationId="{50B67EA6-8AF2-47F0-6D99-F9105FC8422E}"/>
          </ac:spMkLst>
        </pc:spChg>
        <pc:spChg chg="add del mod">
          <ac:chgData name="Catalina Royo-Villanova Seguí" userId="ea6f8f56-df2e-4651-b687-d38d4ee122f7" providerId="ADAL" clId="{4A6D5844-65D1-43AD-A8CC-5C54EE5663E6}" dt="2024-11-25T21:07:00.171" v="149" actId="478"/>
          <ac:spMkLst>
            <pc:docMk/>
            <pc:sldMk cId="0" sldId="258"/>
            <ac:spMk id="7" creationId="{ABC464BE-D060-29B4-888D-B08308EB33AE}"/>
          </ac:spMkLst>
        </pc:spChg>
        <pc:spChg chg="add del mod">
          <ac:chgData name="Catalina Royo-Villanova Seguí" userId="ea6f8f56-df2e-4651-b687-d38d4ee122f7" providerId="ADAL" clId="{4A6D5844-65D1-43AD-A8CC-5C54EE5663E6}" dt="2024-11-25T21:07:02.211" v="151" actId="478"/>
          <ac:spMkLst>
            <pc:docMk/>
            <pc:sldMk cId="0" sldId="258"/>
            <ac:spMk id="9" creationId="{1E676219-CBE4-4D4C-7197-09FF7935438B}"/>
          </ac:spMkLst>
        </pc:spChg>
        <pc:spChg chg="add mod">
          <ac:chgData name="Catalina Royo-Villanova Seguí" userId="ea6f8f56-df2e-4651-b687-d38d4ee122f7" providerId="ADAL" clId="{4A6D5844-65D1-43AD-A8CC-5C54EE5663E6}" dt="2024-11-25T21:34:28.027" v="186" actId="1076"/>
          <ac:spMkLst>
            <pc:docMk/>
            <pc:sldMk cId="0" sldId="258"/>
            <ac:spMk id="10" creationId="{24DA7E71-2133-FADE-4D54-4E9063ABD7ED}"/>
          </ac:spMkLst>
        </pc:spChg>
        <pc:spChg chg="add mod">
          <ac:chgData name="Catalina Royo-Villanova Seguí" userId="ea6f8f56-df2e-4651-b687-d38d4ee122f7" providerId="ADAL" clId="{4A6D5844-65D1-43AD-A8CC-5C54EE5663E6}" dt="2024-11-25T21:34:28.027" v="186" actId="1076"/>
          <ac:spMkLst>
            <pc:docMk/>
            <pc:sldMk cId="0" sldId="258"/>
            <ac:spMk id="11" creationId="{9BC3B208-43C3-80E2-24DB-88218756032C}"/>
          </ac:spMkLst>
        </pc:spChg>
        <pc:spChg chg="add mod">
          <ac:chgData name="Catalina Royo-Villanova Seguí" userId="ea6f8f56-df2e-4651-b687-d38d4ee122f7" providerId="ADAL" clId="{4A6D5844-65D1-43AD-A8CC-5C54EE5663E6}" dt="2024-11-25T21:42:41.543" v="234" actId="20577"/>
          <ac:spMkLst>
            <pc:docMk/>
            <pc:sldMk cId="0" sldId="258"/>
            <ac:spMk id="12" creationId="{5166453A-D36A-8B44-7510-49E2EDE90E8D}"/>
          </ac:spMkLst>
        </pc:spChg>
        <pc:spChg chg="add mod">
          <ac:chgData name="Catalina Royo-Villanova Seguí" userId="ea6f8f56-df2e-4651-b687-d38d4ee122f7" providerId="ADAL" clId="{4A6D5844-65D1-43AD-A8CC-5C54EE5663E6}" dt="2024-11-25T21:42:46.845" v="244" actId="20577"/>
          <ac:spMkLst>
            <pc:docMk/>
            <pc:sldMk cId="0" sldId="258"/>
            <ac:spMk id="13" creationId="{4CC2A46E-4809-6B9E-36E7-9FB6BEA636AF}"/>
          </ac:spMkLst>
        </pc:spChg>
        <pc:spChg chg="add mod">
          <ac:chgData name="Catalina Royo-Villanova Seguí" userId="ea6f8f56-df2e-4651-b687-d38d4ee122f7" providerId="ADAL" clId="{4A6D5844-65D1-43AD-A8CC-5C54EE5663E6}" dt="2024-11-25T21:34:28.027" v="186" actId="1076"/>
          <ac:spMkLst>
            <pc:docMk/>
            <pc:sldMk cId="0" sldId="258"/>
            <ac:spMk id="14" creationId="{88788CED-6EF7-E437-CF9B-C0C5EB6EEC44}"/>
          </ac:spMkLst>
        </pc:spChg>
        <pc:spChg chg="add mod">
          <ac:chgData name="Catalina Royo-Villanova Seguí" userId="ea6f8f56-df2e-4651-b687-d38d4ee122f7" providerId="ADAL" clId="{4A6D5844-65D1-43AD-A8CC-5C54EE5663E6}" dt="2024-11-25T21:34:28.027" v="186" actId="1076"/>
          <ac:spMkLst>
            <pc:docMk/>
            <pc:sldMk cId="0" sldId="258"/>
            <ac:spMk id="15" creationId="{9BE042DA-029B-C439-FF8B-EA46C3512924}"/>
          </ac:spMkLst>
        </pc:spChg>
        <pc:spChg chg="mod">
          <ac:chgData name="Catalina Royo-Villanova Seguí" userId="ea6f8f56-df2e-4651-b687-d38d4ee122f7" providerId="ADAL" clId="{4A6D5844-65D1-43AD-A8CC-5C54EE5663E6}" dt="2024-11-25T21:33:09.702" v="178" actId="1076"/>
          <ac:spMkLst>
            <pc:docMk/>
            <pc:sldMk cId="0" sldId="258"/>
            <ac:spMk id="1358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3:09.702" v="178" actId="1076"/>
          <ac:spMkLst>
            <pc:docMk/>
            <pc:sldMk cId="0" sldId="258"/>
            <ac:spMk id="1359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4:13.529" v="185" actId="1076"/>
          <ac:spMkLst>
            <pc:docMk/>
            <pc:sldMk cId="0" sldId="258"/>
            <ac:spMk id="1360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3:09.702" v="178" actId="1076"/>
          <ac:spMkLst>
            <pc:docMk/>
            <pc:sldMk cId="0" sldId="258"/>
            <ac:spMk id="1361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4:38.005" v="202" actId="20577"/>
          <ac:spMkLst>
            <pc:docMk/>
            <pc:sldMk cId="0" sldId="258"/>
            <ac:spMk id="1362" creationId="{00000000-0000-0000-0000-000000000000}"/>
          </ac:spMkLst>
        </pc:spChg>
        <pc:spChg chg="del">
          <ac:chgData name="Catalina Royo-Villanova Seguí" userId="ea6f8f56-df2e-4651-b687-d38d4ee122f7" providerId="ADAL" clId="{4A6D5844-65D1-43AD-A8CC-5C54EE5663E6}" dt="2024-11-25T21:00:04.686" v="145" actId="478"/>
          <ac:spMkLst>
            <pc:docMk/>
            <pc:sldMk cId="0" sldId="258"/>
            <ac:spMk id="1363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3:09.702" v="178" actId="1076"/>
          <ac:spMkLst>
            <pc:docMk/>
            <pc:sldMk cId="0" sldId="258"/>
            <ac:spMk id="1364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3:09.702" v="178" actId="1076"/>
          <ac:spMkLst>
            <pc:docMk/>
            <pc:sldMk cId="0" sldId="258"/>
            <ac:spMk id="1365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4:43.963" v="203" actId="20577"/>
          <ac:spMkLst>
            <pc:docMk/>
            <pc:sldMk cId="0" sldId="258"/>
            <ac:spMk id="1366" creationId="{00000000-0000-0000-0000-000000000000}"/>
          </ac:spMkLst>
        </pc:spChg>
        <pc:spChg chg="del">
          <ac:chgData name="Catalina Royo-Villanova Seguí" userId="ea6f8f56-df2e-4651-b687-d38d4ee122f7" providerId="ADAL" clId="{4A6D5844-65D1-43AD-A8CC-5C54EE5663E6}" dt="2024-11-25T20:59:54.727" v="142" actId="478"/>
          <ac:spMkLst>
            <pc:docMk/>
            <pc:sldMk cId="0" sldId="258"/>
            <ac:spMk id="1367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42:01.531" v="220" actId="20577"/>
          <ac:spMkLst>
            <pc:docMk/>
            <pc:sldMk cId="0" sldId="258"/>
            <ac:spMk id="1368" creationId="{00000000-0000-0000-0000-000000000000}"/>
          </ac:spMkLst>
        </pc:spChg>
        <pc:spChg chg="del">
          <ac:chgData name="Catalina Royo-Villanova Seguí" userId="ea6f8f56-df2e-4651-b687-d38d4ee122f7" providerId="ADAL" clId="{4A6D5844-65D1-43AD-A8CC-5C54EE5663E6}" dt="2024-11-25T21:07:01.781" v="150" actId="478"/>
          <ac:spMkLst>
            <pc:docMk/>
            <pc:sldMk cId="0" sldId="258"/>
            <ac:spMk id="1369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4:13.529" v="185" actId="1076"/>
          <ac:spMkLst>
            <pc:docMk/>
            <pc:sldMk cId="0" sldId="258"/>
            <ac:spMk id="1370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3:09.702" v="178" actId="1076"/>
          <ac:spMkLst>
            <pc:docMk/>
            <pc:sldMk cId="0" sldId="258"/>
            <ac:spMk id="1371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5T21:33:09.702" v="178" actId="1076"/>
          <ac:spMkLst>
            <pc:docMk/>
            <pc:sldMk cId="0" sldId="258"/>
            <ac:spMk id="1372" creationId="{00000000-0000-0000-0000-000000000000}"/>
          </ac:spMkLst>
        </pc:spChg>
        <pc:spChg chg="del">
          <ac:chgData name="Catalina Royo-Villanova Seguí" userId="ea6f8f56-df2e-4651-b687-d38d4ee122f7" providerId="ADAL" clId="{4A6D5844-65D1-43AD-A8CC-5C54EE5663E6}" dt="2024-11-25T21:06:59.574" v="148" actId="478"/>
          <ac:spMkLst>
            <pc:docMk/>
            <pc:sldMk cId="0" sldId="258"/>
            <ac:spMk id="1374" creationId="{00000000-0000-0000-0000-000000000000}"/>
          </ac:spMkLst>
        </pc:spChg>
      </pc:sldChg>
      <pc:sldChg chg="del">
        <pc:chgData name="Catalina Royo-Villanova Seguí" userId="ea6f8f56-df2e-4651-b687-d38d4ee122f7" providerId="ADAL" clId="{4A6D5844-65D1-43AD-A8CC-5C54EE5663E6}" dt="2024-11-26T08:27:46.802" v="1553" actId="47"/>
        <pc:sldMkLst>
          <pc:docMk/>
          <pc:sldMk cId="0" sldId="261"/>
        </pc:sldMkLst>
      </pc:sldChg>
      <pc:sldChg chg="addSp delSp modSp mod ord">
        <pc:chgData name="Catalina Royo-Villanova Seguí" userId="ea6f8f56-df2e-4651-b687-d38d4ee122f7" providerId="ADAL" clId="{4A6D5844-65D1-43AD-A8CC-5C54EE5663E6}" dt="2024-11-26T08:12:07.166" v="1311" actId="948"/>
        <pc:sldMkLst>
          <pc:docMk/>
          <pc:sldMk cId="0" sldId="262"/>
        </pc:sldMkLst>
        <pc:spChg chg="add mod">
          <ac:chgData name="Catalina Royo-Villanova Seguí" userId="ea6f8f56-df2e-4651-b687-d38d4ee122f7" providerId="ADAL" clId="{4A6D5844-65D1-43AD-A8CC-5C54EE5663E6}" dt="2024-11-26T08:11:20.507" v="1308" actId="948"/>
          <ac:spMkLst>
            <pc:docMk/>
            <pc:sldMk cId="0" sldId="262"/>
            <ac:spMk id="10" creationId="{9C24D984-83AC-2F2B-776A-7BAF7ACAE206}"/>
          </ac:spMkLst>
        </pc:spChg>
        <pc:spChg chg="mod">
          <ac:chgData name="Catalina Royo-Villanova Seguí" userId="ea6f8f56-df2e-4651-b687-d38d4ee122f7" providerId="ADAL" clId="{4A6D5844-65D1-43AD-A8CC-5C54EE5663E6}" dt="2024-11-25T22:35:21.270" v="566" actId="1076"/>
          <ac:spMkLst>
            <pc:docMk/>
            <pc:sldMk cId="0" sldId="262"/>
            <ac:spMk id="1501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6T08:12:07.166" v="1311" actId="948"/>
          <ac:spMkLst>
            <pc:docMk/>
            <pc:sldMk cId="0" sldId="262"/>
            <ac:spMk id="1502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6T07:36:59.969" v="902" actId="1076"/>
          <ac:spMkLst>
            <pc:docMk/>
            <pc:sldMk cId="0" sldId="262"/>
            <ac:spMk id="1563" creationId="{00000000-0000-0000-0000-000000000000}"/>
          </ac:spMkLst>
        </pc:spChg>
        <pc:grpChg chg="mod">
          <ac:chgData name="Catalina Royo-Villanova Seguí" userId="ea6f8f56-df2e-4651-b687-d38d4ee122f7" providerId="ADAL" clId="{4A6D5844-65D1-43AD-A8CC-5C54EE5663E6}" dt="2024-11-26T07:37:06.009" v="903" actId="1076"/>
          <ac:grpSpMkLst>
            <pc:docMk/>
            <pc:sldMk cId="0" sldId="262"/>
            <ac:grpSpMk id="1503" creationId="{00000000-0000-0000-0000-000000000000}"/>
          </ac:grpSpMkLst>
        </pc:grpChg>
        <pc:picChg chg="add del mod">
          <ac:chgData name="Catalina Royo-Villanova Seguí" userId="ea6f8f56-df2e-4651-b687-d38d4ee122f7" providerId="ADAL" clId="{4A6D5844-65D1-43AD-A8CC-5C54EE5663E6}" dt="2024-11-25T22:40:33.840" v="643" actId="21"/>
          <ac:picMkLst>
            <pc:docMk/>
            <pc:sldMk cId="0" sldId="262"/>
            <ac:picMk id="3" creationId="{226BACA1-4C40-69F4-0D2B-EE3C3918D09C}"/>
          </ac:picMkLst>
        </pc:picChg>
        <pc:picChg chg="add del mod">
          <ac:chgData name="Catalina Royo-Villanova Seguí" userId="ea6f8f56-df2e-4651-b687-d38d4ee122f7" providerId="ADAL" clId="{4A6D5844-65D1-43AD-A8CC-5C54EE5663E6}" dt="2024-11-25T22:38:24.345" v="582" actId="478"/>
          <ac:picMkLst>
            <pc:docMk/>
            <pc:sldMk cId="0" sldId="262"/>
            <ac:picMk id="5" creationId="{F0E8DFC5-536E-F26A-2C33-3CA5ADAB3D24}"/>
          </ac:picMkLst>
        </pc:picChg>
        <pc:picChg chg="add del mod">
          <ac:chgData name="Catalina Royo-Villanova Seguí" userId="ea6f8f56-df2e-4651-b687-d38d4ee122f7" providerId="ADAL" clId="{4A6D5844-65D1-43AD-A8CC-5C54EE5663E6}" dt="2024-11-25T22:40:33.840" v="643" actId="21"/>
          <ac:picMkLst>
            <pc:docMk/>
            <pc:sldMk cId="0" sldId="262"/>
            <ac:picMk id="7" creationId="{79A9D39E-A837-8E28-2A01-28774F211D32}"/>
          </ac:picMkLst>
        </pc:picChg>
        <pc:picChg chg="add del mod">
          <ac:chgData name="Catalina Royo-Villanova Seguí" userId="ea6f8f56-df2e-4651-b687-d38d4ee122f7" providerId="ADAL" clId="{4A6D5844-65D1-43AD-A8CC-5C54EE5663E6}" dt="2024-11-26T07:29:40.977" v="712" actId="478"/>
          <ac:picMkLst>
            <pc:docMk/>
            <pc:sldMk cId="0" sldId="262"/>
            <ac:picMk id="8" creationId="{226BACA1-4C40-69F4-0D2B-EE3C3918D09C}"/>
          </ac:picMkLst>
        </pc:picChg>
        <pc:picChg chg="add del mod">
          <ac:chgData name="Catalina Royo-Villanova Seguí" userId="ea6f8f56-df2e-4651-b687-d38d4ee122f7" providerId="ADAL" clId="{4A6D5844-65D1-43AD-A8CC-5C54EE5663E6}" dt="2024-11-26T07:29:39.357" v="711" actId="478"/>
          <ac:picMkLst>
            <pc:docMk/>
            <pc:sldMk cId="0" sldId="262"/>
            <ac:picMk id="9" creationId="{79A9D39E-A837-8E28-2A01-28774F211D32}"/>
          </ac:picMkLst>
        </pc:picChg>
      </pc:sldChg>
      <pc:sldChg chg="del">
        <pc:chgData name="Catalina Royo-Villanova Seguí" userId="ea6f8f56-df2e-4651-b687-d38d4ee122f7" providerId="ADAL" clId="{4A6D5844-65D1-43AD-A8CC-5C54EE5663E6}" dt="2024-11-26T08:27:46.124" v="1552" actId="47"/>
        <pc:sldMkLst>
          <pc:docMk/>
          <pc:sldMk cId="0" sldId="264"/>
        </pc:sldMkLst>
      </pc:sldChg>
      <pc:sldChg chg="del">
        <pc:chgData name="Catalina Royo-Villanova Seguí" userId="ea6f8f56-df2e-4651-b687-d38d4ee122f7" providerId="ADAL" clId="{4A6D5844-65D1-43AD-A8CC-5C54EE5663E6}" dt="2024-11-26T08:27:47.307" v="1554" actId="47"/>
        <pc:sldMkLst>
          <pc:docMk/>
          <pc:sldMk cId="0" sldId="265"/>
        </pc:sldMkLst>
      </pc:sldChg>
      <pc:sldChg chg="ord">
        <pc:chgData name="Catalina Royo-Villanova Seguí" userId="ea6f8f56-df2e-4651-b687-d38d4ee122f7" providerId="ADAL" clId="{4A6D5844-65D1-43AD-A8CC-5C54EE5663E6}" dt="2024-11-25T21:46:41.767" v="246"/>
        <pc:sldMkLst>
          <pc:docMk/>
          <pc:sldMk cId="0" sldId="266"/>
        </pc:sldMkLst>
      </pc:sldChg>
      <pc:sldChg chg="ord modNotes">
        <pc:chgData name="Catalina Royo-Villanova Seguí" userId="ea6f8f56-df2e-4651-b687-d38d4ee122f7" providerId="ADAL" clId="{4A6D5844-65D1-43AD-A8CC-5C54EE5663E6}" dt="2024-11-25T21:48:05.067" v="248"/>
        <pc:sldMkLst>
          <pc:docMk/>
          <pc:sldMk cId="0" sldId="267"/>
        </pc:sldMkLst>
      </pc:sldChg>
      <pc:sldChg chg="addSp delSp modSp mod">
        <pc:chgData name="Catalina Royo-Villanova Seguí" userId="ea6f8f56-df2e-4651-b687-d38d4ee122f7" providerId="ADAL" clId="{4A6D5844-65D1-43AD-A8CC-5C54EE5663E6}" dt="2024-11-26T07:29:29.526" v="710" actId="1076"/>
        <pc:sldMkLst>
          <pc:docMk/>
          <pc:sldMk cId="0" sldId="268"/>
        </pc:sldMkLst>
        <pc:spChg chg="mod">
          <ac:chgData name="Catalina Royo-Villanova Seguí" userId="ea6f8f56-df2e-4651-b687-d38d4ee122f7" providerId="ADAL" clId="{4A6D5844-65D1-43AD-A8CC-5C54EE5663E6}" dt="2024-11-26T07:28:56.076" v="697" actId="20577"/>
          <ac:spMkLst>
            <pc:docMk/>
            <pc:sldMk cId="0" sldId="268"/>
            <ac:spMk id="2" creationId="{D700D947-D206-F5D7-4700-488A4620F609}"/>
          </ac:spMkLst>
        </pc:spChg>
        <pc:spChg chg="add del">
          <ac:chgData name="Catalina Royo-Villanova Seguí" userId="ea6f8f56-df2e-4651-b687-d38d4ee122f7" providerId="ADAL" clId="{4A6D5844-65D1-43AD-A8CC-5C54EE5663E6}" dt="2024-11-26T07:29:01.687" v="701" actId="22"/>
          <ac:spMkLst>
            <pc:docMk/>
            <pc:sldMk cId="0" sldId="268"/>
            <ac:spMk id="4" creationId="{79305913-A00F-60B4-9263-E6F46064BD7C}"/>
          </ac:spMkLst>
        </pc:spChg>
        <pc:spChg chg="add mod">
          <ac:chgData name="Catalina Royo-Villanova Seguí" userId="ea6f8f56-df2e-4651-b687-d38d4ee122f7" providerId="ADAL" clId="{4A6D5844-65D1-43AD-A8CC-5C54EE5663E6}" dt="2024-11-26T07:29:29.526" v="710" actId="1076"/>
          <ac:spMkLst>
            <pc:docMk/>
            <pc:sldMk cId="0" sldId="268"/>
            <ac:spMk id="8" creationId="{9CA3E668-C2CA-F1D7-674C-A75E10018117}"/>
          </ac:spMkLst>
        </pc:spChg>
        <pc:grpChg chg="mod">
          <ac:chgData name="Catalina Royo-Villanova Seguí" userId="ea6f8f56-df2e-4651-b687-d38d4ee122f7" providerId="ADAL" clId="{4A6D5844-65D1-43AD-A8CC-5C54EE5663E6}" dt="2024-11-25T21:55:24.898" v="264" actId="1076"/>
          <ac:grpSpMkLst>
            <pc:docMk/>
            <pc:sldMk cId="0" sldId="268"/>
            <ac:grpSpMk id="1760" creationId="{00000000-0000-0000-0000-000000000000}"/>
          </ac:grpSpMkLst>
        </pc:grpChg>
      </pc:sldChg>
      <pc:sldChg chg="modSp del mod">
        <pc:chgData name="Catalina Royo-Villanova Seguí" userId="ea6f8f56-df2e-4651-b687-d38d4ee122f7" providerId="ADAL" clId="{4A6D5844-65D1-43AD-A8CC-5C54EE5663E6}" dt="2024-11-26T08:07:32.079" v="1303" actId="47"/>
        <pc:sldMkLst>
          <pc:docMk/>
          <pc:sldMk cId="0" sldId="269"/>
        </pc:sldMkLst>
        <pc:spChg chg="mod">
          <ac:chgData name="Catalina Royo-Villanova Seguí" userId="ea6f8f56-df2e-4651-b687-d38d4ee122f7" providerId="ADAL" clId="{4A6D5844-65D1-43AD-A8CC-5C54EE5663E6}" dt="2024-11-26T07:45:01.039" v="928" actId="20577"/>
          <ac:spMkLst>
            <pc:docMk/>
            <pc:sldMk cId="0" sldId="269"/>
            <ac:spMk id="1793" creationId="{00000000-0000-0000-0000-000000000000}"/>
          </ac:spMkLst>
        </pc:spChg>
      </pc:sldChg>
      <pc:sldChg chg="ord">
        <pc:chgData name="Catalina Royo-Villanova Seguí" userId="ea6f8f56-df2e-4651-b687-d38d4ee122f7" providerId="ADAL" clId="{4A6D5844-65D1-43AD-A8CC-5C54EE5663E6}" dt="2024-11-26T08:27:42.806" v="1550"/>
        <pc:sldMkLst>
          <pc:docMk/>
          <pc:sldMk cId="0" sldId="270"/>
        </pc:sldMkLst>
      </pc:sldChg>
      <pc:sldChg chg="del">
        <pc:chgData name="Catalina Royo-Villanova Seguí" userId="ea6f8f56-df2e-4651-b687-d38d4ee122f7" providerId="ADAL" clId="{4A6D5844-65D1-43AD-A8CC-5C54EE5663E6}" dt="2024-11-26T08:27:47.689" v="1555" actId="47"/>
        <pc:sldMkLst>
          <pc:docMk/>
          <pc:sldMk cId="0" sldId="271"/>
        </pc:sldMkLst>
      </pc:sldChg>
      <pc:sldChg chg="modSp mod ord modNotes">
        <pc:chgData name="Catalina Royo-Villanova Seguí" userId="ea6f8f56-df2e-4651-b687-d38d4ee122f7" providerId="ADAL" clId="{4A6D5844-65D1-43AD-A8CC-5C54EE5663E6}" dt="2024-11-25T21:52:01.397" v="258" actId="20577"/>
        <pc:sldMkLst>
          <pc:docMk/>
          <pc:sldMk cId="0" sldId="272"/>
        </pc:sldMkLst>
        <pc:spChg chg="mod">
          <ac:chgData name="Catalina Royo-Villanova Seguí" userId="ea6f8f56-df2e-4651-b687-d38d4ee122f7" providerId="ADAL" clId="{4A6D5844-65D1-43AD-A8CC-5C54EE5663E6}" dt="2024-11-25T21:52:01.397" v="258" actId="20577"/>
          <ac:spMkLst>
            <pc:docMk/>
            <pc:sldMk cId="0" sldId="272"/>
            <ac:spMk id="1866" creationId="{00000000-0000-0000-0000-000000000000}"/>
          </ac:spMkLst>
        </pc:spChg>
      </pc:sldChg>
      <pc:sldChg chg="del">
        <pc:chgData name="Catalina Royo-Villanova Seguí" userId="ea6f8f56-df2e-4651-b687-d38d4ee122f7" providerId="ADAL" clId="{4A6D5844-65D1-43AD-A8CC-5C54EE5663E6}" dt="2024-11-26T08:27:48.054" v="1556" actId="47"/>
        <pc:sldMkLst>
          <pc:docMk/>
          <pc:sldMk cId="0" sldId="273"/>
        </pc:sldMkLst>
      </pc:sldChg>
      <pc:sldChg chg="del">
        <pc:chgData name="Catalina Royo-Villanova Seguí" userId="ea6f8f56-df2e-4651-b687-d38d4ee122f7" providerId="ADAL" clId="{4A6D5844-65D1-43AD-A8CC-5C54EE5663E6}" dt="2024-11-26T08:27:48.338" v="1557" actId="47"/>
        <pc:sldMkLst>
          <pc:docMk/>
          <pc:sldMk cId="0" sldId="274"/>
        </pc:sldMkLst>
      </pc:sldChg>
      <pc:sldChg chg="del">
        <pc:chgData name="Catalina Royo-Villanova Seguí" userId="ea6f8f56-df2e-4651-b687-d38d4ee122f7" providerId="ADAL" clId="{4A6D5844-65D1-43AD-A8CC-5C54EE5663E6}" dt="2024-11-26T08:27:48.588" v="1558" actId="47"/>
        <pc:sldMkLst>
          <pc:docMk/>
          <pc:sldMk cId="0" sldId="275"/>
        </pc:sldMkLst>
      </pc:sldChg>
      <pc:sldChg chg="del">
        <pc:chgData name="Catalina Royo-Villanova Seguí" userId="ea6f8f56-df2e-4651-b687-d38d4ee122f7" providerId="ADAL" clId="{4A6D5844-65D1-43AD-A8CC-5C54EE5663E6}" dt="2024-11-26T08:27:49.203" v="1559" actId="47"/>
        <pc:sldMkLst>
          <pc:docMk/>
          <pc:sldMk cId="0" sldId="276"/>
        </pc:sldMkLst>
      </pc:sldChg>
      <pc:sldChg chg="del">
        <pc:chgData name="Catalina Royo-Villanova Seguí" userId="ea6f8f56-df2e-4651-b687-d38d4ee122f7" providerId="ADAL" clId="{4A6D5844-65D1-43AD-A8CC-5C54EE5663E6}" dt="2024-11-26T08:27:49.348" v="1560" actId="47"/>
        <pc:sldMkLst>
          <pc:docMk/>
          <pc:sldMk cId="0" sldId="277"/>
        </pc:sldMkLst>
      </pc:sldChg>
      <pc:sldChg chg="del">
        <pc:chgData name="Catalina Royo-Villanova Seguí" userId="ea6f8f56-df2e-4651-b687-d38d4ee122f7" providerId="ADAL" clId="{4A6D5844-65D1-43AD-A8CC-5C54EE5663E6}" dt="2024-11-26T08:27:49.557" v="1561" actId="47"/>
        <pc:sldMkLst>
          <pc:docMk/>
          <pc:sldMk cId="0" sldId="278"/>
        </pc:sldMkLst>
      </pc:sldChg>
      <pc:sldChg chg="addSp delSp modSp mod">
        <pc:chgData name="Catalina Royo-Villanova Seguí" userId="ea6f8f56-df2e-4651-b687-d38d4ee122f7" providerId="ADAL" clId="{4A6D5844-65D1-43AD-A8CC-5C54EE5663E6}" dt="2024-11-26T08:27:31.906" v="1548" actId="1076"/>
        <pc:sldMkLst>
          <pc:docMk/>
          <pc:sldMk cId="0" sldId="279"/>
        </pc:sldMkLst>
        <pc:spChg chg="add del">
          <ac:chgData name="Catalina Royo-Villanova Seguí" userId="ea6f8f56-df2e-4651-b687-d38d4ee122f7" providerId="ADAL" clId="{4A6D5844-65D1-43AD-A8CC-5C54EE5663E6}" dt="2024-11-26T08:22:23.715" v="1493" actId="22"/>
          <ac:spMkLst>
            <pc:docMk/>
            <pc:sldMk cId="0" sldId="279"/>
            <ac:spMk id="4" creationId="{639B7352-0D2C-83BC-97FA-16A966603082}"/>
          </ac:spMkLst>
        </pc:spChg>
        <pc:spChg chg="add mod">
          <ac:chgData name="Catalina Royo-Villanova Seguí" userId="ea6f8f56-df2e-4651-b687-d38d4ee122f7" providerId="ADAL" clId="{4A6D5844-65D1-43AD-A8CC-5C54EE5663E6}" dt="2024-11-26T08:27:31.906" v="1548" actId="1076"/>
          <ac:spMkLst>
            <pc:docMk/>
            <pc:sldMk cId="0" sldId="279"/>
            <ac:spMk id="6" creationId="{F9216B7C-E13E-3703-2A1F-2744E7444939}"/>
          </ac:spMkLst>
        </pc:spChg>
        <pc:grpChg chg="mod">
          <ac:chgData name="Catalina Royo-Villanova Seguí" userId="ea6f8f56-df2e-4651-b687-d38d4ee122f7" providerId="ADAL" clId="{4A6D5844-65D1-43AD-A8CC-5C54EE5663E6}" dt="2024-11-26T08:27:31.906" v="1548" actId="1076"/>
          <ac:grpSpMkLst>
            <pc:docMk/>
            <pc:sldMk cId="0" sldId="279"/>
            <ac:grpSpMk id="2069" creationId="{00000000-0000-0000-0000-000000000000}"/>
          </ac:grpSpMkLst>
        </pc:grpChg>
        <pc:graphicFrameChg chg="add mod modGraphic">
          <ac:chgData name="Catalina Royo-Villanova Seguí" userId="ea6f8f56-df2e-4651-b687-d38d4ee122f7" providerId="ADAL" clId="{4A6D5844-65D1-43AD-A8CC-5C54EE5663E6}" dt="2024-11-26T08:27:31.906" v="1548" actId="1076"/>
          <ac:graphicFrameMkLst>
            <pc:docMk/>
            <pc:sldMk cId="0" sldId="279"/>
            <ac:graphicFrameMk id="2" creationId="{0552DFEA-6020-70A0-AFEB-1F952721B9B1}"/>
          </ac:graphicFrameMkLst>
        </pc:graphicFrameChg>
        <pc:graphicFrameChg chg="del mod modGraphic">
          <ac:chgData name="Catalina Royo-Villanova Seguí" userId="ea6f8f56-df2e-4651-b687-d38d4ee122f7" providerId="ADAL" clId="{4A6D5844-65D1-43AD-A8CC-5C54EE5663E6}" dt="2024-11-26T08:20:08.713" v="1484" actId="478"/>
          <ac:graphicFrameMkLst>
            <pc:docMk/>
            <pc:sldMk cId="0" sldId="279"/>
            <ac:graphicFrameMk id="2076" creationId="{00000000-0000-0000-0000-000000000000}"/>
          </ac:graphicFrameMkLst>
        </pc:graphicFrameChg>
      </pc:sldChg>
      <pc:sldChg chg="modSp mod ord modNotes">
        <pc:chgData name="Catalina Royo-Villanova Seguí" userId="ea6f8f56-df2e-4651-b687-d38d4ee122f7" providerId="ADAL" clId="{4A6D5844-65D1-43AD-A8CC-5C54EE5663E6}" dt="2024-11-25T21:53:20.859" v="262" actId="1076"/>
        <pc:sldMkLst>
          <pc:docMk/>
          <pc:sldMk cId="0" sldId="280"/>
        </pc:sldMkLst>
        <pc:picChg chg="mod">
          <ac:chgData name="Catalina Royo-Villanova Seguí" userId="ea6f8f56-df2e-4651-b687-d38d4ee122f7" providerId="ADAL" clId="{4A6D5844-65D1-43AD-A8CC-5C54EE5663E6}" dt="2024-11-25T21:53:20.859" v="262" actId="1076"/>
          <ac:picMkLst>
            <pc:docMk/>
            <pc:sldMk cId="0" sldId="280"/>
            <ac:picMk id="2082" creationId="{00000000-0000-0000-0000-000000000000}"/>
          </ac:picMkLst>
        </pc:picChg>
      </pc:sldChg>
      <pc:sldChg chg="modSp del mod">
        <pc:chgData name="Catalina Royo-Villanova Seguí" userId="ea6f8f56-df2e-4651-b687-d38d4ee122f7" providerId="ADAL" clId="{4A6D5844-65D1-43AD-A8CC-5C54EE5663E6}" dt="2024-11-26T08:27:49.773" v="1562" actId="47"/>
        <pc:sldMkLst>
          <pc:docMk/>
          <pc:sldMk cId="0" sldId="281"/>
        </pc:sldMkLst>
        <pc:picChg chg="mod">
          <ac:chgData name="Catalina Royo-Villanova Seguí" userId="ea6f8f56-df2e-4651-b687-d38d4ee122f7" providerId="ADAL" clId="{4A6D5844-65D1-43AD-A8CC-5C54EE5663E6}" dt="2024-11-25T21:54:05.108" v="263" actId="1076"/>
          <ac:picMkLst>
            <pc:docMk/>
            <pc:sldMk cId="0" sldId="281"/>
            <ac:picMk id="2092" creationId="{00000000-0000-0000-0000-000000000000}"/>
          </ac:picMkLst>
        </pc:picChg>
      </pc:sldChg>
      <pc:sldChg chg="addSp delSp modSp mod ord modNotes">
        <pc:chgData name="Catalina Royo-Villanova Seguí" userId="ea6f8f56-df2e-4651-b687-d38d4ee122f7" providerId="ADAL" clId="{4A6D5844-65D1-43AD-A8CC-5C54EE5663E6}" dt="2024-11-25T22:09:24.796" v="545" actId="20577"/>
        <pc:sldMkLst>
          <pc:docMk/>
          <pc:sldMk cId="0" sldId="283"/>
        </pc:sldMkLst>
        <pc:spChg chg="add mod">
          <ac:chgData name="Catalina Royo-Villanova Seguí" userId="ea6f8f56-df2e-4651-b687-d38d4ee122f7" providerId="ADAL" clId="{4A6D5844-65D1-43AD-A8CC-5C54EE5663E6}" dt="2024-11-25T22:09:08.706" v="530" actId="1076"/>
          <ac:spMkLst>
            <pc:docMk/>
            <pc:sldMk cId="0" sldId="283"/>
            <ac:spMk id="2" creationId="{F831F36C-AB31-F99D-6239-39AF4CE17056}"/>
          </ac:spMkLst>
        </pc:spChg>
        <pc:spChg chg="add mod">
          <ac:chgData name="Catalina Royo-Villanova Seguí" userId="ea6f8f56-df2e-4651-b687-d38d4ee122f7" providerId="ADAL" clId="{4A6D5844-65D1-43AD-A8CC-5C54EE5663E6}" dt="2024-11-25T22:09:08.706" v="530" actId="1076"/>
          <ac:spMkLst>
            <pc:docMk/>
            <pc:sldMk cId="0" sldId="283"/>
            <ac:spMk id="3" creationId="{2E376B74-E51D-BB4B-9D1D-5BCBBBFA9002}"/>
          </ac:spMkLst>
        </pc:spChg>
        <pc:spChg chg="add mod">
          <ac:chgData name="Catalina Royo-Villanova Seguí" userId="ea6f8f56-df2e-4651-b687-d38d4ee122f7" providerId="ADAL" clId="{4A6D5844-65D1-43AD-A8CC-5C54EE5663E6}" dt="2024-11-25T21:58:33.723" v="332" actId="571"/>
          <ac:spMkLst>
            <pc:docMk/>
            <pc:sldMk cId="0" sldId="283"/>
            <ac:spMk id="4" creationId="{11CB9C05-CEB4-58EE-94E2-B97FC5CC4375}"/>
          </ac:spMkLst>
        </pc:spChg>
        <pc:spChg chg="add del mod">
          <ac:chgData name="Catalina Royo-Villanova Seguí" userId="ea6f8f56-df2e-4651-b687-d38d4ee122f7" providerId="ADAL" clId="{4A6D5844-65D1-43AD-A8CC-5C54EE5663E6}" dt="2024-11-25T22:01:45.940" v="455" actId="478"/>
          <ac:spMkLst>
            <pc:docMk/>
            <pc:sldMk cId="0" sldId="283"/>
            <ac:spMk id="6" creationId="{7E03A247-F473-78A0-7DE2-A0358F40547C}"/>
          </ac:spMkLst>
        </pc:spChg>
        <pc:spChg chg="add mod">
          <ac:chgData name="Catalina Royo-Villanova Seguí" userId="ea6f8f56-df2e-4651-b687-d38d4ee122f7" providerId="ADAL" clId="{4A6D5844-65D1-43AD-A8CC-5C54EE5663E6}" dt="2024-11-25T22:08:54.065" v="528" actId="1076"/>
          <ac:spMkLst>
            <pc:docMk/>
            <pc:sldMk cId="0" sldId="283"/>
            <ac:spMk id="7" creationId="{1399069D-D4D0-1E10-FC93-7B733C8EB216}"/>
          </ac:spMkLst>
        </pc:spChg>
        <pc:spChg chg="add mod">
          <ac:chgData name="Catalina Royo-Villanova Seguí" userId="ea6f8f56-df2e-4651-b687-d38d4ee122f7" providerId="ADAL" clId="{4A6D5844-65D1-43AD-A8CC-5C54EE5663E6}" dt="2024-11-25T22:08:54.065" v="528" actId="1076"/>
          <ac:spMkLst>
            <pc:docMk/>
            <pc:sldMk cId="0" sldId="283"/>
            <ac:spMk id="8" creationId="{314D08E1-90B3-31A5-B821-62FD58C5841B}"/>
          </ac:spMkLst>
        </pc:spChg>
        <pc:spChg chg="mod">
          <ac:chgData name="Catalina Royo-Villanova Seguí" userId="ea6f8f56-df2e-4651-b687-d38d4ee122f7" providerId="ADAL" clId="{4A6D5844-65D1-43AD-A8CC-5C54EE5663E6}" dt="2024-11-25T22:09:24.796" v="545" actId="20577"/>
          <ac:spMkLst>
            <pc:docMk/>
            <pc:sldMk cId="0" sldId="283"/>
            <ac:spMk id="2130" creationId="{00000000-0000-0000-0000-000000000000}"/>
          </ac:spMkLst>
        </pc:spChg>
        <pc:spChg chg="del mod">
          <ac:chgData name="Catalina Royo-Villanova Seguí" userId="ea6f8f56-df2e-4651-b687-d38d4ee122f7" providerId="ADAL" clId="{4A6D5844-65D1-43AD-A8CC-5C54EE5663E6}" dt="2024-11-25T22:01:42.458" v="454" actId="478"/>
          <ac:spMkLst>
            <pc:docMk/>
            <pc:sldMk cId="0" sldId="283"/>
            <ac:spMk id="2131" creationId="{00000000-0000-0000-0000-000000000000}"/>
          </ac:spMkLst>
        </pc:spChg>
        <pc:grpChg chg="mod">
          <ac:chgData name="Catalina Royo-Villanova Seguí" userId="ea6f8f56-df2e-4651-b687-d38d4ee122f7" providerId="ADAL" clId="{4A6D5844-65D1-43AD-A8CC-5C54EE5663E6}" dt="2024-11-25T22:08:47.173" v="527" actId="1076"/>
          <ac:grpSpMkLst>
            <pc:docMk/>
            <pc:sldMk cId="0" sldId="283"/>
            <ac:grpSpMk id="2105" creationId="{00000000-0000-0000-0000-000000000000}"/>
          </ac:grpSpMkLst>
        </pc:grpChg>
        <pc:grpChg chg="mod">
          <ac:chgData name="Catalina Royo-Villanova Seguí" userId="ea6f8f56-df2e-4651-b687-d38d4ee122f7" providerId="ADAL" clId="{4A6D5844-65D1-43AD-A8CC-5C54EE5663E6}" dt="2024-11-25T22:08:05.214" v="522" actId="1076"/>
          <ac:grpSpMkLst>
            <pc:docMk/>
            <pc:sldMk cId="0" sldId="283"/>
            <ac:grpSpMk id="2132" creationId="{00000000-0000-0000-0000-000000000000}"/>
          </ac:grpSpMkLst>
        </pc:grpChg>
      </pc:sldChg>
      <pc:sldChg chg="del">
        <pc:chgData name="Catalina Royo-Villanova Seguí" userId="ea6f8f56-df2e-4651-b687-d38d4ee122f7" providerId="ADAL" clId="{4A6D5844-65D1-43AD-A8CC-5C54EE5663E6}" dt="2024-11-26T08:27:50.047" v="1563" actId="47"/>
        <pc:sldMkLst>
          <pc:docMk/>
          <pc:sldMk cId="0" sldId="287"/>
        </pc:sldMkLst>
      </pc:sldChg>
      <pc:sldChg chg="modSp mod">
        <pc:chgData name="Catalina Royo-Villanova Seguí" userId="ea6f8f56-df2e-4651-b687-d38d4ee122f7" providerId="ADAL" clId="{4A6D5844-65D1-43AD-A8CC-5C54EE5663E6}" dt="2024-11-26T08:06:42.792" v="1272" actId="113"/>
        <pc:sldMkLst>
          <pc:docMk/>
          <pc:sldMk cId="0" sldId="288"/>
        </pc:sldMkLst>
        <pc:spChg chg="mod">
          <ac:chgData name="Catalina Royo-Villanova Seguí" userId="ea6f8f56-df2e-4651-b687-d38d4ee122f7" providerId="ADAL" clId="{4A6D5844-65D1-43AD-A8CC-5C54EE5663E6}" dt="2024-11-26T08:06:42.792" v="1272" actId="113"/>
          <ac:spMkLst>
            <pc:docMk/>
            <pc:sldMk cId="0" sldId="288"/>
            <ac:spMk id="2" creationId="{5EA81AAE-AA93-990A-03F8-53D13A82FBBE}"/>
          </ac:spMkLst>
        </pc:spChg>
        <pc:spChg chg="mod">
          <ac:chgData name="Catalina Royo-Villanova Seguí" userId="ea6f8f56-df2e-4651-b687-d38d4ee122f7" providerId="ADAL" clId="{4A6D5844-65D1-43AD-A8CC-5C54EE5663E6}" dt="2024-11-26T08:06:35.716" v="1270" actId="113"/>
          <ac:spMkLst>
            <pc:docMk/>
            <pc:sldMk cId="0" sldId="288"/>
            <ac:spMk id="3" creationId="{F8C82F8B-4495-8BA8-CA61-59C392C131E0}"/>
          </ac:spMkLst>
        </pc:spChg>
      </pc:sldChg>
      <pc:sldChg chg="addSp delSp modSp mod modNotesTx">
        <pc:chgData name="Catalina Royo-Villanova Seguí" userId="ea6f8f56-df2e-4651-b687-d38d4ee122f7" providerId="ADAL" clId="{4A6D5844-65D1-43AD-A8CC-5C54EE5663E6}" dt="2024-11-26T08:06:08.694" v="1268" actId="1076"/>
        <pc:sldMkLst>
          <pc:docMk/>
          <pc:sldMk cId="0" sldId="289"/>
        </pc:sldMkLst>
        <pc:spChg chg="del">
          <ac:chgData name="Catalina Royo-Villanova Seguí" userId="ea6f8f56-df2e-4651-b687-d38d4ee122f7" providerId="ADAL" clId="{4A6D5844-65D1-43AD-A8CC-5C54EE5663E6}" dt="2024-11-26T08:03:21.839" v="1240" actId="478"/>
          <ac:spMkLst>
            <pc:docMk/>
            <pc:sldMk cId="0" sldId="289"/>
            <ac:spMk id="5" creationId="{157DC58E-FBC8-4A2A-00BA-D511FC56FCB7}"/>
          </ac:spMkLst>
        </pc:spChg>
        <pc:spChg chg="mod">
          <ac:chgData name="Catalina Royo-Villanova Seguí" userId="ea6f8f56-df2e-4651-b687-d38d4ee122f7" providerId="ADAL" clId="{4A6D5844-65D1-43AD-A8CC-5C54EE5663E6}" dt="2024-11-26T08:02:17.170" v="1234" actId="207"/>
          <ac:spMkLst>
            <pc:docMk/>
            <pc:sldMk cId="0" sldId="289"/>
            <ac:spMk id="7" creationId="{5178814E-A816-1523-37FB-56E5B102E5E4}"/>
          </ac:spMkLst>
        </pc:spChg>
        <pc:spChg chg="mod">
          <ac:chgData name="Catalina Royo-Villanova Seguí" userId="ea6f8f56-df2e-4651-b687-d38d4ee122f7" providerId="ADAL" clId="{4A6D5844-65D1-43AD-A8CC-5C54EE5663E6}" dt="2024-11-26T08:02:17.170" v="1234" actId="207"/>
          <ac:spMkLst>
            <pc:docMk/>
            <pc:sldMk cId="0" sldId="289"/>
            <ac:spMk id="8" creationId="{DC8D1B92-825D-E4E8-A56B-7CBFD1F8B957}"/>
          </ac:spMkLst>
        </pc:spChg>
        <pc:spChg chg="mod">
          <ac:chgData name="Catalina Royo-Villanova Seguí" userId="ea6f8f56-df2e-4651-b687-d38d4ee122f7" providerId="ADAL" clId="{4A6D5844-65D1-43AD-A8CC-5C54EE5663E6}" dt="2024-11-26T08:02:17.170" v="1234" actId="207"/>
          <ac:spMkLst>
            <pc:docMk/>
            <pc:sldMk cId="0" sldId="289"/>
            <ac:spMk id="9" creationId="{88CC6D7D-8549-E02B-F8B1-58FA5BCB9468}"/>
          </ac:spMkLst>
        </pc:spChg>
        <pc:spChg chg="mod">
          <ac:chgData name="Catalina Royo-Villanova Seguí" userId="ea6f8f56-df2e-4651-b687-d38d4ee122f7" providerId="ADAL" clId="{4A6D5844-65D1-43AD-A8CC-5C54EE5663E6}" dt="2024-11-26T08:02:17.170" v="1234" actId="207"/>
          <ac:spMkLst>
            <pc:docMk/>
            <pc:sldMk cId="0" sldId="289"/>
            <ac:spMk id="10" creationId="{2E716850-D5F8-967C-5F55-2A30909FA993}"/>
          </ac:spMkLst>
        </pc:spChg>
        <pc:spChg chg="mod">
          <ac:chgData name="Catalina Royo-Villanova Seguí" userId="ea6f8f56-df2e-4651-b687-d38d4ee122f7" providerId="ADAL" clId="{4A6D5844-65D1-43AD-A8CC-5C54EE5663E6}" dt="2024-11-26T08:02:17.170" v="1234" actId="207"/>
          <ac:spMkLst>
            <pc:docMk/>
            <pc:sldMk cId="0" sldId="289"/>
            <ac:spMk id="11" creationId="{00FDB0BE-4723-44DC-5B97-4E1266C2F4A9}"/>
          </ac:spMkLst>
        </pc:spChg>
        <pc:spChg chg="mod">
          <ac:chgData name="Catalina Royo-Villanova Seguí" userId="ea6f8f56-df2e-4651-b687-d38d4ee122f7" providerId="ADAL" clId="{4A6D5844-65D1-43AD-A8CC-5C54EE5663E6}" dt="2024-11-26T08:02:17.170" v="1234" actId="207"/>
          <ac:spMkLst>
            <pc:docMk/>
            <pc:sldMk cId="0" sldId="289"/>
            <ac:spMk id="12" creationId="{68824F34-8EA8-A0FA-F3C2-C7C6205E7126}"/>
          </ac:spMkLst>
        </pc:spChg>
        <pc:spChg chg="mod">
          <ac:chgData name="Catalina Royo-Villanova Seguí" userId="ea6f8f56-df2e-4651-b687-d38d4ee122f7" providerId="ADAL" clId="{4A6D5844-65D1-43AD-A8CC-5C54EE5663E6}" dt="2024-11-26T08:02:17.170" v="1234" actId="207"/>
          <ac:spMkLst>
            <pc:docMk/>
            <pc:sldMk cId="0" sldId="289"/>
            <ac:spMk id="13" creationId="{6BC9B476-FE3B-9308-1F39-0A0BF5C185F5}"/>
          </ac:spMkLst>
        </pc:spChg>
        <pc:spChg chg="mod">
          <ac:chgData name="Catalina Royo-Villanova Seguí" userId="ea6f8f56-df2e-4651-b687-d38d4ee122f7" providerId="ADAL" clId="{4A6D5844-65D1-43AD-A8CC-5C54EE5663E6}" dt="2024-11-26T08:03:37.365" v="1243" actId="207"/>
          <ac:spMkLst>
            <pc:docMk/>
            <pc:sldMk cId="0" sldId="289"/>
            <ac:spMk id="15" creationId="{21939B4B-F81F-B646-F473-60C51896DFA5}"/>
          </ac:spMkLst>
        </pc:spChg>
        <pc:spChg chg="mod">
          <ac:chgData name="Catalina Royo-Villanova Seguí" userId="ea6f8f56-df2e-4651-b687-d38d4ee122f7" providerId="ADAL" clId="{4A6D5844-65D1-43AD-A8CC-5C54EE5663E6}" dt="2024-11-26T08:03:37.365" v="1243" actId="207"/>
          <ac:spMkLst>
            <pc:docMk/>
            <pc:sldMk cId="0" sldId="289"/>
            <ac:spMk id="16" creationId="{4B41CCC1-5EBA-98AB-8457-432F8B466AF0}"/>
          </ac:spMkLst>
        </pc:spChg>
        <pc:spChg chg="mod">
          <ac:chgData name="Catalina Royo-Villanova Seguí" userId="ea6f8f56-df2e-4651-b687-d38d4ee122f7" providerId="ADAL" clId="{4A6D5844-65D1-43AD-A8CC-5C54EE5663E6}" dt="2024-11-26T08:06:05.775" v="1267" actId="207"/>
          <ac:spMkLst>
            <pc:docMk/>
            <pc:sldMk cId="0" sldId="289"/>
            <ac:spMk id="18" creationId="{494FFC15-ED99-5982-7DA1-2AFEA678DDC5}"/>
          </ac:spMkLst>
        </pc:spChg>
        <pc:spChg chg="mod">
          <ac:chgData name="Catalina Royo-Villanova Seguí" userId="ea6f8f56-df2e-4651-b687-d38d4ee122f7" providerId="ADAL" clId="{4A6D5844-65D1-43AD-A8CC-5C54EE5663E6}" dt="2024-11-26T08:06:05.775" v="1267" actId="207"/>
          <ac:spMkLst>
            <pc:docMk/>
            <pc:sldMk cId="0" sldId="289"/>
            <ac:spMk id="19" creationId="{CEF4BB38-CD34-C74C-DA9D-737983840A02}"/>
          </ac:spMkLst>
        </pc:spChg>
        <pc:spChg chg="mod">
          <ac:chgData name="Catalina Royo-Villanova Seguí" userId="ea6f8f56-df2e-4651-b687-d38d4ee122f7" providerId="ADAL" clId="{4A6D5844-65D1-43AD-A8CC-5C54EE5663E6}" dt="2024-11-26T08:06:05.775" v="1267" actId="207"/>
          <ac:spMkLst>
            <pc:docMk/>
            <pc:sldMk cId="0" sldId="289"/>
            <ac:spMk id="20" creationId="{643B405C-605F-2D45-42BD-56E400824FB1}"/>
          </ac:spMkLst>
        </pc:spChg>
        <pc:grpChg chg="add mod">
          <ac:chgData name="Catalina Royo-Villanova Seguí" userId="ea6f8f56-df2e-4651-b687-d38d4ee122f7" providerId="ADAL" clId="{4A6D5844-65D1-43AD-A8CC-5C54EE5663E6}" dt="2024-11-26T08:03:56.518" v="1248" actId="1076"/>
          <ac:grpSpMkLst>
            <pc:docMk/>
            <pc:sldMk cId="0" sldId="289"/>
            <ac:grpSpMk id="6" creationId="{6FFDF1F1-5C3A-156C-91ED-FFCB4C94C9E6}"/>
          </ac:grpSpMkLst>
        </pc:grpChg>
        <pc:grpChg chg="add mod">
          <ac:chgData name="Catalina Royo-Villanova Seguí" userId="ea6f8f56-df2e-4651-b687-d38d4ee122f7" providerId="ADAL" clId="{4A6D5844-65D1-43AD-A8CC-5C54EE5663E6}" dt="2024-11-26T08:04:40.905" v="1253" actId="1076"/>
          <ac:grpSpMkLst>
            <pc:docMk/>
            <pc:sldMk cId="0" sldId="289"/>
            <ac:grpSpMk id="14" creationId="{490D1A04-BD77-374C-0728-B74FA89C3AD4}"/>
          </ac:grpSpMkLst>
        </pc:grpChg>
        <pc:grpChg chg="add mod">
          <ac:chgData name="Catalina Royo-Villanova Seguí" userId="ea6f8f56-df2e-4651-b687-d38d4ee122f7" providerId="ADAL" clId="{4A6D5844-65D1-43AD-A8CC-5C54EE5663E6}" dt="2024-11-26T08:06:08.694" v="1268" actId="1076"/>
          <ac:grpSpMkLst>
            <pc:docMk/>
            <pc:sldMk cId="0" sldId="289"/>
            <ac:grpSpMk id="17" creationId="{8D763D93-BF00-49FA-7E76-30F5916F71B6}"/>
          </ac:grpSpMkLst>
        </pc:grpChg>
        <pc:grpChg chg="del">
          <ac:chgData name="Catalina Royo-Villanova Seguí" userId="ea6f8f56-df2e-4651-b687-d38d4ee122f7" providerId="ADAL" clId="{4A6D5844-65D1-43AD-A8CC-5C54EE5663E6}" dt="2024-11-26T08:02:22.340" v="1235" actId="478"/>
          <ac:grpSpMkLst>
            <pc:docMk/>
            <pc:sldMk cId="0" sldId="289"/>
            <ac:grpSpMk id="2429" creationId="{00000000-0000-0000-0000-000000000000}"/>
          </ac:grpSpMkLst>
        </pc:grpChg>
        <pc:grpChg chg="del">
          <ac:chgData name="Catalina Royo-Villanova Seguí" userId="ea6f8f56-df2e-4651-b687-d38d4ee122f7" providerId="ADAL" clId="{4A6D5844-65D1-43AD-A8CC-5C54EE5663E6}" dt="2024-11-26T08:05:39.886" v="1257" actId="478"/>
          <ac:grpSpMkLst>
            <pc:docMk/>
            <pc:sldMk cId="0" sldId="289"/>
            <ac:grpSpMk id="2436" creationId="{00000000-0000-0000-0000-000000000000}"/>
          </ac:grpSpMkLst>
        </pc:grpChg>
        <pc:grpChg chg="del">
          <ac:chgData name="Catalina Royo-Villanova Seguí" userId="ea6f8f56-df2e-4651-b687-d38d4ee122f7" providerId="ADAL" clId="{4A6D5844-65D1-43AD-A8CC-5C54EE5663E6}" dt="2024-11-26T08:03:40.186" v="1244" actId="478"/>
          <ac:grpSpMkLst>
            <pc:docMk/>
            <pc:sldMk cId="0" sldId="289"/>
            <ac:grpSpMk id="2439" creationId="{00000000-0000-0000-0000-000000000000}"/>
          </ac:grpSpMkLst>
        </pc:grpChg>
      </pc:sldChg>
      <pc:sldChg chg="delSp modSp mod ord">
        <pc:chgData name="Catalina Royo-Villanova Seguí" userId="ea6f8f56-df2e-4651-b687-d38d4ee122f7" providerId="ADAL" clId="{4A6D5844-65D1-43AD-A8CC-5C54EE5663E6}" dt="2024-11-26T08:07:16.139" v="1302" actId="20577"/>
        <pc:sldMkLst>
          <pc:docMk/>
          <pc:sldMk cId="0" sldId="291"/>
        </pc:sldMkLst>
        <pc:spChg chg="mod">
          <ac:chgData name="Catalina Royo-Villanova Seguí" userId="ea6f8f56-df2e-4651-b687-d38d4ee122f7" providerId="ADAL" clId="{4A6D5844-65D1-43AD-A8CC-5C54EE5663E6}" dt="2024-11-26T07:45:46.201" v="949" actId="20577"/>
          <ac:spMkLst>
            <pc:docMk/>
            <pc:sldMk cId="0" sldId="291"/>
            <ac:spMk id="2482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6T08:07:16.139" v="1302" actId="20577"/>
          <ac:spMkLst>
            <pc:docMk/>
            <pc:sldMk cId="0" sldId="291"/>
            <ac:spMk id="2483" creationId="{00000000-0000-0000-0000-000000000000}"/>
          </ac:spMkLst>
        </pc:spChg>
        <pc:spChg chg="mod">
          <ac:chgData name="Catalina Royo-Villanova Seguí" userId="ea6f8f56-df2e-4651-b687-d38d4ee122f7" providerId="ADAL" clId="{4A6D5844-65D1-43AD-A8CC-5C54EE5663E6}" dt="2024-11-26T08:07:08.272" v="1298" actId="1036"/>
          <ac:spMkLst>
            <pc:docMk/>
            <pc:sldMk cId="0" sldId="291"/>
            <ac:spMk id="2484" creationId="{00000000-0000-0000-0000-000000000000}"/>
          </ac:spMkLst>
        </pc:spChg>
        <pc:spChg chg="del">
          <ac:chgData name="Catalina Royo-Villanova Seguí" userId="ea6f8f56-df2e-4651-b687-d38d4ee122f7" providerId="ADAL" clId="{4A6D5844-65D1-43AD-A8CC-5C54EE5663E6}" dt="2024-11-26T07:45:58.057" v="950" actId="478"/>
          <ac:spMkLst>
            <pc:docMk/>
            <pc:sldMk cId="0" sldId="291"/>
            <ac:spMk id="2485" creationId="{00000000-0000-0000-0000-000000000000}"/>
          </ac:spMkLst>
        </pc:spChg>
      </pc:sldChg>
      <pc:sldChg chg="del">
        <pc:chgData name="Catalina Royo-Villanova Seguí" userId="ea6f8f56-df2e-4651-b687-d38d4ee122f7" providerId="ADAL" clId="{4A6D5844-65D1-43AD-A8CC-5C54EE5663E6}" dt="2024-11-26T08:27:44.766" v="1551" actId="47"/>
        <pc:sldMkLst>
          <pc:docMk/>
          <pc:sldMk cId="0" sldId="292"/>
        </pc:sldMkLst>
      </pc:sldChg>
      <pc:sldChg chg="del">
        <pc:chgData name="Catalina Royo-Villanova Seguí" userId="ea6f8f56-df2e-4651-b687-d38d4ee122f7" providerId="ADAL" clId="{4A6D5844-65D1-43AD-A8CC-5C54EE5663E6}" dt="2024-11-26T08:27:50.291" v="1564" actId="47"/>
        <pc:sldMkLst>
          <pc:docMk/>
          <pc:sldMk cId="0" sldId="293"/>
        </pc:sldMkLst>
      </pc:sldChg>
      <pc:sldChg chg="del">
        <pc:chgData name="Catalina Royo-Villanova Seguí" userId="ea6f8f56-df2e-4651-b687-d38d4ee122f7" providerId="ADAL" clId="{4A6D5844-65D1-43AD-A8CC-5C54EE5663E6}" dt="2024-11-26T08:27:50.719" v="1565" actId="47"/>
        <pc:sldMkLst>
          <pc:docMk/>
          <pc:sldMk cId="0" sldId="294"/>
        </pc:sldMkLst>
      </pc:sldChg>
      <pc:sldChg chg="del">
        <pc:chgData name="Catalina Royo-Villanova Seguí" userId="ea6f8f56-df2e-4651-b687-d38d4ee122f7" providerId="ADAL" clId="{4A6D5844-65D1-43AD-A8CC-5C54EE5663E6}" dt="2024-11-26T08:27:50.912" v="1566" actId="47"/>
        <pc:sldMkLst>
          <pc:docMk/>
          <pc:sldMk cId="0" sldId="295"/>
        </pc:sldMkLst>
      </pc:sldChg>
      <pc:sldChg chg="del">
        <pc:chgData name="Catalina Royo-Villanova Seguí" userId="ea6f8f56-df2e-4651-b687-d38d4ee122f7" providerId="ADAL" clId="{4A6D5844-65D1-43AD-A8CC-5C54EE5663E6}" dt="2024-11-26T08:27:51.825" v="1567" actId="47"/>
        <pc:sldMkLst>
          <pc:docMk/>
          <pc:sldMk cId="0" sldId="296"/>
        </pc:sldMkLst>
      </pc:sldChg>
      <pc:sldChg chg="del">
        <pc:chgData name="Catalina Royo-Villanova Seguí" userId="ea6f8f56-df2e-4651-b687-d38d4ee122f7" providerId="ADAL" clId="{4A6D5844-65D1-43AD-A8CC-5C54EE5663E6}" dt="2024-11-26T08:27:53.011" v="1568" actId="47"/>
        <pc:sldMkLst>
          <pc:docMk/>
          <pc:sldMk cId="0" sldId="297"/>
        </pc:sldMkLst>
      </pc:sldChg>
      <pc:sldChg chg="del">
        <pc:chgData name="Catalina Royo-Villanova Seguí" userId="ea6f8f56-df2e-4651-b687-d38d4ee122f7" providerId="ADAL" clId="{4A6D5844-65D1-43AD-A8CC-5C54EE5663E6}" dt="2024-11-26T08:27:53.299" v="1569" actId="47"/>
        <pc:sldMkLst>
          <pc:docMk/>
          <pc:sldMk cId="0" sldId="298"/>
        </pc:sldMkLst>
      </pc:sldChg>
      <pc:sldChg chg="del">
        <pc:chgData name="Catalina Royo-Villanova Seguí" userId="ea6f8f56-df2e-4651-b687-d38d4ee122f7" providerId="ADAL" clId="{4A6D5844-65D1-43AD-A8CC-5C54EE5663E6}" dt="2024-11-26T08:27:53.715" v="1570" actId="47"/>
        <pc:sldMkLst>
          <pc:docMk/>
          <pc:sldMk cId="0" sldId="299"/>
        </pc:sldMkLst>
      </pc:sldChg>
      <pc:sldChg chg="del">
        <pc:chgData name="Catalina Royo-Villanova Seguí" userId="ea6f8f56-df2e-4651-b687-d38d4ee122f7" providerId="ADAL" clId="{4A6D5844-65D1-43AD-A8CC-5C54EE5663E6}" dt="2024-11-26T08:27:54.050" v="1571" actId="47"/>
        <pc:sldMkLst>
          <pc:docMk/>
          <pc:sldMk cId="0" sldId="300"/>
        </pc:sldMkLst>
      </pc:sldChg>
      <pc:sldChg chg="del">
        <pc:chgData name="Catalina Royo-Villanova Seguí" userId="ea6f8f56-df2e-4651-b687-d38d4ee122f7" providerId="ADAL" clId="{4A6D5844-65D1-43AD-A8CC-5C54EE5663E6}" dt="2024-11-26T08:27:54.546" v="1572" actId="47"/>
        <pc:sldMkLst>
          <pc:docMk/>
          <pc:sldMk cId="0" sldId="301"/>
        </pc:sldMkLst>
      </pc:sldChg>
      <pc:sldChg chg="del">
        <pc:chgData name="Catalina Royo-Villanova Seguí" userId="ea6f8f56-df2e-4651-b687-d38d4ee122f7" providerId="ADAL" clId="{4A6D5844-65D1-43AD-A8CC-5C54EE5663E6}" dt="2024-11-26T08:27:54.941" v="1573" actId="47"/>
        <pc:sldMkLst>
          <pc:docMk/>
          <pc:sldMk cId="0" sldId="302"/>
        </pc:sldMkLst>
      </pc:sldChg>
      <pc:sldChg chg="del">
        <pc:chgData name="Catalina Royo-Villanova Seguí" userId="ea6f8f56-df2e-4651-b687-d38d4ee122f7" providerId="ADAL" clId="{4A6D5844-65D1-43AD-A8CC-5C54EE5663E6}" dt="2024-11-26T08:27:55.440" v="1574" actId="47"/>
        <pc:sldMkLst>
          <pc:docMk/>
          <pc:sldMk cId="0" sldId="303"/>
        </pc:sldMkLst>
      </pc:sldChg>
      <pc:sldChg chg="del">
        <pc:chgData name="Catalina Royo-Villanova Seguí" userId="ea6f8f56-df2e-4651-b687-d38d4ee122f7" providerId="ADAL" clId="{4A6D5844-65D1-43AD-A8CC-5C54EE5663E6}" dt="2024-11-26T08:27:55.855" v="1575" actId="47"/>
        <pc:sldMkLst>
          <pc:docMk/>
          <pc:sldMk cId="0" sldId="304"/>
        </pc:sldMkLst>
      </pc:sldChg>
      <pc:sldChg chg="del">
        <pc:chgData name="Catalina Royo-Villanova Seguí" userId="ea6f8f56-df2e-4651-b687-d38d4ee122f7" providerId="ADAL" clId="{4A6D5844-65D1-43AD-A8CC-5C54EE5663E6}" dt="2024-11-26T08:27:56.376" v="1576" actId="47"/>
        <pc:sldMkLst>
          <pc:docMk/>
          <pc:sldMk cId="0" sldId="305"/>
        </pc:sldMkLst>
      </pc:sldChg>
      <pc:sldChg chg="del">
        <pc:chgData name="Catalina Royo-Villanova Seguí" userId="ea6f8f56-df2e-4651-b687-d38d4ee122f7" providerId="ADAL" clId="{4A6D5844-65D1-43AD-A8CC-5C54EE5663E6}" dt="2024-11-26T08:27:56.794" v="1577" actId="47"/>
        <pc:sldMkLst>
          <pc:docMk/>
          <pc:sldMk cId="0" sldId="306"/>
        </pc:sldMkLst>
      </pc:sldChg>
      <pc:sldChg chg="modSp del mod">
        <pc:chgData name="Catalina Royo-Villanova Seguí" userId="ea6f8f56-df2e-4651-b687-d38d4ee122f7" providerId="ADAL" clId="{4A6D5844-65D1-43AD-A8CC-5C54EE5663E6}" dt="2024-11-26T08:27:57.561" v="1578" actId="47"/>
        <pc:sldMkLst>
          <pc:docMk/>
          <pc:sldMk cId="0" sldId="307"/>
        </pc:sldMkLst>
        <pc:grpChg chg="mod">
          <ac:chgData name="Catalina Royo-Villanova Seguí" userId="ea6f8f56-df2e-4651-b687-d38d4ee122f7" providerId="ADAL" clId="{4A6D5844-65D1-43AD-A8CC-5C54EE5663E6}" dt="2024-11-26T08:00:19.438" v="1227" actId="1036"/>
          <ac:grpSpMkLst>
            <pc:docMk/>
            <pc:sldMk cId="0" sldId="307"/>
            <ac:grpSpMk id="12265" creationId="{00000000-0000-0000-0000-000000000000}"/>
          </ac:grpSpMkLst>
        </pc:grpChg>
      </pc:sldChg>
      <pc:sldChg chg="del">
        <pc:chgData name="Catalina Royo-Villanova Seguí" userId="ea6f8f56-df2e-4651-b687-d38d4ee122f7" providerId="ADAL" clId="{4A6D5844-65D1-43AD-A8CC-5C54EE5663E6}" dt="2024-11-26T08:27:58.087" v="1579" actId="47"/>
        <pc:sldMkLst>
          <pc:docMk/>
          <pc:sldMk cId="0" sldId="308"/>
        </pc:sldMkLst>
      </pc:sldChg>
      <pc:sldChg chg="del">
        <pc:chgData name="Catalina Royo-Villanova Seguí" userId="ea6f8f56-df2e-4651-b687-d38d4ee122f7" providerId="ADAL" clId="{4A6D5844-65D1-43AD-A8CC-5C54EE5663E6}" dt="2024-11-26T08:27:58.750" v="1580" actId="47"/>
        <pc:sldMkLst>
          <pc:docMk/>
          <pc:sldMk cId="0" sldId="309"/>
        </pc:sldMkLst>
      </pc:sldChg>
      <pc:sldChg chg="del">
        <pc:chgData name="Catalina Royo-Villanova Seguí" userId="ea6f8f56-df2e-4651-b687-d38d4ee122f7" providerId="ADAL" clId="{4A6D5844-65D1-43AD-A8CC-5C54EE5663E6}" dt="2024-11-26T08:27:59.310" v="1581" actId="47"/>
        <pc:sldMkLst>
          <pc:docMk/>
          <pc:sldMk cId="0" sldId="310"/>
        </pc:sldMkLst>
      </pc:sldChg>
      <pc:sldChg chg="addSp modSp mod">
        <pc:chgData name="Catalina Royo-Villanova Seguí" userId="ea6f8f56-df2e-4651-b687-d38d4ee122f7" providerId="ADAL" clId="{4A6D5844-65D1-43AD-A8CC-5C54EE5663E6}" dt="2024-11-26T07:22:11.085" v="671" actId="2711"/>
        <pc:sldMkLst>
          <pc:docMk/>
          <pc:sldMk cId="738273266" sldId="311"/>
        </pc:sldMkLst>
        <pc:spChg chg="add mod">
          <ac:chgData name="Catalina Royo-Villanova Seguí" userId="ea6f8f56-df2e-4651-b687-d38d4ee122f7" providerId="ADAL" clId="{4A6D5844-65D1-43AD-A8CC-5C54EE5663E6}" dt="2024-11-26T07:22:11.085" v="671" actId="2711"/>
          <ac:spMkLst>
            <pc:docMk/>
            <pc:sldMk cId="738273266" sldId="311"/>
            <ac:spMk id="4" creationId="{813E5578-8B2A-F531-61B1-7C7B8A1EAB7D}"/>
          </ac:spMkLst>
        </pc:spChg>
        <pc:spChg chg="mod">
          <ac:chgData name="Catalina Royo-Villanova Seguí" userId="ea6f8f56-df2e-4651-b687-d38d4ee122f7" providerId="ADAL" clId="{4A6D5844-65D1-43AD-A8CC-5C54EE5663E6}" dt="2024-11-26T07:20:25.242" v="670" actId="20577"/>
          <ac:spMkLst>
            <pc:docMk/>
            <pc:sldMk cId="738273266" sldId="311"/>
            <ac:spMk id="2084" creationId="{96588E1C-BB70-EBBA-1C97-EE978666898C}"/>
          </ac:spMkLst>
        </pc:spChg>
      </pc:sldChg>
      <pc:sldMasterChg chg="delSldLayout">
        <pc:chgData name="Catalina Royo-Villanova Seguí" userId="ea6f8f56-df2e-4651-b687-d38d4ee122f7" providerId="ADAL" clId="{4A6D5844-65D1-43AD-A8CC-5C54EE5663E6}" dt="2024-11-26T08:27:50.047" v="1563" actId="47"/>
        <pc:sldMasterMkLst>
          <pc:docMk/>
          <pc:sldMasterMk cId="0" sldId="2147483730"/>
        </pc:sldMasterMkLst>
        <pc:sldLayoutChg chg="del">
          <pc:chgData name="Catalina Royo-Villanova Seguí" userId="ea6f8f56-df2e-4651-b687-d38d4ee122f7" providerId="ADAL" clId="{4A6D5844-65D1-43AD-A8CC-5C54EE5663E6}" dt="2024-11-26T08:27:46.124" v="1552" actId="47"/>
          <pc:sldLayoutMkLst>
            <pc:docMk/>
            <pc:sldMasterMk cId="0" sldId="2147483730"/>
            <pc:sldLayoutMk cId="0" sldId="2147483651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8.588" v="1558" actId="47"/>
          <pc:sldLayoutMkLst>
            <pc:docMk/>
            <pc:sldMasterMk cId="0" sldId="2147483730"/>
            <pc:sldLayoutMk cId="0" sldId="2147483656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7.307" v="1554" actId="47"/>
          <pc:sldLayoutMkLst>
            <pc:docMk/>
            <pc:sldMasterMk cId="0" sldId="2147483730"/>
            <pc:sldLayoutMk cId="0" sldId="2147483657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07:32.079" v="1303" actId="47"/>
          <pc:sldLayoutMkLst>
            <pc:docMk/>
            <pc:sldMasterMk cId="0" sldId="2147483730"/>
            <pc:sldLayoutMk cId="0" sldId="2147483664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9.348" v="1560" actId="47"/>
          <pc:sldLayoutMkLst>
            <pc:docMk/>
            <pc:sldMasterMk cId="0" sldId="2147483730"/>
            <pc:sldLayoutMk cId="0" sldId="2147483665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7.689" v="1555" actId="47"/>
          <pc:sldLayoutMkLst>
            <pc:docMk/>
            <pc:sldMasterMk cId="0" sldId="2147483730"/>
            <pc:sldLayoutMk cId="0" sldId="2147483668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0.047" v="1563" actId="47"/>
          <pc:sldLayoutMkLst>
            <pc:docMk/>
            <pc:sldMasterMk cId="0" sldId="2147483730"/>
            <pc:sldLayoutMk cId="0" sldId="2147483671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9.203" v="1559" actId="47"/>
          <pc:sldLayoutMkLst>
            <pc:docMk/>
            <pc:sldMasterMk cId="0" sldId="2147483730"/>
            <pc:sldLayoutMk cId="0" sldId="2147483673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8.338" v="1557" actId="47"/>
          <pc:sldLayoutMkLst>
            <pc:docMk/>
            <pc:sldMasterMk cId="0" sldId="2147483730"/>
            <pc:sldLayoutMk cId="0" sldId="2147483674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9.557" v="1561" actId="47"/>
          <pc:sldLayoutMkLst>
            <pc:docMk/>
            <pc:sldMasterMk cId="0" sldId="2147483730"/>
            <pc:sldLayoutMk cId="0" sldId="2147483675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8.054" v="1556" actId="47"/>
          <pc:sldLayoutMkLst>
            <pc:docMk/>
            <pc:sldMasterMk cId="0" sldId="2147483730"/>
            <pc:sldLayoutMk cId="0" sldId="2147483676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9.773" v="1562" actId="47"/>
          <pc:sldLayoutMkLst>
            <pc:docMk/>
            <pc:sldMasterMk cId="0" sldId="2147483730"/>
            <pc:sldLayoutMk cId="0" sldId="2147483678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6.802" v="1553" actId="47"/>
          <pc:sldLayoutMkLst>
            <pc:docMk/>
            <pc:sldMasterMk cId="0" sldId="2147483730"/>
            <pc:sldLayoutMk cId="0" sldId="2147483680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44.766" v="1551" actId="47"/>
          <pc:sldLayoutMkLst>
            <pc:docMk/>
            <pc:sldMasterMk cId="0" sldId="2147483730"/>
            <pc:sldLayoutMk cId="0" sldId="2147483681"/>
          </pc:sldLayoutMkLst>
        </pc:sldLayoutChg>
      </pc:sldMasterChg>
      <pc:sldMasterChg chg="del delSldLayout">
        <pc:chgData name="Catalina Royo-Villanova Seguí" userId="ea6f8f56-df2e-4651-b687-d38d4ee122f7" providerId="ADAL" clId="{4A6D5844-65D1-43AD-A8CC-5C54EE5663E6}" dt="2024-11-26T08:27:59.310" v="1581" actId="47"/>
        <pc:sldMasterMkLst>
          <pc:docMk/>
          <pc:sldMasterMk cId="0" sldId="2147483731"/>
        </pc:sldMasterMkLst>
        <pc:sldLayoutChg chg="del">
          <pc:chgData name="Catalina Royo-Villanova Seguí" userId="ea6f8f56-df2e-4651-b687-d38d4ee122f7" providerId="ADAL" clId="{4A6D5844-65D1-43AD-A8CC-5C54EE5663E6}" dt="2024-11-26T08:27:59.310" v="1581" actId="47"/>
          <pc:sldLayoutMkLst>
            <pc:docMk/>
            <pc:sldMasterMk cId="0" sldId="2147483731"/>
            <pc:sldLayoutMk cId="0" sldId="2147483688"/>
          </pc:sldLayoutMkLst>
        </pc:sldLayoutChg>
      </pc:sldMasterChg>
      <pc:sldMasterChg chg="del delSldLayout">
        <pc:chgData name="Catalina Royo-Villanova Seguí" userId="ea6f8f56-df2e-4651-b687-d38d4ee122f7" providerId="ADAL" clId="{4A6D5844-65D1-43AD-A8CC-5C54EE5663E6}" dt="2024-11-26T08:27:51.825" v="1567" actId="47"/>
        <pc:sldMasterMkLst>
          <pc:docMk/>
          <pc:sldMasterMk cId="0" sldId="2147483732"/>
        </pc:sldMasterMkLst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89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0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1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2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3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4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5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6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7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8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699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0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1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2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3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4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5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6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7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8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09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0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1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2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3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4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5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6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7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8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19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0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1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2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3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4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5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6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1.825" v="1567" actId="47"/>
          <pc:sldLayoutMkLst>
            <pc:docMk/>
            <pc:sldMasterMk cId="0" sldId="2147483732"/>
            <pc:sldLayoutMk cId="0" sldId="2147483727"/>
          </pc:sldLayoutMkLst>
        </pc:sldLayoutChg>
      </pc:sldMasterChg>
      <pc:sldMasterChg chg="del delSldLayout">
        <pc:chgData name="Catalina Royo-Villanova Seguí" userId="ea6f8f56-df2e-4651-b687-d38d4ee122f7" providerId="ADAL" clId="{4A6D5844-65D1-43AD-A8CC-5C54EE5663E6}" dt="2024-11-26T08:27:50.291" v="1564" actId="47"/>
        <pc:sldMasterMkLst>
          <pc:docMk/>
          <pc:sldMasterMk cId="0" sldId="2147483733"/>
        </pc:sldMasterMkLst>
        <pc:sldLayoutChg chg="del">
          <pc:chgData name="Catalina Royo-Villanova Seguí" userId="ea6f8f56-df2e-4651-b687-d38d4ee122f7" providerId="ADAL" clId="{4A6D5844-65D1-43AD-A8CC-5C54EE5663E6}" dt="2024-11-26T08:27:50.291" v="1564" actId="47"/>
          <pc:sldLayoutMkLst>
            <pc:docMk/>
            <pc:sldMasterMk cId="0" sldId="2147483733"/>
            <pc:sldLayoutMk cId="0" sldId="2147483728"/>
          </pc:sldLayoutMkLst>
        </pc:sldLayoutChg>
        <pc:sldLayoutChg chg="del">
          <pc:chgData name="Catalina Royo-Villanova Seguí" userId="ea6f8f56-df2e-4651-b687-d38d4ee122f7" providerId="ADAL" clId="{4A6D5844-65D1-43AD-A8CC-5C54EE5663E6}" dt="2024-11-26T08:27:50.291" v="1564" actId="47"/>
          <pc:sldLayoutMkLst>
            <pc:docMk/>
            <pc:sldMasterMk cId="0" sldId="2147483733"/>
            <pc:sldLayoutMk cId="0" sldId="2147483729"/>
          </pc:sldLayoutMkLst>
        </pc:sldLayoutChg>
      </pc:sldMasterChg>
    </pc:docChg>
  </pc:docChgLst>
  <pc:docChgLst>
    <pc:chgData name="Emma Rey Sánchez" userId="8b266dba-ee0d-4061-8427-091dbefea49e" providerId="ADAL" clId="{E5AA274D-89F1-B44E-BE14-505483162E99}"/>
    <pc:docChg chg="undo custSel addSld delSld modSld sldOrd">
      <pc:chgData name="Emma Rey Sánchez" userId="8b266dba-ee0d-4061-8427-091dbefea49e" providerId="ADAL" clId="{E5AA274D-89F1-B44E-BE14-505483162E99}" dt="2024-11-26T08:12:43.546" v="2195" actId="20578"/>
      <pc:docMkLst>
        <pc:docMk/>
      </pc:docMkLst>
      <pc:sldChg chg="del modNotes">
        <pc:chgData name="Emma Rey Sánchez" userId="8b266dba-ee0d-4061-8427-091dbefea49e" providerId="ADAL" clId="{E5AA274D-89F1-B44E-BE14-505483162E99}" dt="2024-11-26T07:56:20.337" v="2046" actId="2696"/>
        <pc:sldMkLst>
          <pc:docMk/>
          <pc:sldMk cId="0" sldId="257"/>
        </pc:sldMkLst>
      </pc:sldChg>
      <pc:sldChg chg="addSp delSp modSp mod">
        <pc:chgData name="Emma Rey Sánchez" userId="8b266dba-ee0d-4061-8427-091dbefea49e" providerId="ADAL" clId="{E5AA274D-89F1-B44E-BE14-505483162E99}" dt="2024-11-25T21:56:11.564" v="173" actId="478"/>
        <pc:sldMkLst>
          <pc:docMk/>
          <pc:sldMk cId="0" sldId="259"/>
        </pc:sldMkLst>
        <pc:spChg chg="add del mod">
          <ac:chgData name="Emma Rey Sánchez" userId="8b266dba-ee0d-4061-8427-091dbefea49e" providerId="ADAL" clId="{E5AA274D-89F1-B44E-BE14-505483162E99}" dt="2024-11-25T21:56:11.564" v="173" actId="478"/>
          <ac:spMkLst>
            <pc:docMk/>
            <pc:sldMk cId="0" sldId="259"/>
            <ac:spMk id="3" creationId="{427AC406-249C-EA7E-4120-BB6F4E63587B}"/>
          </ac:spMkLst>
        </pc:spChg>
        <pc:spChg chg="del">
          <ac:chgData name="Emma Rey Sánchez" userId="8b266dba-ee0d-4061-8427-091dbefea49e" providerId="ADAL" clId="{E5AA274D-89F1-B44E-BE14-505483162E99}" dt="2024-11-25T21:56:09.241" v="172" actId="478"/>
          <ac:spMkLst>
            <pc:docMk/>
            <pc:sldMk cId="0" sldId="259"/>
            <ac:spMk id="1390" creationId="{00000000-0000-0000-0000-000000000000}"/>
          </ac:spMkLst>
        </pc:spChg>
      </pc:sldChg>
      <pc:sldChg chg="del">
        <pc:chgData name="Emma Rey Sánchez" userId="8b266dba-ee0d-4061-8427-091dbefea49e" providerId="ADAL" clId="{E5AA274D-89F1-B44E-BE14-505483162E99}" dt="2024-11-25T21:57:18.710" v="177" actId="2696"/>
        <pc:sldMkLst>
          <pc:docMk/>
          <pc:sldMk cId="0" sldId="260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61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62"/>
        </pc:sldMkLst>
      </pc:sldChg>
      <pc:sldChg chg="addSp delSp modSp mod ord modNotes">
        <pc:chgData name="Emma Rey Sánchez" userId="8b266dba-ee0d-4061-8427-091dbefea49e" providerId="ADAL" clId="{E5AA274D-89F1-B44E-BE14-505483162E99}" dt="2024-11-26T08:09:49.053" v="2138" actId="20578"/>
        <pc:sldMkLst>
          <pc:docMk/>
          <pc:sldMk cId="0" sldId="263"/>
        </pc:sldMkLst>
        <pc:spChg chg="add mod">
          <ac:chgData name="Emma Rey Sánchez" userId="8b266dba-ee0d-4061-8427-091dbefea49e" providerId="ADAL" clId="{E5AA274D-89F1-B44E-BE14-505483162E99}" dt="2024-11-26T08:01:29.642" v="2060" actId="1076"/>
          <ac:spMkLst>
            <pc:docMk/>
            <pc:sldMk cId="0" sldId="263"/>
            <ac:spMk id="4" creationId="{74E43A26-F7A7-E41F-D9DB-00BDBD45DC7F}"/>
          </ac:spMkLst>
        </pc:spChg>
        <pc:spChg chg="mod">
          <ac:chgData name="Emma Rey Sánchez" userId="8b266dba-ee0d-4061-8427-091dbefea49e" providerId="ADAL" clId="{E5AA274D-89F1-B44E-BE14-505483162E99}" dt="2024-11-26T08:01:25.466" v="2059" actId="1076"/>
          <ac:spMkLst>
            <pc:docMk/>
            <pc:sldMk cId="0" sldId="263"/>
            <ac:spMk id="1588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15:14.581" v="1057" actId="20577"/>
          <ac:spMkLst>
            <pc:docMk/>
            <pc:sldMk cId="0" sldId="263"/>
            <ac:spMk id="1589" creationId="{00000000-0000-0000-0000-000000000000}"/>
          </ac:spMkLst>
        </pc:spChg>
        <pc:grpChg chg="del">
          <ac:chgData name="Emma Rey Sánchez" userId="8b266dba-ee0d-4061-8427-091dbefea49e" providerId="ADAL" clId="{E5AA274D-89F1-B44E-BE14-505483162E99}" dt="2024-11-26T07:15:17.084" v="1058" actId="478"/>
          <ac:grpSpMkLst>
            <pc:docMk/>
            <pc:sldMk cId="0" sldId="263"/>
            <ac:grpSpMk id="1590" creationId="{00000000-0000-0000-0000-000000000000}"/>
          </ac:grpSpMkLst>
        </pc:grpChg>
        <pc:picChg chg="add mod">
          <ac:chgData name="Emma Rey Sánchez" userId="8b266dba-ee0d-4061-8427-091dbefea49e" providerId="ADAL" clId="{E5AA274D-89F1-B44E-BE14-505483162E99}" dt="2024-11-26T08:01:34.309" v="2061" actId="1076"/>
          <ac:picMkLst>
            <pc:docMk/>
            <pc:sldMk cId="0" sldId="263"/>
            <ac:picMk id="2" creationId="{2DCAA151-E785-2BB8-1ED6-2F5C8012E383}"/>
          </ac:picMkLst>
        </pc:picChg>
        <pc:picChg chg="add mod">
          <ac:chgData name="Emma Rey Sánchez" userId="8b266dba-ee0d-4061-8427-091dbefea49e" providerId="ADAL" clId="{E5AA274D-89F1-B44E-BE14-505483162E99}" dt="2024-11-26T08:01:37.941" v="2062" actId="1076"/>
          <ac:picMkLst>
            <pc:docMk/>
            <pc:sldMk cId="0" sldId="263"/>
            <ac:picMk id="3" creationId="{1BAA150F-0146-F51D-8FFF-2643F0E1A1EA}"/>
          </ac:picMkLst>
        </pc:picChg>
        <pc:picChg chg="add mod">
          <ac:chgData name="Emma Rey Sánchez" userId="8b266dba-ee0d-4061-8427-091dbefea49e" providerId="ADAL" clId="{E5AA274D-89F1-B44E-BE14-505483162E99}" dt="2024-11-26T08:01:41.118" v="2063" actId="1076"/>
          <ac:picMkLst>
            <pc:docMk/>
            <pc:sldMk cId="0" sldId="263"/>
            <ac:picMk id="6" creationId="{E0965293-4204-6EC4-A508-16A2CECFA81F}"/>
          </ac:picMkLst>
        </pc:picChg>
        <pc:picChg chg="add mod">
          <ac:chgData name="Emma Rey Sánchez" userId="8b266dba-ee0d-4061-8427-091dbefea49e" providerId="ADAL" clId="{E5AA274D-89F1-B44E-BE14-505483162E99}" dt="2024-11-26T08:01:54.342" v="2065" actId="1076"/>
          <ac:picMkLst>
            <pc:docMk/>
            <pc:sldMk cId="0" sldId="263"/>
            <ac:picMk id="8" creationId="{ABF3FE60-0D51-8CA7-1144-A9699E619D29}"/>
          </ac:picMkLst>
        </pc:picChg>
      </pc:sldChg>
      <pc:sldChg chg="modSp mod ord modNotes">
        <pc:chgData name="Emma Rey Sánchez" userId="8b266dba-ee0d-4061-8427-091dbefea49e" providerId="ADAL" clId="{E5AA274D-89F1-B44E-BE14-505483162E99}" dt="2024-11-26T07:40:13.625" v="1463" actId="20577"/>
        <pc:sldMkLst>
          <pc:docMk/>
          <pc:sldMk cId="0" sldId="264"/>
        </pc:sldMkLst>
        <pc:spChg chg="mod">
          <ac:chgData name="Emma Rey Sánchez" userId="8b266dba-ee0d-4061-8427-091dbefea49e" providerId="ADAL" clId="{E5AA274D-89F1-B44E-BE14-505483162E99}" dt="2024-11-26T07:40:13.625" v="1463" actId="20577"/>
          <ac:spMkLst>
            <pc:docMk/>
            <pc:sldMk cId="0" sldId="264"/>
            <ac:spMk id="1635" creationId="{00000000-0000-0000-0000-000000000000}"/>
          </ac:spMkLst>
        </pc:spChg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65"/>
        </pc:sldMkLst>
      </pc:sldChg>
      <pc:sldChg chg="addSp delSp modSp mod">
        <pc:chgData name="Emma Rey Sánchez" userId="8b266dba-ee0d-4061-8427-091dbefea49e" providerId="ADAL" clId="{E5AA274D-89F1-B44E-BE14-505483162E99}" dt="2024-11-25T21:59:09.757" v="180" actId="478"/>
        <pc:sldMkLst>
          <pc:docMk/>
          <pc:sldMk cId="0" sldId="266"/>
        </pc:sldMkLst>
        <pc:spChg chg="add del mod">
          <ac:chgData name="Emma Rey Sánchez" userId="8b266dba-ee0d-4061-8427-091dbefea49e" providerId="ADAL" clId="{E5AA274D-89F1-B44E-BE14-505483162E99}" dt="2024-11-25T21:59:09.757" v="180" actId="478"/>
          <ac:spMkLst>
            <pc:docMk/>
            <pc:sldMk cId="0" sldId="266"/>
            <ac:spMk id="3" creationId="{721C8CD8-F921-2C14-9DD1-30B7764A811F}"/>
          </ac:spMkLst>
        </pc:spChg>
        <pc:spChg chg="del">
          <ac:chgData name="Emma Rey Sánchez" userId="8b266dba-ee0d-4061-8427-091dbefea49e" providerId="ADAL" clId="{E5AA274D-89F1-B44E-BE14-505483162E99}" dt="2024-11-25T21:59:07.544" v="179" actId="478"/>
          <ac:spMkLst>
            <pc:docMk/>
            <pc:sldMk cId="0" sldId="266"/>
            <ac:spMk id="1710" creationId="{00000000-0000-0000-0000-000000000000}"/>
          </ac:spMkLst>
        </pc:spChg>
      </pc:sldChg>
      <pc:sldChg chg="addSp delSp modSp mod">
        <pc:chgData name="Emma Rey Sánchez" userId="8b266dba-ee0d-4061-8427-091dbefea49e" providerId="ADAL" clId="{E5AA274D-89F1-B44E-BE14-505483162E99}" dt="2024-11-25T21:57:04.027" v="176" actId="1076"/>
        <pc:sldMkLst>
          <pc:docMk/>
          <pc:sldMk cId="0" sldId="267"/>
        </pc:sldMkLst>
        <pc:spChg chg="add del mod">
          <ac:chgData name="Emma Rey Sánchez" userId="8b266dba-ee0d-4061-8427-091dbefea49e" providerId="ADAL" clId="{E5AA274D-89F1-B44E-BE14-505483162E99}" dt="2024-11-25T21:53:14.457" v="22" actId="478"/>
          <ac:spMkLst>
            <pc:docMk/>
            <pc:sldMk cId="0" sldId="267"/>
            <ac:spMk id="3" creationId="{0BC191B2-8981-15D7-CED2-F6C035B99CA8}"/>
          </ac:spMkLst>
        </pc:spChg>
        <pc:spChg chg="add del mod">
          <ac:chgData name="Emma Rey Sánchez" userId="8b266dba-ee0d-4061-8427-091dbefea49e" providerId="ADAL" clId="{E5AA274D-89F1-B44E-BE14-505483162E99}" dt="2024-11-25T21:53:18.037" v="24" actId="478"/>
          <ac:spMkLst>
            <pc:docMk/>
            <pc:sldMk cId="0" sldId="267"/>
            <ac:spMk id="5" creationId="{7514D848-71AE-4221-3EEF-813581517B02}"/>
          </ac:spMkLst>
        </pc:spChg>
        <pc:spChg chg="del">
          <ac:chgData name="Emma Rey Sánchez" userId="8b266dba-ee0d-4061-8427-091dbefea49e" providerId="ADAL" clId="{E5AA274D-89F1-B44E-BE14-505483162E99}" dt="2024-11-25T21:53:13.188" v="21" actId="478"/>
          <ac:spMkLst>
            <pc:docMk/>
            <pc:sldMk cId="0" sldId="267"/>
            <ac:spMk id="1732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5T21:57:04.027" v="176" actId="1076"/>
          <ac:spMkLst>
            <pc:docMk/>
            <pc:sldMk cId="0" sldId="267"/>
            <ac:spMk id="1733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5T21:52:31.668" v="6" actId="20577"/>
          <ac:spMkLst>
            <pc:docMk/>
            <pc:sldMk cId="0" sldId="267"/>
            <ac:spMk id="1734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5T21:52:44.520" v="12" actId="20577"/>
          <ac:spMkLst>
            <pc:docMk/>
            <pc:sldMk cId="0" sldId="267"/>
            <ac:spMk id="1735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5T21:52:51.941" v="20" actId="20577"/>
          <ac:spMkLst>
            <pc:docMk/>
            <pc:sldMk cId="0" sldId="267"/>
            <ac:spMk id="1737" creationId="{00000000-0000-0000-0000-000000000000}"/>
          </ac:spMkLst>
        </pc:spChg>
        <pc:spChg chg="del">
          <ac:chgData name="Emma Rey Sánchez" userId="8b266dba-ee0d-4061-8427-091dbefea49e" providerId="ADAL" clId="{E5AA274D-89F1-B44E-BE14-505483162E99}" dt="2024-11-25T21:53:16.721" v="23" actId="478"/>
          <ac:spMkLst>
            <pc:docMk/>
            <pc:sldMk cId="0" sldId="267"/>
            <ac:spMk id="1738" creationId="{00000000-0000-0000-0000-000000000000}"/>
          </ac:spMkLst>
        </pc:spChg>
      </pc:sldChg>
      <pc:sldChg chg="addSp delSp modSp mod ord">
        <pc:chgData name="Emma Rey Sánchez" userId="8b266dba-ee0d-4061-8427-091dbefea49e" providerId="ADAL" clId="{E5AA274D-89F1-B44E-BE14-505483162E99}" dt="2024-11-26T07:13:15.335" v="1031" actId="478"/>
        <pc:sldMkLst>
          <pc:docMk/>
          <pc:sldMk cId="0" sldId="268"/>
        </pc:sldMkLst>
        <pc:spChg chg="add mod">
          <ac:chgData name="Emma Rey Sánchez" userId="8b266dba-ee0d-4061-8427-091dbefea49e" providerId="ADAL" clId="{E5AA274D-89F1-B44E-BE14-505483162E99}" dt="2024-11-25T22:39:23.121" v="810" actId="20577"/>
          <ac:spMkLst>
            <pc:docMk/>
            <pc:sldMk cId="0" sldId="268"/>
            <ac:spMk id="2" creationId="{D700D947-D206-F5D7-4700-488A4620F609}"/>
          </ac:spMkLst>
        </pc:spChg>
        <pc:spChg chg="add del mod">
          <ac:chgData name="Emma Rey Sánchez" userId="8b266dba-ee0d-4061-8427-091dbefea49e" providerId="ADAL" clId="{E5AA274D-89F1-B44E-BE14-505483162E99}" dt="2024-11-25T22:38:38.461" v="800" actId="478"/>
          <ac:spMkLst>
            <pc:docMk/>
            <pc:sldMk cId="0" sldId="268"/>
            <ac:spMk id="4" creationId="{1EE63C93-5E53-261C-35A7-5754CB082DD1}"/>
          </ac:spMkLst>
        </pc:spChg>
        <pc:spChg chg="add mod">
          <ac:chgData name="Emma Rey Sánchez" userId="8b266dba-ee0d-4061-8427-091dbefea49e" providerId="ADAL" clId="{E5AA274D-89F1-B44E-BE14-505483162E99}" dt="2024-11-25T22:39:00.157" v="805" actId="20577"/>
          <ac:spMkLst>
            <pc:docMk/>
            <pc:sldMk cId="0" sldId="268"/>
            <ac:spMk id="5" creationId="{1FBC529D-7BA6-593D-0A14-980F54C33667}"/>
          </ac:spMkLst>
        </pc:spChg>
        <pc:spChg chg="add mod">
          <ac:chgData name="Emma Rey Sánchez" userId="8b266dba-ee0d-4061-8427-091dbefea49e" providerId="ADAL" clId="{E5AA274D-89F1-B44E-BE14-505483162E99}" dt="2024-11-25T22:39:42.058" v="813" actId="1076"/>
          <ac:spMkLst>
            <pc:docMk/>
            <pc:sldMk cId="0" sldId="268"/>
            <ac:spMk id="6" creationId="{C4D7E82D-DA04-7A3C-BFE8-E5BD40737217}"/>
          </ac:spMkLst>
        </pc:spChg>
        <pc:spChg chg="add mod">
          <ac:chgData name="Emma Rey Sánchez" userId="8b266dba-ee0d-4061-8427-091dbefea49e" providerId="ADAL" clId="{E5AA274D-89F1-B44E-BE14-505483162E99}" dt="2024-11-26T07:12:51.618" v="1027" actId="1076"/>
          <ac:spMkLst>
            <pc:docMk/>
            <pc:sldMk cId="0" sldId="268"/>
            <ac:spMk id="7" creationId="{63C1F6D4-2AEF-F11F-C2B9-142FEABD946B}"/>
          </ac:spMkLst>
        </pc:spChg>
        <pc:spChg chg="add del mod">
          <ac:chgData name="Emma Rey Sánchez" userId="8b266dba-ee0d-4061-8427-091dbefea49e" providerId="ADAL" clId="{E5AA274D-89F1-B44E-BE14-505483162E99}" dt="2024-11-26T07:13:15.335" v="1031" actId="478"/>
          <ac:spMkLst>
            <pc:docMk/>
            <pc:sldMk cId="0" sldId="268"/>
            <ac:spMk id="8" creationId="{7213F10F-B5B8-A539-7EF7-F0ECE1323C06}"/>
          </ac:spMkLst>
        </pc:spChg>
        <pc:spChg chg="del">
          <ac:chgData name="Emma Rey Sánchez" userId="8b266dba-ee0d-4061-8427-091dbefea49e" providerId="ADAL" clId="{E5AA274D-89F1-B44E-BE14-505483162E99}" dt="2024-11-25T22:38:36.897" v="799" actId="478"/>
          <ac:spMkLst>
            <pc:docMk/>
            <pc:sldMk cId="0" sldId="268"/>
            <ac:spMk id="1758" creationId="{00000000-0000-0000-0000-000000000000}"/>
          </ac:spMkLst>
        </pc:spChg>
        <pc:spChg chg="del mod">
          <ac:chgData name="Emma Rey Sánchez" userId="8b266dba-ee0d-4061-8427-091dbefea49e" providerId="ADAL" clId="{E5AA274D-89F1-B44E-BE14-505483162E99}" dt="2024-11-25T22:38:29.771" v="796" actId="478"/>
          <ac:spMkLst>
            <pc:docMk/>
            <pc:sldMk cId="0" sldId="268"/>
            <ac:spMk id="1759" creationId="{00000000-0000-0000-0000-000000000000}"/>
          </ac:spMkLst>
        </pc:spChg>
        <pc:grpChg chg="del mod">
          <ac:chgData name="Emma Rey Sánchez" userId="8b266dba-ee0d-4061-8427-091dbefea49e" providerId="ADAL" clId="{E5AA274D-89F1-B44E-BE14-505483162E99}" dt="2024-11-26T07:12:18.205" v="999" actId="478"/>
          <ac:grpSpMkLst>
            <pc:docMk/>
            <pc:sldMk cId="0" sldId="268"/>
            <ac:grpSpMk id="1760" creationId="{00000000-0000-0000-0000-000000000000}"/>
          </ac:grpSpMkLst>
        </pc:grpChg>
      </pc:sldChg>
      <pc:sldChg chg="modSp mod ord modNotes">
        <pc:chgData name="Emma Rey Sánchez" userId="8b266dba-ee0d-4061-8427-091dbefea49e" providerId="ADAL" clId="{E5AA274D-89F1-B44E-BE14-505483162E99}" dt="2024-11-26T07:37:37.628" v="1390" actId="20577"/>
        <pc:sldMkLst>
          <pc:docMk/>
          <pc:sldMk cId="0" sldId="269"/>
        </pc:sldMkLst>
        <pc:spChg chg="mod">
          <ac:chgData name="Emma Rey Sánchez" userId="8b266dba-ee0d-4061-8427-091dbefea49e" providerId="ADAL" clId="{E5AA274D-89F1-B44E-BE14-505483162E99}" dt="2024-11-26T07:37:37.628" v="1390" actId="20577"/>
          <ac:spMkLst>
            <pc:docMk/>
            <pc:sldMk cId="0" sldId="269"/>
            <ac:spMk id="1800" creationId="{00000000-0000-0000-0000-000000000000}"/>
          </ac:spMkLst>
        </pc:spChg>
      </pc:sldChg>
      <pc:sldChg chg="modSp mod ord modNotes">
        <pc:chgData name="Emma Rey Sánchez" userId="8b266dba-ee0d-4061-8427-091dbefea49e" providerId="ADAL" clId="{E5AA274D-89F1-B44E-BE14-505483162E99}" dt="2024-11-26T08:07:29.478" v="2136" actId="20578"/>
        <pc:sldMkLst>
          <pc:docMk/>
          <pc:sldMk cId="0" sldId="270"/>
        </pc:sldMkLst>
        <pc:spChg chg="mod">
          <ac:chgData name="Emma Rey Sánchez" userId="8b266dba-ee0d-4061-8427-091dbefea49e" providerId="ADAL" clId="{E5AA274D-89F1-B44E-BE14-505483162E99}" dt="2024-11-26T08:07:21.079" v="2134" actId="14100"/>
          <ac:spMkLst>
            <pc:docMk/>
            <pc:sldMk cId="0" sldId="270"/>
            <ac:spMk id="1827" creationId="{00000000-0000-0000-0000-000000000000}"/>
          </ac:spMkLst>
        </pc:spChg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71"/>
        </pc:sldMkLst>
      </pc:sldChg>
      <pc:sldChg chg="addSp delSp modSp mod">
        <pc:chgData name="Emma Rey Sánchez" userId="8b266dba-ee0d-4061-8427-091dbefea49e" providerId="ADAL" clId="{E5AA274D-89F1-B44E-BE14-505483162E99}" dt="2024-11-26T07:56:40.960" v="2049" actId="1076"/>
        <pc:sldMkLst>
          <pc:docMk/>
          <pc:sldMk cId="0" sldId="272"/>
        </pc:sldMkLst>
        <pc:spChg chg="add del mod">
          <ac:chgData name="Emma Rey Sánchez" userId="8b266dba-ee0d-4061-8427-091dbefea49e" providerId="ADAL" clId="{E5AA274D-89F1-B44E-BE14-505483162E99}" dt="2024-11-26T07:56:37.361" v="2048" actId="478"/>
          <ac:spMkLst>
            <pc:docMk/>
            <pc:sldMk cId="0" sldId="272"/>
            <ac:spMk id="3" creationId="{83438ECE-2E77-3E25-2E91-CABAD0FFCF9D}"/>
          </ac:spMkLst>
        </pc:spChg>
        <pc:spChg chg="mod">
          <ac:chgData name="Emma Rey Sánchez" userId="8b266dba-ee0d-4061-8427-091dbefea49e" providerId="ADAL" clId="{E5AA274D-89F1-B44E-BE14-505483162E99}" dt="2024-11-26T07:56:40.960" v="2049" actId="1076"/>
          <ac:spMkLst>
            <pc:docMk/>
            <pc:sldMk cId="0" sldId="272"/>
            <ac:spMk id="1866" creationId="{00000000-0000-0000-0000-000000000000}"/>
          </ac:spMkLst>
        </pc:spChg>
        <pc:spChg chg="del">
          <ac:chgData name="Emma Rey Sánchez" userId="8b266dba-ee0d-4061-8427-091dbefea49e" providerId="ADAL" clId="{E5AA274D-89F1-B44E-BE14-505483162E99}" dt="2024-11-26T07:56:35.394" v="2047" actId="478"/>
          <ac:spMkLst>
            <pc:docMk/>
            <pc:sldMk cId="0" sldId="272"/>
            <ac:spMk id="1868" creationId="{00000000-0000-0000-0000-000000000000}"/>
          </ac:spMkLst>
        </pc:spChg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73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75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76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77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78"/>
        </pc:sldMkLst>
      </pc:sldChg>
      <pc:sldChg chg="ord">
        <pc:chgData name="Emma Rey Sánchez" userId="8b266dba-ee0d-4061-8427-091dbefea49e" providerId="ADAL" clId="{E5AA274D-89F1-B44E-BE14-505483162E99}" dt="2024-11-26T08:12:43.546" v="2195" actId="20578"/>
        <pc:sldMkLst>
          <pc:docMk/>
          <pc:sldMk cId="0" sldId="279"/>
        </pc:sldMkLst>
      </pc:sldChg>
      <pc:sldChg chg="addSp delSp modSp mod">
        <pc:chgData name="Emma Rey Sánchez" userId="8b266dba-ee0d-4061-8427-091dbefea49e" providerId="ADAL" clId="{E5AA274D-89F1-B44E-BE14-505483162E99}" dt="2024-11-25T22:35:02.927" v="788" actId="113"/>
        <pc:sldMkLst>
          <pc:docMk/>
          <pc:sldMk cId="0" sldId="280"/>
        </pc:sldMkLst>
        <pc:spChg chg="add mod">
          <ac:chgData name="Emma Rey Sánchez" userId="8b266dba-ee0d-4061-8427-091dbefea49e" providerId="ADAL" clId="{E5AA274D-89F1-B44E-BE14-505483162E99}" dt="2024-11-25T22:02:24.927" v="245" actId="20577"/>
          <ac:spMkLst>
            <pc:docMk/>
            <pc:sldMk cId="0" sldId="280"/>
            <ac:spMk id="2" creationId="{03463796-7B2E-4CD2-7F79-8B0534381DAE}"/>
          </ac:spMkLst>
        </pc:spChg>
        <pc:spChg chg="mod">
          <ac:chgData name="Emma Rey Sánchez" userId="8b266dba-ee0d-4061-8427-091dbefea49e" providerId="ADAL" clId="{E5AA274D-89F1-B44E-BE14-505483162E99}" dt="2024-11-25T22:01:14.588" v="203" actId="20577"/>
          <ac:spMkLst>
            <pc:docMk/>
            <pc:sldMk cId="0" sldId="280"/>
            <ac:spMk id="2083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5T22:35:02.927" v="788" actId="113"/>
          <ac:spMkLst>
            <pc:docMk/>
            <pc:sldMk cId="0" sldId="280"/>
            <ac:spMk id="2084" creationId="{00000000-0000-0000-0000-000000000000}"/>
          </ac:spMkLst>
        </pc:spChg>
        <pc:picChg chg="del">
          <ac:chgData name="Emma Rey Sánchez" userId="8b266dba-ee0d-4061-8427-091dbefea49e" providerId="ADAL" clId="{E5AA274D-89F1-B44E-BE14-505483162E99}" dt="2024-11-25T22:01:36.804" v="204" actId="478"/>
          <ac:picMkLst>
            <pc:docMk/>
            <pc:sldMk cId="0" sldId="280"/>
            <ac:picMk id="2082" creationId="{00000000-0000-0000-0000-000000000000}"/>
          </ac:picMkLst>
        </pc:picChg>
      </pc:sldChg>
      <pc:sldChg chg="del modNotes">
        <pc:chgData name="Emma Rey Sánchez" userId="8b266dba-ee0d-4061-8427-091dbefea49e" providerId="ADAL" clId="{E5AA274D-89F1-B44E-BE14-505483162E99}" dt="2024-11-26T08:12:22.644" v="2190" actId="2696"/>
        <pc:sldMkLst>
          <pc:docMk/>
          <pc:sldMk cId="0" sldId="282"/>
        </pc:sldMkLst>
      </pc:sldChg>
      <pc:sldChg chg="modSp mod">
        <pc:chgData name="Emma Rey Sánchez" userId="8b266dba-ee0d-4061-8427-091dbefea49e" providerId="ADAL" clId="{E5AA274D-89F1-B44E-BE14-505483162E99}" dt="2024-11-25T22:49:59.235" v="843" actId="1076"/>
        <pc:sldMkLst>
          <pc:docMk/>
          <pc:sldMk cId="0" sldId="283"/>
        </pc:sldMkLst>
        <pc:spChg chg="mod">
          <ac:chgData name="Emma Rey Sánchez" userId="8b266dba-ee0d-4061-8427-091dbefea49e" providerId="ADAL" clId="{E5AA274D-89F1-B44E-BE14-505483162E99}" dt="2024-11-25T22:49:59.235" v="843" actId="1076"/>
          <ac:spMkLst>
            <pc:docMk/>
            <pc:sldMk cId="0" sldId="283"/>
            <ac:spMk id="2130" creationId="{00000000-0000-0000-0000-000000000000}"/>
          </ac:spMkLst>
        </pc:spChg>
      </pc:sldChg>
      <pc:sldChg chg="del modNotes">
        <pc:chgData name="Emma Rey Sánchez" userId="8b266dba-ee0d-4061-8427-091dbefea49e" providerId="ADAL" clId="{E5AA274D-89F1-B44E-BE14-505483162E99}" dt="2024-11-26T08:12:19.860" v="2189" actId="2696"/>
        <pc:sldMkLst>
          <pc:docMk/>
          <pc:sldMk cId="0" sldId="284"/>
        </pc:sldMkLst>
      </pc:sldChg>
      <pc:sldChg chg="del modNotes">
        <pc:chgData name="Emma Rey Sánchez" userId="8b266dba-ee0d-4061-8427-091dbefea49e" providerId="ADAL" clId="{E5AA274D-89F1-B44E-BE14-505483162E99}" dt="2024-11-26T08:12:18.027" v="2188" actId="2696"/>
        <pc:sldMkLst>
          <pc:docMk/>
          <pc:sldMk cId="0" sldId="285"/>
        </pc:sldMkLst>
      </pc:sldChg>
      <pc:sldChg chg="del modNotes">
        <pc:chgData name="Emma Rey Sánchez" userId="8b266dba-ee0d-4061-8427-091dbefea49e" providerId="ADAL" clId="{E5AA274D-89F1-B44E-BE14-505483162E99}" dt="2024-11-26T08:12:16.748" v="2187" actId="2696"/>
        <pc:sldMkLst>
          <pc:docMk/>
          <pc:sldMk cId="0" sldId="286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87"/>
        </pc:sldMkLst>
      </pc:sldChg>
      <pc:sldChg chg="addSp delSp modSp mod ord modNotes">
        <pc:chgData name="Emma Rey Sánchez" userId="8b266dba-ee0d-4061-8427-091dbefea49e" providerId="ADAL" clId="{E5AA274D-89F1-B44E-BE14-505483162E99}" dt="2024-11-26T07:37:13.193" v="1368" actId="1076"/>
        <pc:sldMkLst>
          <pc:docMk/>
          <pc:sldMk cId="0" sldId="288"/>
        </pc:sldMkLst>
        <pc:spChg chg="add mod">
          <ac:chgData name="Emma Rey Sánchez" userId="8b266dba-ee0d-4061-8427-091dbefea49e" providerId="ADAL" clId="{E5AA274D-89F1-B44E-BE14-505483162E99}" dt="2024-11-26T07:37:09.530" v="1367" actId="1076"/>
          <ac:spMkLst>
            <pc:docMk/>
            <pc:sldMk cId="0" sldId="288"/>
            <ac:spMk id="2" creationId="{5EA81AAE-AA93-990A-03F8-53D13A82FBBE}"/>
          </ac:spMkLst>
        </pc:spChg>
        <pc:spChg chg="add mod">
          <ac:chgData name="Emma Rey Sánchez" userId="8b266dba-ee0d-4061-8427-091dbefea49e" providerId="ADAL" clId="{E5AA274D-89F1-B44E-BE14-505483162E99}" dt="2024-11-26T07:37:13.193" v="1368" actId="1076"/>
          <ac:spMkLst>
            <pc:docMk/>
            <pc:sldMk cId="0" sldId="288"/>
            <ac:spMk id="3" creationId="{F8C82F8B-4495-8BA8-CA61-59C392C131E0}"/>
          </ac:spMkLst>
        </pc:spChg>
        <pc:spChg chg="mod">
          <ac:chgData name="Emma Rey Sánchez" userId="8b266dba-ee0d-4061-8427-091dbefea49e" providerId="ADAL" clId="{E5AA274D-89F1-B44E-BE14-505483162E99}" dt="2024-11-26T07:32:26.455" v="1210" actId="20577"/>
          <ac:spMkLst>
            <pc:docMk/>
            <pc:sldMk cId="0" sldId="288"/>
            <ac:spMk id="2365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34:30.486" v="1340" actId="113"/>
          <ac:spMkLst>
            <pc:docMk/>
            <pc:sldMk cId="0" sldId="288"/>
            <ac:spMk id="2375" creationId="{00000000-0000-0000-0000-000000000000}"/>
          </ac:spMkLst>
        </pc:spChg>
        <pc:spChg chg="del mod">
          <ac:chgData name="Emma Rey Sánchez" userId="8b266dba-ee0d-4061-8427-091dbefea49e" providerId="ADAL" clId="{E5AA274D-89F1-B44E-BE14-505483162E99}" dt="2024-11-26T07:34:05.990" v="1305" actId="478"/>
          <ac:spMkLst>
            <pc:docMk/>
            <pc:sldMk cId="0" sldId="288"/>
            <ac:spMk id="2381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35:10.239" v="1345" actId="1076"/>
          <ac:spMkLst>
            <pc:docMk/>
            <pc:sldMk cId="0" sldId="288"/>
            <ac:spMk id="2384" creationId="{00000000-0000-0000-0000-000000000000}"/>
          </ac:spMkLst>
        </pc:spChg>
        <pc:spChg chg="del mod">
          <ac:chgData name="Emma Rey Sánchez" userId="8b266dba-ee0d-4061-8427-091dbefea49e" providerId="ADAL" clId="{E5AA274D-89F1-B44E-BE14-505483162E99}" dt="2024-11-26T07:33:33.936" v="1245" actId="478"/>
          <ac:spMkLst>
            <pc:docMk/>
            <pc:sldMk cId="0" sldId="288"/>
            <ac:spMk id="2390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34:38.093" v="1342" actId="255"/>
          <ac:spMkLst>
            <pc:docMk/>
            <pc:sldMk cId="0" sldId="288"/>
            <ac:spMk id="2393" creationId="{00000000-0000-0000-0000-000000000000}"/>
          </ac:spMkLst>
        </pc:spChg>
        <pc:spChg chg="del mod">
          <ac:chgData name="Emma Rey Sánchez" userId="8b266dba-ee0d-4061-8427-091dbefea49e" providerId="ADAL" clId="{E5AA274D-89F1-B44E-BE14-505483162E99}" dt="2024-11-26T07:34:19.941" v="1337" actId="478"/>
          <ac:spMkLst>
            <pc:docMk/>
            <pc:sldMk cId="0" sldId="288"/>
            <ac:spMk id="2399" creationId="{00000000-0000-0000-0000-000000000000}"/>
          </ac:spMkLst>
        </pc:spChg>
        <pc:spChg chg="del">
          <ac:chgData name="Emma Rey Sánchez" userId="8b266dba-ee0d-4061-8427-091dbefea49e" providerId="ADAL" clId="{E5AA274D-89F1-B44E-BE14-505483162E99}" dt="2024-11-26T07:33:05.498" v="1227" actId="478"/>
          <ac:spMkLst>
            <pc:docMk/>
            <pc:sldMk cId="0" sldId="288"/>
            <ac:spMk id="2408" creationId="{00000000-0000-0000-0000-000000000000}"/>
          </ac:spMkLst>
        </pc:spChg>
        <pc:spChg chg="del">
          <ac:chgData name="Emma Rey Sánchez" userId="8b266dba-ee0d-4061-8427-091dbefea49e" providerId="ADAL" clId="{E5AA274D-89F1-B44E-BE14-505483162E99}" dt="2024-11-26T07:33:08.715" v="1229" actId="478"/>
          <ac:spMkLst>
            <pc:docMk/>
            <pc:sldMk cId="0" sldId="288"/>
            <ac:spMk id="2417" creationId="{00000000-0000-0000-0000-000000000000}"/>
          </ac:spMkLst>
        </pc:spChg>
        <pc:grpChg chg="mod">
          <ac:chgData name="Emma Rey Sánchez" userId="8b266dba-ee0d-4061-8427-091dbefea49e" providerId="ADAL" clId="{E5AA274D-89F1-B44E-BE14-505483162E99}" dt="2024-11-26T07:33:22.468" v="1233" actId="1076"/>
          <ac:grpSpMkLst>
            <pc:docMk/>
            <pc:sldMk cId="0" sldId="288"/>
            <ac:grpSpMk id="2383" creationId="{00000000-0000-0000-0000-000000000000}"/>
          </ac:grpSpMkLst>
        </pc:grpChg>
        <pc:grpChg chg="del">
          <ac:chgData name="Emma Rey Sánchez" userId="8b266dba-ee0d-4061-8427-091dbefea49e" providerId="ADAL" clId="{E5AA274D-89F1-B44E-BE14-505483162E99}" dt="2024-11-26T07:33:04.161" v="1226" actId="478"/>
          <ac:grpSpMkLst>
            <pc:docMk/>
            <pc:sldMk cId="0" sldId="288"/>
            <ac:grpSpMk id="2401" creationId="{00000000-0000-0000-0000-000000000000}"/>
          </ac:grpSpMkLst>
        </pc:grpChg>
        <pc:grpChg chg="del">
          <ac:chgData name="Emma Rey Sánchez" userId="8b266dba-ee0d-4061-8427-091dbefea49e" providerId="ADAL" clId="{E5AA274D-89F1-B44E-BE14-505483162E99}" dt="2024-11-26T07:33:09.880" v="1230" actId="478"/>
          <ac:grpSpMkLst>
            <pc:docMk/>
            <pc:sldMk cId="0" sldId="288"/>
            <ac:grpSpMk id="2410" creationId="{00000000-0000-0000-0000-000000000000}"/>
          </ac:grpSpMkLst>
        </pc:grpChg>
        <pc:cxnChg chg="mod">
          <ac:chgData name="Emma Rey Sánchez" userId="8b266dba-ee0d-4061-8427-091dbefea49e" providerId="ADAL" clId="{E5AA274D-89F1-B44E-BE14-505483162E99}" dt="2024-11-26T07:33:22.468" v="1233" actId="1076"/>
          <ac:cxnSpMkLst>
            <pc:docMk/>
            <pc:sldMk cId="0" sldId="288"/>
            <ac:cxnSpMk id="2382" creationId="{00000000-0000-0000-0000-000000000000}"/>
          </ac:cxnSpMkLst>
        </pc:cxnChg>
        <pc:cxnChg chg="del">
          <ac:chgData name="Emma Rey Sánchez" userId="8b266dba-ee0d-4061-8427-091dbefea49e" providerId="ADAL" clId="{E5AA274D-89F1-B44E-BE14-505483162E99}" dt="2024-11-26T07:33:06.936" v="1228" actId="478"/>
          <ac:cxnSpMkLst>
            <pc:docMk/>
            <pc:sldMk cId="0" sldId="288"/>
            <ac:cxnSpMk id="2400" creationId="{00000000-0000-0000-0000-000000000000}"/>
          </ac:cxnSpMkLst>
        </pc:cxnChg>
        <pc:cxnChg chg="del">
          <ac:chgData name="Emma Rey Sánchez" userId="8b266dba-ee0d-4061-8427-091dbefea49e" providerId="ADAL" clId="{E5AA274D-89F1-B44E-BE14-505483162E99}" dt="2024-11-26T07:33:11.014" v="1231" actId="478"/>
          <ac:cxnSpMkLst>
            <pc:docMk/>
            <pc:sldMk cId="0" sldId="288"/>
            <ac:cxnSpMk id="2409" creationId="{00000000-0000-0000-0000-000000000000}"/>
          </ac:cxnSpMkLst>
        </pc:cxnChg>
      </pc:sldChg>
      <pc:sldChg chg="addSp delSp modSp mod ord modNotes">
        <pc:chgData name="Emma Rey Sánchez" userId="8b266dba-ee0d-4061-8427-091dbefea49e" providerId="ADAL" clId="{E5AA274D-89F1-B44E-BE14-505483162E99}" dt="2024-11-26T07:58:14.876" v="2051" actId="1076"/>
        <pc:sldMkLst>
          <pc:docMk/>
          <pc:sldMk cId="0" sldId="289"/>
        </pc:sldMkLst>
        <pc:spChg chg="add mod">
          <ac:chgData name="Emma Rey Sánchez" userId="8b266dba-ee0d-4061-8427-091dbefea49e" providerId="ADAL" clId="{E5AA274D-89F1-B44E-BE14-505483162E99}" dt="2024-11-26T07:24:07.592" v="1121" actId="1076"/>
          <ac:spMkLst>
            <pc:docMk/>
            <pc:sldMk cId="0" sldId="289"/>
            <ac:spMk id="2" creationId="{7D9C611D-BEA3-1B59-A348-4E9BB62ABD5F}"/>
          </ac:spMkLst>
        </pc:spChg>
        <pc:spChg chg="add del mod">
          <ac:chgData name="Emma Rey Sánchez" userId="8b266dba-ee0d-4061-8427-091dbefea49e" providerId="ADAL" clId="{E5AA274D-89F1-B44E-BE14-505483162E99}" dt="2024-11-26T07:24:32.408" v="1128" actId="478"/>
          <ac:spMkLst>
            <pc:docMk/>
            <pc:sldMk cId="0" sldId="289"/>
            <ac:spMk id="3" creationId="{A08D6B0D-FACD-363F-E9CF-E79D298A9BB2}"/>
          </ac:spMkLst>
        </pc:spChg>
        <pc:spChg chg="add mod">
          <ac:chgData name="Emma Rey Sánchez" userId="8b266dba-ee0d-4061-8427-091dbefea49e" providerId="ADAL" clId="{E5AA274D-89F1-B44E-BE14-505483162E99}" dt="2024-11-26T07:24:49.520" v="1131" actId="1076"/>
          <ac:spMkLst>
            <pc:docMk/>
            <pc:sldMk cId="0" sldId="289"/>
            <ac:spMk id="4" creationId="{B4655926-0734-1710-311B-CF1122A87001}"/>
          </ac:spMkLst>
        </pc:spChg>
        <pc:spChg chg="add mod">
          <ac:chgData name="Emma Rey Sánchez" userId="8b266dba-ee0d-4061-8427-091dbefea49e" providerId="ADAL" clId="{E5AA274D-89F1-B44E-BE14-505483162E99}" dt="2024-11-26T07:58:14.876" v="2051" actId="1076"/>
          <ac:spMkLst>
            <pc:docMk/>
            <pc:sldMk cId="0" sldId="289"/>
            <ac:spMk id="5" creationId="{157DC58E-FBC8-4A2A-00BA-D511FC56FCB7}"/>
          </ac:spMkLst>
        </pc:spChg>
        <pc:spChg chg="mod">
          <ac:chgData name="Emma Rey Sánchez" userId="8b266dba-ee0d-4061-8427-091dbefea49e" providerId="ADAL" clId="{E5AA274D-89F1-B44E-BE14-505483162E99}" dt="2024-11-26T07:10:58.384" v="917" actId="20577"/>
          <ac:spMkLst>
            <pc:docMk/>
            <pc:sldMk cId="0" sldId="289"/>
            <ac:spMk id="2423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11:47.618" v="998" actId="20577"/>
          <ac:spMkLst>
            <pc:docMk/>
            <pc:sldMk cId="0" sldId="289"/>
            <ac:spMk id="2424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11:05.237" v="934" actId="20577"/>
          <ac:spMkLst>
            <pc:docMk/>
            <pc:sldMk cId="0" sldId="289"/>
            <ac:spMk id="2425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11:22.899" v="963" actId="20577"/>
          <ac:spMkLst>
            <pc:docMk/>
            <pc:sldMk cId="0" sldId="289"/>
            <ac:spMk id="2426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11:12.254" v="941" actId="20577"/>
          <ac:spMkLst>
            <pc:docMk/>
            <pc:sldMk cId="0" sldId="289"/>
            <ac:spMk id="2427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11:32.169" v="986" actId="20577"/>
          <ac:spMkLst>
            <pc:docMk/>
            <pc:sldMk cId="0" sldId="289"/>
            <ac:spMk id="2428" creationId="{00000000-0000-0000-0000-000000000000}"/>
          </ac:spMkLst>
        </pc:spChg>
        <pc:spChg chg="del">
          <ac:chgData name="Emma Rey Sánchez" userId="8b266dba-ee0d-4061-8427-091dbefea49e" providerId="ADAL" clId="{E5AA274D-89F1-B44E-BE14-505483162E99}" dt="2024-11-26T07:23:55.525" v="1118" actId="478"/>
          <ac:spMkLst>
            <pc:docMk/>
            <pc:sldMk cId="0" sldId="289"/>
            <ac:spMk id="2448" creationId="{00000000-0000-0000-0000-000000000000}"/>
          </ac:spMkLst>
        </pc:spChg>
        <pc:spChg chg="del">
          <ac:chgData name="Emma Rey Sánchez" userId="8b266dba-ee0d-4061-8427-091dbefea49e" providerId="ADAL" clId="{E5AA274D-89F1-B44E-BE14-505483162E99}" dt="2024-11-26T07:24:03.408" v="1120" actId="478"/>
          <ac:spMkLst>
            <pc:docMk/>
            <pc:sldMk cId="0" sldId="289"/>
            <ac:spMk id="2449" creationId="{00000000-0000-0000-0000-000000000000}"/>
          </ac:spMkLst>
        </pc:spChg>
        <pc:spChg chg="del">
          <ac:chgData name="Emma Rey Sánchez" userId="8b266dba-ee0d-4061-8427-091dbefea49e" providerId="ADAL" clId="{E5AA274D-89F1-B44E-BE14-505483162E99}" dt="2024-11-26T07:24:14.461" v="1122" actId="478"/>
          <ac:spMkLst>
            <pc:docMk/>
            <pc:sldMk cId="0" sldId="289"/>
            <ac:spMk id="2451" creationId="{00000000-0000-0000-0000-000000000000}"/>
          </ac:spMkLst>
        </pc:spChg>
        <pc:spChg chg="mod">
          <ac:chgData name="Emma Rey Sánchez" userId="8b266dba-ee0d-4061-8427-091dbefea49e" providerId="ADAL" clId="{E5AA274D-89F1-B44E-BE14-505483162E99}" dt="2024-11-26T07:10:46.323" v="885" actId="20577"/>
          <ac:spMkLst>
            <pc:docMk/>
            <pc:sldMk cId="0" sldId="289"/>
            <ac:spMk id="2456" creationId="{00000000-0000-0000-0000-000000000000}"/>
          </ac:spMkLst>
        </pc:spChg>
        <pc:grpChg chg="del">
          <ac:chgData name="Emma Rey Sánchez" userId="8b266dba-ee0d-4061-8427-091dbefea49e" providerId="ADAL" clId="{E5AA274D-89F1-B44E-BE14-505483162E99}" dt="2024-11-26T07:24:16.221" v="1123" actId="478"/>
          <ac:grpSpMkLst>
            <pc:docMk/>
            <pc:sldMk cId="0" sldId="289"/>
            <ac:grpSpMk id="2450" creationId="{00000000-0000-0000-0000-000000000000}"/>
          </ac:grpSpMkLst>
        </pc:grpChg>
      </pc:sldChg>
      <pc:sldChg chg="del modNotes">
        <pc:chgData name="Emma Rey Sánchez" userId="8b266dba-ee0d-4061-8427-091dbefea49e" providerId="ADAL" clId="{E5AA274D-89F1-B44E-BE14-505483162E99}" dt="2024-11-26T08:12:15.083" v="2186" actId="2696"/>
        <pc:sldMkLst>
          <pc:docMk/>
          <pc:sldMk cId="0" sldId="290"/>
        </pc:sldMkLst>
      </pc:sldChg>
      <pc:sldChg chg="modNotes">
        <pc:chgData name="Emma Rey Sánchez" userId="8b266dba-ee0d-4061-8427-091dbefea49e" providerId="ADAL" clId="{E5AA274D-89F1-B44E-BE14-505483162E99}" dt="2024-11-25T21:57:18.712" v="178"/>
        <pc:sldMkLst>
          <pc:docMk/>
          <pc:sldMk cId="0" sldId="291"/>
        </pc:sldMkLst>
      </pc:sldChg>
      <pc:sldChg chg="modSp mod ord modNotes">
        <pc:chgData name="Emma Rey Sánchez" userId="8b266dba-ee0d-4061-8427-091dbefea49e" providerId="ADAL" clId="{E5AA274D-89F1-B44E-BE14-505483162E99}" dt="2024-11-26T08:07:32.135" v="2137" actId="20578"/>
        <pc:sldMkLst>
          <pc:docMk/>
          <pc:sldMk cId="0" sldId="292"/>
        </pc:sldMkLst>
        <pc:spChg chg="mod">
          <ac:chgData name="Emma Rey Sánchez" userId="8b266dba-ee0d-4061-8427-091dbefea49e" providerId="ADAL" clId="{E5AA274D-89F1-B44E-BE14-505483162E99}" dt="2024-11-26T07:38:03.256" v="1415" actId="20577"/>
          <ac:spMkLst>
            <pc:docMk/>
            <pc:sldMk cId="0" sldId="292"/>
            <ac:spMk id="2490" creationId="{00000000-0000-0000-0000-000000000000}"/>
          </ac:spMkLst>
        </pc:spChg>
      </pc:sldChg>
      <pc:sldChg chg="modSp add mod">
        <pc:chgData name="Emma Rey Sánchez" userId="8b266dba-ee0d-4061-8427-091dbefea49e" providerId="ADAL" clId="{E5AA274D-89F1-B44E-BE14-505483162E99}" dt="2024-11-25T22:36:25.882" v="794" actId="20577"/>
        <pc:sldMkLst>
          <pc:docMk/>
          <pc:sldMk cId="738273266" sldId="311"/>
        </pc:sldMkLst>
        <pc:spChg chg="mod">
          <ac:chgData name="Emma Rey Sánchez" userId="8b266dba-ee0d-4061-8427-091dbefea49e" providerId="ADAL" clId="{E5AA274D-89F1-B44E-BE14-505483162E99}" dt="2024-11-25T22:24:22.329" v="533" actId="20577"/>
          <ac:spMkLst>
            <pc:docMk/>
            <pc:sldMk cId="738273266" sldId="311"/>
            <ac:spMk id="2" creationId="{50797521-0086-C813-3248-6728896665DC}"/>
          </ac:spMkLst>
        </pc:spChg>
        <pc:spChg chg="mod">
          <ac:chgData name="Emma Rey Sánchez" userId="8b266dba-ee0d-4061-8427-091dbefea49e" providerId="ADAL" clId="{E5AA274D-89F1-B44E-BE14-505483162E99}" dt="2024-11-25T22:23:54.506" v="504" actId="1076"/>
          <ac:spMkLst>
            <pc:docMk/>
            <pc:sldMk cId="738273266" sldId="311"/>
            <ac:spMk id="2081" creationId="{5192828C-BBAE-0A8C-DD44-546A0DA1F7C6}"/>
          </ac:spMkLst>
        </pc:spChg>
        <pc:spChg chg="mod">
          <ac:chgData name="Emma Rey Sánchez" userId="8b266dba-ee0d-4061-8427-091dbefea49e" providerId="ADAL" clId="{E5AA274D-89F1-B44E-BE14-505483162E99}" dt="2024-11-25T22:23:38.804" v="501" actId="20577"/>
          <ac:spMkLst>
            <pc:docMk/>
            <pc:sldMk cId="738273266" sldId="311"/>
            <ac:spMk id="2083" creationId="{3D797A48-4408-C94E-F988-EDC1FC9BEA7A}"/>
          </ac:spMkLst>
        </pc:spChg>
        <pc:spChg chg="mod">
          <ac:chgData name="Emma Rey Sánchez" userId="8b266dba-ee0d-4061-8427-091dbefea49e" providerId="ADAL" clId="{E5AA274D-89F1-B44E-BE14-505483162E99}" dt="2024-11-25T22:36:25.882" v="794" actId="20577"/>
          <ac:spMkLst>
            <pc:docMk/>
            <pc:sldMk cId="738273266" sldId="311"/>
            <ac:spMk id="2084" creationId="{96588E1C-BB70-EBBA-1C97-EE978666898C}"/>
          </ac:spMkLst>
        </pc:spChg>
      </pc:sldChg>
      <pc:sldChg chg="addSp delSp modSp add mod ord">
        <pc:chgData name="Emma Rey Sánchez" userId="8b266dba-ee0d-4061-8427-091dbefea49e" providerId="ADAL" clId="{E5AA274D-89F1-B44E-BE14-505483162E99}" dt="2024-11-26T08:03:14.735" v="2069" actId="1076"/>
        <pc:sldMkLst>
          <pc:docMk/>
          <pc:sldMk cId="1813900221" sldId="312"/>
        </pc:sldMkLst>
        <pc:spChg chg="mod">
          <ac:chgData name="Emma Rey Sánchez" userId="8b266dba-ee0d-4061-8427-091dbefea49e" providerId="ADAL" clId="{E5AA274D-89F1-B44E-BE14-505483162E99}" dt="2024-11-26T07:44:57.992" v="1532" actId="20577"/>
          <ac:spMkLst>
            <pc:docMk/>
            <pc:sldMk cId="1813900221" sldId="312"/>
            <ac:spMk id="2" creationId="{47E11468-93F3-67BD-FDD0-CAC4AB4BF684}"/>
          </ac:spMkLst>
        </pc:spChg>
        <pc:spChg chg="mod">
          <ac:chgData name="Emma Rey Sánchez" userId="8b266dba-ee0d-4061-8427-091dbefea49e" providerId="ADAL" clId="{E5AA274D-89F1-B44E-BE14-505483162E99}" dt="2024-11-26T07:45:39.778" v="1589" actId="1076"/>
          <ac:spMkLst>
            <pc:docMk/>
            <pc:sldMk cId="1813900221" sldId="312"/>
            <ac:spMk id="3" creationId="{F3814C97-F8A1-725C-59A1-3574E3E6313F}"/>
          </ac:spMkLst>
        </pc:spChg>
        <pc:spChg chg="add mod">
          <ac:chgData name="Emma Rey Sánchez" userId="8b266dba-ee0d-4061-8427-091dbefea49e" providerId="ADAL" clId="{E5AA274D-89F1-B44E-BE14-505483162E99}" dt="2024-11-26T07:52:39.699" v="1932" actId="1076"/>
          <ac:spMkLst>
            <pc:docMk/>
            <pc:sldMk cId="1813900221" sldId="312"/>
            <ac:spMk id="4" creationId="{323230BB-CB2E-98FF-8902-675DBB5AC724}"/>
          </ac:spMkLst>
        </pc:spChg>
        <pc:spChg chg="add mod">
          <ac:chgData name="Emma Rey Sánchez" userId="8b266dba-ee0d-4061-8427-091dbefea49e" providerId="ADAL" clId="{E5AA274D-89F1-B44E-BE14-505483162E99}" dt="2024-11-26T07:52:24.017" v="1930" actId="20577"/>
          <ac:spMkLst>
            <pc:docMk/>
            <pc:sldMk cId="1813900221" sldId="312"/>
            <ac:spMk id="5" creationId="{E1A7DA41-9628-9B58-4273-60F5574C52EA}"/>
          </ac:spMkLst>
        </pc:spChg>
        <pc:spChg chg="add mod">
          <ac:chgData name="Emma Rey Sánchez" userId="8b266dba-ee0d-4061-8427-091dbefea49e" providerId="ADAL" clId="{E5AA274D-89F1-B44E-BE14-505483162E99}" dt="2024-11-26T08:03:14.735" v="2069" actId="1076"/>
          <ac:spMkLst>
            <pc:docMk/>
            <pc:sldMk cId="1813900221" sldId="312"/>
            <ac:spMk id="6" creationId="{728F4C48-0ED9-BDAD-467E-0BD0DEAF8292}"/>
          </ac:spMkLst>
        </pc:spChg>
        <pc:spChg chg="mod">
          <ac:chgData name="Emma Rey Sánchez" userId="8b266dba-ee0d-4061-8427-091dbefea49e" providerId="ADAL" clId="{E5AA274D-89F1-B44E-BE14-505483162E99}" dt="2024-11-26T08:03:03.261" v="2067" actId="1076"/>
          <ac:spMkLst>
            <pc:docMk/>
            <pc:sldMk cId="1813900221" sldId="312"/>
            <ac:spMk id="7" creationId="{E42CBCA3-9A13-6913-74EF-1CBA66689A6E}"/>
          </ac:spMkLst>
        </pc:spChg>
        <pc:spChg chg="mod">
          <ac:chgData name="Emma Rey Sánchez" userId="8b266dba-ee0d-4061-8427-091dbefea49e" providerId="ADAL" clId="{E5AA274D-89F1-B44E-BE14-505483162E99}" dt="2024-11-26T08:02:58.634" v="2066" actId="1076"/>
          <ac:spMkLst>
            <pc:docMk/>
            <pc:sldMk cId="1813900221" sldId="312"/>
            <ac:spMk id="8" creationId="{CC9A3CFB-1A1F-99B7-EECF-A7F217BE59FC}"/>
          </ac:spMkLst>
        </pc:spChg>
        <pc:spChg chg="add mod">
          <ac:chgData name="Emma Rey Sánchez" userId="8b266dba-ee0d-4061-8427-091dbefea49e" providerId="ADAL" clId="{E5AA274D-89F1-B44E-BE14-505483162E99}" dt="2024-11-26T08:03:08.255" v="2068" actId="1076"/>
          <ac:spMkLst>
            <pc:docMk/>
            <pc:sldMk cId="1813900221" sldId="312"/>
            <ac:spMk id="9" creationId="{C432F650-0498-A27B-774E-D0768DD5DCB7}"/>
          </ac:spMkLst>
        </pc:spChg>
        <pc:spChg chg="add del mod">
          <ac:chgData name="Emma Rey Sánchez" userId="8b266dba-ee0d-4061-8427-091dbefea49e" providerId="ADAL" clId="{E5AA274D-89F1-B44E-BE14-505483162E99}" dt="2024-11-26T08:00:36.998" v="2057" actId="478"/>
          <ac:spMkLst>
            <pc:docMk/>
            <pc:sldMk cId="1813900221" sldId="312"/>
            <ac:spMk id="10" creationId="{6CBD90DA-BE1A-4187-C096-3E9FB4EB53FF}"/>
          </ac:spMkLst>
        </pc:spChg>
        <pc:spChg chg="add del mod">
          <ac:chgData name="Emma Rey Sánchez" userId="8b266dba-ee0d-4061-8427-091dbefea49e" providerId="ADAL" clId="{E5AA274D-89F1-B44E-BE14-505483162E99}" dt="2024-11-26T08:00:30.360" v="2055" actId="478"/>
          <ac:spMkLst>
            <pc:docMk/>
            <pc:sldMk cId="1813900221" sldId="312"/>
            <ac:spMk id="12" creationId="{035B5868-377A-CEDD-9F2F-02C624E120ED}"/>
          </ac:spMkLst>
        </pc:spChg>
        <pc:spChg chg="add del mod">
          <ac:chgData name="Emma Rey Sánchez" userId="8b266dba-ee0d-4061-8427-091dbefea49e" providerId="ADAL" clId="{E5AA274D-89F1-B44E-BE14-505483162E99}" dt="2024-11-26T08:00:42.242" v="2058" actId="1076"/>
          <ac:spMkLst>
            <pc:docMk/>
            <pc:sldMk cId="1813900221" sldId="312"/>
            <ac:spMk id="2130" creationId="{D0696120-6B6E-D9DD-4D6E-1E31BE484035}"/>
          </ac:spMkLst>
        </pc:spChg>
        <pc:grpChg chg="del">
          <ac:chgData name="Emma Rey Sánchez" userId="8b266dba-ee0d-4061-8427-091dbefea49e" providerId="ADAL" clId="{E5AA274D-89F1-B44E-BE14-505483162E99}" dt="2024-11-26T07:44:40.393" v="1521" actId="478"/>
          <ac:grpSpMkLst>
            <pc:docMk/>
            <pc:sldMk cId="1813900221" sldId="312"/>
            <ac:grpSpMk id="2105" creationId="{DF0A76DD-58C3-816C-F6BD-E741D7F0B34F}"/>
          </ac:grpSpMkLst>
        </pc:grpChg>
        <pc:grpChg chg="del">
          <ac:chgData name="Emma Rey Sánchez" userId="8b266dba-ee0d-4061-8427-091dbefea49e" providerId="ADAL" clId="{E5AA274D-89F1-B44E-BE14-505483162E99}" dt="2024-11-26T07:44:37.147" v="1520" actId="478"/>
          <ac:grpSpMkLst>
            <pc:docMk/>
            <pc:sldMk cId="1813900221" sldId="312"/>
            <ac:grpSpMk id="2132" creationId="{6E1BA8FE-411F-626F-5576-0C2338EAFC4B}"/>
          </ac:grpSpMkLst>
        </pc:grpChg>
      </pc:sldChg>
      <pc:sldChg chg="modSp add mod ord">
        <pc:chgData name="Emma Rey Sánchez" userId="8b266dba-ee0d-4061-8427-091dbefea49e" providerId="ADAL" clId="{E5AA274D-89F1-B44E-BE14-505483162E99}" dt="2024-11-26T08:05:52.739" v="2108" actId="20578"/>
        <pc:sldMkLst>
          <pc:docMk/>
          <pc:sldMk cId="3702156676" sldId="313"/>
        </pc:sldMkLst>
        <pc:spChg chg="mod">
          <ac:chgData name="Emma Rey Sánchez" userId="8b266dba-ee0d-4061-8427-091dbefea49e" providerId="ADAL" clId="{E5AA274D-89F1-B44E-BE14-505483162E99}" dt="2024-11-26T08:05:40.670" v="2105" actId="20577"/>
          <ac:spMkLst>
            <pc:docMk/>
            <pc:sldMk cId="3702156676" sldId="313"/>
            <ac:spMk id="1388" creationId="{258233FD-DF37-7B77-3ADF-854412F25AC4}"/>
          </ac:spMkLst>
        </pc:spChg>
        <pc:spChg chg="mod">
          <ac:chgData name="Emma Rey Sánchez" userId="8b266dba-ee0d-4061-8427-091dbefea49e" providerId="ADAL" clId="{E5AA274D-89F1-B44E-BE14-505483162E99}" dt="2024-11-26T08:05:28.921" v="2080" actId="20577"/>
          <ac:spMkLst>
            <pc:docMk/>
            <pc:sldMk cId="3702156676" sldId="313"/>
            <ac:spMk id="1389" creationId="{00793CD8-15EB-08E8-4EB8-BEA742D740AB}"/>
          </ac:spMkLst>
        </pc:spChg>
      </pc:sldChg>
      <pc:sldChg chg="addSp delSp modSp add mod ord">
        <pc:chgData name="Emma Rey Sánchez" userId="8b266dba-ee0d-4061-8427-091dbefea49e" providerId="ADAL" clId="{E5AA274D-89F1-B44E-BE14-505483162E99}" dt="2024-11-26T08:11:29.809" v="2185" actId="1076"/>
        <pc:sldMkLst>
          <pc:docMk/>
          <pc:sldMk cId="3177195848" sldId="314"/>
        </pc:sldMkLst>
        <pc:spChg chg="mod">
          <ac:chgData name="Emma Rey Sánchez" userId="8b266dba-ee0d-4061-8427-091dbefea49e" providerId="ADAL" clId="{E5AA274D-89F1-B44E-BE14-505483162E99}" dt="2024-11-26T08:11:29.809" v="2185" actId="1076"/>
          <ac:spMkLst>
            <pc:docMk/>
            <pc:sldMk cId="3177195848" sldId="314"/>
            <ac:spMk id="2" creationId="{AF93CFB6-70BC-785F-709C-BF0CF9E8C590}"/>
          </ac:spMkLst>
        </pc:spChg>
        <pc:spChg chg="del">
          <ac:chgData name="Emma Rey Sánchez" userId="8b266dba-ee0d-4061-8427-091dbefea49e" providerId="ADAL" clId="{E5AA274D-89F1-B44E-BE14-505483162E99}" dt="2024-11-26T08:10:37.268" v="2142" actId="478"/>
          <ac:spMkLst>
            <pc:docMk/>
            <pc:sldMk cId="3177195848" sldId="314"/>
            <ac:spMk id="4" creationId="{F10923EB-B21F-C524-D737-D7F4D9E26C46}"/>
          </ac:spMkLst>
        </pc:spChg>
        <pc:spChg chg="add del mod">
          <ac:chgData name="Emma Rey Sánchez" userId="8b266dba-ee0d-4061-8427-091dbefea49e" providerId="ADAL" clId="{E5AA274D-89F1-B44E-BE14-505483162E99}" dt="2024-11-26T08:10:44.007" v="2147" actId="478"/>
          <ac:spMkLst>
            <pc:docMk/>
            <pc:sldMk cId="3177195848" sldId="314"/>
            <ac:spMk id="5" creationId="{1DEB57F4-DCD9-3EDC-E99D-365F72562E67}"/>
          </ac:spMkLst>
        </pc:spChg>
        <pc:spChg chg="add del mod">
          <ac:chgData name="Emma Rey Sánchez" userId="8b266dba-ee0d-4061-8427-091dbefea49e" providerId="ADAL" clId="{E5AA274D-89F1-B44E-BE14-505483162E99}" dt="2024-11-26T08:10:48.054" v="2150" actId="478"/>
          <ac:spMkLst>
            <pc:docMk/>
            <pc:sldMk cId="3177195848" sldId="314"/>
            <ac:spMk id="22" creationId="{6236EAB4-8B45-85C4-665B-9586AACA53C1}"/>
          </ac:spMkLst>
        </pc:spChg>
        <pc:spChg chg="del mod">
          <ac:chgData name="Emma Rey Sánchez" userId="8b266dba-ee0d-4061-8427-091dbefea49e" providerId="ADAL" clId="{E5AA274D-89F1-B44E-BE14-505483162E99}" dt="2024-11-26T08:10:39.765" v="2145" actId="478"/>
          <ac:spMkLst>
            <pc:docMk/>
            <pc:sldMk cId="3177195848" sldId="314"/>
            <ac:spMk id="2422" creationId="{30F01698-8692-5E24-9B9D-6B080117B703}"/>
          </ac:spMkLst>
        </pc:spChg>
        <pc:spChg chg="mod">
          <ac:chgData name="Emma Rey Sánchez" userId="8b266dba-ee0d-4061-8427-091dbefea49e" providerId="ADAL" clId="{E5AA274D-89F1-B44E-BE14-505483162E99}" dt="2024-11-26T08:11:29.809" v="2185" actId="1076"/>
          <ac:spMkLst>
            <pc:docMk/>
            <pc:sldMk cId="3177195848" sldId="314"/>
            <ac:spMk id="2423" creationId="{D3B5B3F4-1B34-BC50-2BF5-3CC0953D722B}"/>
          </ac:spMkLst>
        </pc:spChg>
        <pc:spChg chg="mod">
          <ac:chgData name="Emma Rey Sánchez" userId="8b266dba-ee0d-4061-8427-091dbefea49e" providerId="ADAL" clId="{E5AA274D-89F1-B44E-BE14-505483162E99}" dt="2024-11-26T08:11:29.809" v="2185" actId="1076"/>
          <ac:spMkLst>
            <pc:docMk/>
            <pc:sldMk cId="3177195848" sldId="314"/>
            <ac:spMk id="2424" creationId="{9E511274-8C7F-B82C-95C9-7D5CEA0BC1D4}"/>
          </ac:spMkLst>
        </pc:spChg>
        <pc:spChg chg="mod">
          <ac:chgData name="Emma Rey Sánchez" userId="8b266dba-ee0d-4061-8427-091dbefea49e" providerId="ADAL" clId="{E5AA274D-89F1-B44E-BE14-505483162E99}" dt="2024-11-26T08:11:29.809" v="2185" actId="1076"/>
          <ac:spMkLst>
            <pc:docMk/>
            <pc:sldMk cId="3177195848" sldId="314"/>
            <ac:spMk id="2425" creationId="{81AE7094-4CCA-5926-E5FD-717EF954C8E5}"/>
          </ac:spMkLst>
        </pc:spChg>
        <pc:spChg chg="mod">
          <ac:chgData name="Emma Rey Sánchez" userId="8b266dba-ee0d-4061-8427-091dbefea49e" providerId="ADAL" clId="{E5AA274D-89F1-B44E-BE14-505483162E99}" dt="2024-11-26T08:11:29.809" v="2185" actId="1076"/>
          <ac:spMkLst>
            <pc:docMk/>
            <pc:sldMk cId="3177195848" sldId="314"/>
            <ac:spMk id="2426" creationId="{A445B2F1-5BB3-E855-D853-91A5FF06B561}"/>
          </ac:spMkLst>
        </pc:spChg>
        <pc:spChg chg="del">
          <ac:chgData name="Emma Rey Sánchez" userId="8b266dba-ee0d-4061-8427-091dbefea49e" providerId="ADAL" clId="{E5AA274D-89F1-B44E-BE14-505483162E99}" dt="2024-11-26T08:10:41.083" v="2146" actId="478"/>
          <ac:spMkLst>
            <pc:docMk/>
            <pc:sldMk cId="3177195848" sldId="314"/>
            <ac:spMk id="2427" creationId="{76E0A0F8-FAEC-F7A3-1AAD-D24C21655083}"/>
          </ac:spMkLst>
        </pc:spChg>
        <pc:spChg chg="del">
          <ac:chgData name="Emma Rey Sánchez" userId="8b266dba-ee0d-4061-8427-091dbefea49e" providerId="ADAL" clId="{E5AA274D-89F1-B44E-BE14-505483162E99}" dt="2024-11-26T08:10:45.920" v="2148" actId="478"/>
          <ac:spMkLst>
            <pc:docMk/>
            <pc:sldMk cId="3177195848" sldId="314"/>
            <ac:spMk id="2428" creationId="{229AD720-5F98-81F8-1841-77498A06AF63}"/>
          </ac:spMkLst>
        </pc:spChg>
        <pc:spChg chg="mod">
          <ac:chgData name="Emma Rey Sánchez" userId="8b266dba-ee0d-4061-8427-091dbefea49e" providerId="ADAL" clId="{E5AA274D-89F1-B44E-BE14-505483162E99}" dt="2024-11-26T08:11:29.809" v="2185" actId="1076"/>
          <ac:spMkLst>
            <pc:docMk/>
            <pc:sldMk cId="3177195848" sldId="314"/>
            <ac:spMk id="2447" creationId="{D603A622-8F3F-2AC5-09BD-7942D78252E2}"/>
          </ac:spMkLst>
        </pc:spChg>
        <pc:spChg chg="mod">
          <ac:chgData name="Emma Rey Sánchez" userId="8b266dba-ee0d-4061-8427-091dbefea49e" providerId="ADAL" clId="{E5AA274D-89F1-B44E-BE14-505483162E99}" dt="2024-11-26T08:11:06.347" v="2176" actId="20577"/>
          <ac:spMkLst>
            <pc:docMk/>
            <pc:sldMk cId="3177195848" sldId="314"/>
            <ac:spMk id="2456" creationId="{35335A4D-5A3D-24D6-0F8D-26D2DAA44184}"/>
          </ac:spMkLst>
        </pc:spChg>
        <pc:grpChg chg="mod">
          <ac:chgData name="Emma Rey Sánchez" userId="8b266dba-ee0d-4061-8427-091dbefea49e" providerId="ADAL" clId="{E5AA274D-89F1-B44E-BE14-505483162E99}" dt="2024-11-26T08:11:29.809" v="2185" actId="1076"/>
          <ac:grpSpMkLst>
            <pc:docMk/>
            <pc:sldMk cId="3177195848" sldId="314"/>
            <ac:grpSpMk id="6" creationId="{E1F729CD-9641-1850-4A4D-4E4589380996}"/>
          </ac:grpSpMkLst>
        </pc:grpChg>
        <pc:grpChg chg="mod">
          <ac:chgData name="Emma Rey Sánchez" userId="8b266dba-ee0d-4061-8427-091dbefea49e" providerId="ADAL" clId="{E5AA274D-89F1-B44E-BE14-505483162E99}" dt="2024-11-26T08:11:29.809" v="2185" actId="1076"/>
          <ac:grpSpMkLst>
            <pc:docMk/>
            <pc:sldMk cId="3177195848" sldId="314"/>
            <ac:grpSpMk id="14" creationId="{E9FB9AB5-733E-9425-7042-1596A7BECE43}"/>
          </ac:grpSpMkLst>
        </pc:grpChg>
        <pc:grpChg chg="del">
          <ac:chgData name="Emma Rey Sánchez" userId="8b266dba-ee0d-4061-8427-091dbefea49e" providerId="ADAL" clId="{E5AA274D-89F1-B44E-BE14-505483162E99}" dt="2024-11-26T08:10:34.431" v="2141" actId="478"/>
          <ac:grpSpMkLst>
            <pc:docMk/>
            <pc:sldMk cId="3177195848" sldId="314"/>
            <ac:grpSpMk id="17" creationId="{CCA8848F-2360-59F1-29B5-DAF8269361E2}"/>
          </ac:grpSpMkLst>
        </pc:grpChg>
      </pc:sldChg>
      <pc:sldMasterChg chg="delSldLayout">
        <pc:chgData name="Emma Rey Sánchez" userId="8b266dba-ee0d-4061-8427-091dbefea49e" providerId="ADAL" clId="{E5AA274D-89F1-B44E-BE14-505483162E99}" dt="2024-11-26T07:56:20.337" v="2046" actId="2696"/>
        <pc:sldMasterMkLst>
          <pc:docMk/>
          <pc:sldMasterMk cId="0" sldId="2147483730"/>
        </pc:sldMasterMkLst>
        <pc:sldLayoutChg chg="del">
          <pc:chgData name="Emma Rey Sánchez" userId="8b266dba-ee0d-4061-8427-091dbefea49e" providerId="ADAL" clId="{E5AA274D-89F1-B44E-BE14-505483162E99}" dt="2024-11-26T07:56:20.337" v="2046" actId="2696"/>
          <pc:sldLayoutMkLst>
            <pc:docMk/>
            <pc:sldMasterMk cId="0" sldId="2147483730"/>
            <pc:sldLayoutMk cId="0" sldId="2147483650"/>
          </pc:sldLayoutMkLst>
        </pc:sldLayoutChg>
      </pc:sldMasterChg>
    </pc:docChg>
  </pc:docChgLst>
  <pc:docChgLst>
    <pc:chgData name="Emma Rey Sánchez" userId="S::202110801@alu.comillas.edu::8b266dba-ee0d-4061-8427-091dbefea49e" providerId="AD" clId="Web-{99E00E79-F699-0101-F961-61A7B34AA097}"/>
    <pc:docChg chg="modSld">
      <pc:chgData name="Emma Rey Sánchez" userId="S::202110801@alu.comillas.edu::8b266dba-ee0d-4061-8427-091dbefea49e" providerId="AD" clId="Web-{99E00E79-F699-0101-F961-61A7B34AA097}" dt="2024-11-25T21:51:05.032" v="65" actId="20577"/>
      <pc:docMkLst>
        <pc:docMk/>
      </pc:docMkLst>
      <pc:sldChg chg="modSp">
        <pc:chgData name="Emma Rey Sánchez" userId="S::202110801@alu.comillas.edu::8b266dba-ee0d-4061-8427-091dbefea49e" providerId="AD" clId="Web-{99E00E79-F699-0101-F961-61A7B34AA097}" dt="2024-11-25T21:40:22.122" v="2" actId="20577"/>
        <pc:sldMkLst>
          <pc:docMk/>
          <pc:sldMk cId="0" sldId="256"/>
        </pc:sldMkLst>
        <pc:spChg chg="mod">
          <ac:chgData name="Emma Rey Sánchez" userId="S::202110801@alu.comillas.edu::8b266dba-ee0d-4061-8427-091dbefea49e" providerId="AD" clId="Web-{99E00E79-F699-0101-F961-61A7B34AA097}" dt="2024-11-25T21:40:22.122" v="2" actId="20577"/>
          <ac:spMkLst>
            <pc:docMk/>
            <pc:sldMk cId="0" sldId="256"/>
            <ac:spMk id="1267" creationId="{00000000-0000-0000-0000-000000000000}"/>
          </ac:spMkLst>
        </pc:spChg>
      </pc:sldChg>
      <pc:sldChg chg="modSp">
        <pc:chgData name="Emma Rey Sánchez" userId="S::202110801@alu.comillas.edu::8b266dba-ee0d-4061-8427-091dbefea49e" providerId="AD" clId="Web-{99E00E79-F699-0101-F961-61A7B34AA097}" dt="2024-11-25T21:41:52.937" v="18" actId="20577"/>
        <pc:sldMkLst>
          <pc:docMk/>
          <pc:sldMk cId="0" sldId="266"/>
        </pc:sldMkLst>
        <pc:spChg chg="mod">
          <ac:chgData name="Emma Rey Sánchez" userId="S::202110801@alu.comillas.edu::8b266dba-ee0d-4061-8427-091dbefea49e" providerId="AD" clId="Web-{99E00E79-F699-0101-F961-61A7B34AA097}" dt="2024-11-25T21:41:52.937" v="18" actId="20577"/>
          <ac:spMkLst>
            <pc:docMk/>
            <pc:sldMk cId="0" sldId="266"/>
            <ac:spMk id="1711" creationId="{00000000-0000-0000-0000-000000000000}"/>
          </ac:spMkLst>
        </pc:spChg>
      </pc:sldChg>
      <pc:sldChg chg="modSp">
        <pc:chgData name="Emma Rey Sánchez" userId="S::202110801@alu.comillas.edu::8b266dba-ee0d-4061-8427-091dbefea49e" providerId="AD" clId="Web-{99E00E79-F699-0101-F961-61A7B34AA097}" dt="2024-11-25T21:51:05.032" v="65" actId="20577"/>
        <pc:sldMkLst>
          <pc:docMk/>
          <pc:sldMk cId="0" sldId="267"/>
        </pc:sldMkLst>
        <pc:spChg chg="mod">
          <ac:chgData name="Emma Rey Sánchez" userId="S::202110801@alu.comillas.edu::8b266dba-ee0d-4061-8427-091dbefea49e" providerId="AD" clId="Web-{99E00E79-F699-0101-F961-61A7B34AA097}" dt="2024-11-25T21:51:05.032" v="65" actId="20577"/>
          <ac:spMkLst>
            <pc:docMk/>
            <pc:sldMk cId="0" sldId="267"/>
            <ac:spMk id="1734" creationId="{00000000-0000-0000-0000-000000000000}"/>
          </ac:spMkLst>
        </pc:spChg>
        <pc:spChg chg="mod">
          <ac:chgData name="Emma Rey Sánchez" userId="S::202110801@alu.comillas.edu::8b266dba-ee0d-4061-8427-091dbefea49e" providerId="AD" clId="Web-{99E00E79-F699-0101-F961-61A7B34AA097}" dt="2024-11-25T21:50:58.516" v="47" actId="20577"/>
          <ac:spMkLst>
            <pc:docMk/>
            <pc:sldMk cId="0" sldId="267"/>
            <ac:spMk id="17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f21e462cf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f21e462cf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f0a9b0f80f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f0a9b0f80f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ES"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d279b9a442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d279b9a442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>
          <a:extLst>
            <a:ext uri="{FF2B5EF4-FFF2-40B4-BE49-F238E27FC236}">
              <a16:creationId xmlns:a16="http://schemas.microsoft.com/office/drawing/2014/main" id="{34B2735E-3F83-28BD-3628-19399D2C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f0a9b0f80f_0_321:notes">
            <a:extLst>
              <a:ext uri="{FF2B5EF4-FFF2-40B4-BE49-F238E27FC236}">
                <a16:creationId xmlns:a16="http://schemas.microsoft.com/office/drawing/2014/main" id="{60C9619D-4C9C-3FA7-64DF-5CB406654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f0a9b0f80f_0_321:notes">
            <a:extLst>
              <a:ext uri="{FF2B5EF4-FFF2-40B4-BE49-F238E27FC236}">
                <a16:creationId xmlns:a16="http://schemas.microsoft.com/office/drawing/2014/main" id="{8B21324C-E152-E535-9DA2-A8AF7DD368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ES" b="1"/>
          </a:p>
        </p:txBody>
      </p:sp>
    </p:spTree>
    <p:extLst>
      <p:ext uri="{BB962C8B-B14F-4D97-AF65-F5344CB8AC3E}">
        <p14:creationId xmlns:p14="http://schemas.microsoft.com/office/powerpoint/2010/main" val="2025057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f0a9b0f80f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f0a9b0f80f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f0a9b0f80f_1_1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f0a9b0f80f_1_1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>
          <a:extLst>
            <a:ext uri="{FF2B5EF4-FFF2-40B4-BE49-F238E27FC236}">
              <a16:creationId xmlns:a16="http://schemas.microsoft.com/office/drawing/2014/main" id="{8E976D12-680C-4307-5AC6-E31F3BFED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f21e462cfb_0_113:notes">
            <a:extLst>
              <a:ext uri="{FF2B5EF4-FFF2-40B4-BE49-F238E27FC236}">
                <a16:creationId xmlns:a16="http://schemas.microsoft.com/office/drawing/2014/main" id="{4C1CD116-6E0C-C29A-4FCE-34A70EAB8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f21e462cfb_0_113:notes">
            <a:extLst>
              <a:ext uri="{FF2B5EF4-FFF2-40B4-BE49-F238E27FC236}">
                <a16:creationId xmlns:a16="http://schemas.microsoft.com/office/drawing/2014/main" id="{6E555DA1-731D-BC2C-0CB5-5FB3F068F1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33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>
          <a:extLst>
            <a:ext uri="{FF2B5EF4-FFF2-40B4-BE49-F238E27FC236}">
              <a16:creationId xmlns:a16="http://schemas.microsoft.com/office/drawing/2014/main" id="{F4DEC086-74F9-0A85-9635-ECA7D1EED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>
            <a:extLst>
              <a:ext uri="{FF2B5EF4-FFF2-40B4-BE49-F238E27FC236}">
                <a16:creationId xmlns:a16="http://schemas.microsoft.com/office/drawing/2014/main" id="{D6B9617E-2D49-4E99-293E-AD8A78B10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>
            <a:extLst>
              <a:ext uri="{FF2B5EF4-FFF2-40B4-BE49-F238E27FC236}">
                <a16:creationId xmlns:a16="http://schemas.microsoft.com/office/drawing/2014/main" id="{F515BD4E-C86F-76F6-E60E-FB51FD5FD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562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f097fbd9f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f097fbd9f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097fbd9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097fbd9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f097fbd9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f097fbd9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f097fbd9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f097fbd9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f097fbd9f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f097fbd9f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EE0EB711-46B1-B488-DB78-6093170A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f097fbd9fd_0_141:notes">
            <a:extLst>
              <a:ext uri="{FF2B5EF4-FFF2-40B4-BE49-F238E27FC236}">
                <a16:creationId xmlns:a16="http://schemas.microsoft.com/office/drawing/2014/main" id="{C581BC76-4AAD-AB33-69F0-993AE944CF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f097fbd9fd_0_141:notes">
            <a:extLst>
              <a:ext uri="{FF2B5EF4-FFF2-40B4-BE49-F238E27FC236}">
                <a16:creationId xmlns:a16="http://schemas.microsoft.com/office/drawing/2014/main" id="{4FC186C3-1246-0529-B661-722160814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6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f21e462c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f21e462c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279b9a442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279b9a442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6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 rot="-1910737">
            <a:off x="381301" y="2193721"/>
            <a:ext cx="8381397" cy="5505783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 rot="10800000" flipH="1">
            <a:off x="-3279640" y="-10604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922254" y="2625075"/>
            <a:ext cx="18924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1"/>
          </p:nvPr>
        </p:nvSpPr>
        <p:spPr>
          <a:xfrm>
            <a:off x="922254" y="3230011"/>
            <a:ext cx="18924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 idx="2"/>
          </p:nvPr>
        </p:nvSpPr>
        <p:spPr>
          <a:xfrm>
            <a:off x="3535624" y="2625075"/>
            <a:ext cx="18948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3"/>
          </p:nvPr>
        </p:nvSpPr>
        <p:spPr>
          <a:xfrm>
            <a:off x="3535624" y="3230013"/>
            <a:ext cx="18948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title" idx="4"/>
          </p:nvPr>
        </p:nvSpPr>
        <p:spPr>
          <a:xfrm>
            <a:off x="6151396" y="2623175"/>
            <a:ext cx="18924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5"/>
          </p:nvPr>
        </p:nvSpPr>
        <p:spPr>
          <a:xfrm>
            <a:off x="6151396" y="3228113"/>
            <a:ext cx="18924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6"/>
          <p:cNvSpPr/>
          <p:nvPr/>
        </p:nvSpPr>
        <p:spPr>
          <a:xfrm flipH="1">
            <a:off x="-222265" y="4373766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 flipH="1">
            <a:off x="8430736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flipH="1">
            <a:off x="-466875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flipH="1">
            <a:off x="7651236" y="4815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 flipH="1">
            <a:off x="-952832" y="6564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 flipH="1">
            <a:off x="8900668" y="25217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6"/>
          <p:cNvGrpSpPr/>
          <p:nvPr/>
        </p:nvGrpSpPr>
        <p:grpSpPr>
          <a:xfrm flipH="1">
            <a:off x="4886351" y="4720557"/>
            <a:ext cx="1265051" cy="1265051"/>
            <a:chOff x="3912750" y="637550"/>
            <a:chExt cx="947533" cy="947533"/>
          </a:xfrm>
        </p:grpSpPr>
        <p:sp>
          <p:nvSpPr>
            <p:cNvPr id="221" name="Google Shape;221;p1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2" hasCustomPrompt="1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660413" y="3802300"/>
            <a:ext cx="37866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90" name="Google Shape;290;p20"/>
          <p:cNvSpPr/>
          <p:nvPr/>
        </p:nvSpPr>
        <p:spPr>
          <a:xfrm rot="9593614" flipH="1">
            <a:off x="-3063799" y="-913641"/>
            <a:ext cx="7570919" cy="4973376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 rot="10800000" flipH="1">
            <a:off x="-351834" y="-6330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0"/>
          <p:cNvSpPr/>
          <p:nvPr/>
        </p:nvSpPr>
        <p:spPr>
          <a:xfrm rot="7572997" flipH="1">
            <a:off x="4888768" y="4809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/>
          <p:nvPr/>
        </p:nvSpPr>
        <p:spPr>
          <a:xfrm rot="10800000">
            <a:off x="3385172" y="-45788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 rot="10800000">
            <a:off x="-272565" y="4402845"/>
            <a:ext cx="1265051" cy="1265051"/>
            <a:chOff x="3912750" y="637550"/>
            <a:chExt cx="947533" cy="947533"/>
          </a:xfrm>
        </p:grpSpPr>
        <p:sp>
          <p:nvSpPr>
            <p:cNvPr id="295" name="Google Shape;295;p2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0"/>
          <p:cNvSpPr/>
          <p:nvPr/>
        </p:nvSpPr>
        <p:spPr>
          <a:xfrm rot="-5400000" flipH="1">
            <a:off x="5224456" y="1108039"/>
            <a:ext cx="7437684" cy="508958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 rot="10800000" flipH="1">
            <a:off x="7118425" y="-548835"/>
            <a:ext cx="1255220" cy="125518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 rot="7572997" flipH="1">
            <a:off x="7995443" y="365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 rot="152678" flipH="1">
            <a:off x="423099" y="-382664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title" idx="2" hasCustomPrompt="1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5" name="Google Shape;305;p21"/>
          <p:cNvSpPr txBox="1">
            <a:spLocks noGrp="1"/>
          </p:cNvSpPr>
          <p:nvPr>
            <p:ph type="subTitle" idx="1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05428" y="265022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8033415" y="2791322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4783537" y="-5843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4493304" y="454881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 flipH="1">
            <a:off x="7662222" y="4772218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1"/>
          <p:cNvGrpSpPr/>
          <p:nvPr/>
        </p:nvGrpSpPr>
        <p:grpSpPr>
          <a:xfrm flipH="1">
            <a:off x="1123410" y="-420787"/>
            <a:ext cx="1265051" cy="1265051"/>
            <a:chOff x="3912750" y="637550"/>
            <a:chExt cx="947533" cy="947533"/>
          </a:xfrm>
        </p:grpSpPr>
        <p:sp>
          <p:nvSpPr>
            <p:cNvPr id="312" name="Google Shape;312;p2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 rot="10800000" flipH="1">
            <a:off x="145664" y="-97602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8513036" y="50050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-246876" y="461125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/>
          <p:nvPr/>
        </p:nvSpPr>
        <p:spPr>
          <a:xfrm>
            <a:off x="8879750" y="18599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145674" y="26424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>
            <a:off x="8605714" y="-289525"/>
            <a:ext cx="947533" cy="947533"/>
            <a:chOff x="3912750" y="637550"/>
            <a:chExt cx="947533" cy="947533"/>
          </a:xfrm>
        </p:grpSpPr>
        <p:sp>
          <p:nvSpPr>
            <p:cNvPr id="347" name="Google Shape;347;p2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4"/>
          <p:cNvSpPr/>
          <p:nvPr/>
        </p:nvSpPr>
        <p:spPr>
          <a:xfrm>
            <a:off x="2267814" y="488371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 rot="-8493879">
            <a:off x="3645057" y="-1125988"/>
            <a:ext cx="7437821" cy="393097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 flipH="1">
            <a:off x="-3394072" y="4582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flipH="1">
            <a:off x="3467514" y="46908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flipH="1">
            <a:off x="-710354" y="92154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flipH="1">
            <a:off x="-3537086" y="36541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 flipH="1">
            <a:off x="239045" y="3921850"/>
            <a:ext cx="947533" cy="947533"/>
            <a:chOff x="3912750" y="637550"/>
            <a:chExt cx="947533" cy="947533"/>
          </a:xfrm>
        </p:grpSpPr>
        <p:sp>
          <p:nvSpPr>
            <p:cNvPr id="372" name="Google Shape;372;p2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 flipH="1">
            <a:off x="8740721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/>
          <p:nvPr/>
        </p:nvSpPr>
        <p:spPr>
          <a:xfrm flipH="1">
            <a:off x="7680205" y="4518343"/>
            <a:ext cx="1060519" cy="1060490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24202" y="578141"/>
            <a:ext cx="9143923" cy="483267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 txBox="1">
            <a:spLocks noGrp="1"/>
          </p:cNvSpPr>
          <p:nvPr>
            <p:ph type="subTitle" idx="1"/>
          </p:nvPr>
        </p:nvSpPr>
        <p:spPr>
          <a:xfrm>
            <a:off x="4732850" y="2230325"/>
            <a:ext cx="31392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1"/>
          <p:cNvSpPr/>
          <p:nvPr/>
        </p:nvSpPr>
        <p:spPr>
          <a:xfrm rot="10800000" flipH="1">
            <a:off x="424203" y="468194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 rot="10800000" flipH="1">
            <a:off x="6492490" y="462399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/>
          <p:nvPr/>
        </p:nvSpPr>
        <p:spPr>
          <a:xfrm rot="10800000" flipH="1">
            <a:off x="4282437" y="44266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/>
          <p:nvPr/>
        </p:nvSpPr>
        <p:spPr>
          <a:xfrm rot="10800000" flipH="1">
            <a:off x="3479854" y="-60584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 rot="10800000">
            <a:off x="7959072" y="-66001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31"/>
          <p:cNvGrpSpPr/>
          <p:nvPr/>
        </p:nvGrpSpPr>
        <p:grpSpPr>
          <a:xfrm rot="10800000">
            <a:off x="-840840" y="229829"/>
            <a:ext cx="1265051" cy="1265051"/>
            <a:chOff x="3912750" y="637550"/>
            <a:chExt cx="947533" cy="947533"/>
          </a:xfrm>
        </p:grpSpPr>
        <p:sp>
          <p:nvSpPr>
            <p:cNvPr id="446" name="Google Shape;446;p3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8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7"/>
          <p:cNvSpPr/>
          <p:nvPr/>
        </p:nvSpPr>
        <p:spPr>
          <a:xfrm rot="10800000" flipH="1">
            <a:off x="3483759" y="-4629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"/>
          <p:cNvSpPr/>
          <p:nvPr/>
        </p:nvSpPr>
        <p:spPr>
          <a:xfrm rot="10800000" flipH="1">
            <a:off x="8567920" y="-28585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7"/>
          <p:cNvSpPr/>
          <p:nvPr/>
        </p:nvSpPr>
        <p:spPr>
          <a:xfrm rot="10800000" flipH="1">
            <a:off x="8961406" y="5043664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7"/>
          <p:cNvSpPr/>
          <p:nvPr/>
        </p:nvSpPr>
        <p:spPr>
          <a:xfrm rot="10800000" flipH="1">
            <a:off x="995244" y="37932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7"/>
          <p:cNvSpPr/>
          <p:nvPr/>
        </p:nvSpPr>
        <p:spPr>
          <a:xfrm rot="10800000" flipH="1">
            <a:off x="-316855" y="4104757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37"/>
          <p:cNvGrpSpPr/>
          <p:nvPr/>
        </p:nvGrpSpPr>
        <p:grpSpPr>
          <a:xfrm rot="10800000" flipH="1">
            <a:off x="2161184" y="5043652"/>
            <a:ext cx="947533" cy="947533"/>
            <a:chOff x="3912750" y="637550"/>
            <a:chExt cx="947533" cy="947533"/>
          </a:xfrm>
        </p:grpSpPr>
        <p:sp>
          <p:nvSpPr>
            <p:cNvPr id="521" name="Google Shape;521;p3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7"/>
          <p:cNvSpPr/>
          <p:nvPr/>
        </p:nvSpPr>
        <p:spPr>
          <a:xfrm rot="10800000" flipH="1">
            <a:off x="5685434" y="7873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37"/>
          <p:cNvSpPr txBox="1">
            <a:spLocks noGrp="1"/>
          </p:cNvSpPr>
          <p:nvPr>
            <p:ph type="subTitle" idx="1"/>
          </p:nvPr>
        </p:nvSpPr>
        <p:spPr>
          <a:xfrm>
            <a:off x="713225" y="1952000"/>
            <a:ext cx="3756600" cy="24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subTitle" idx="2"/>
          </p:nvPr>
        </p:nvSpPr>
        <p:spPr>
          <a:xfrm>
            <a:off x="4674425" y="1952000"/>
            <a:ext cx="3678600" cy="24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2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8"/>
          <p:cNvSpPr/>
          <p:nvPr/>
        </p:nvSpPr>
        <p:spPr>
          <a:xfrm rot="-5685180">
            <a:off x="4244480" y="-219388"/>
            <a:ext cx="7570857" cy="4973335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"/>
          <p:cNvSpPr/>
          <p:nvPr/>
        </p:nvSpPr>
        <p:spPr>
          <a:xfrm rot="6011238" flipH="1">
            <a:off x="-1893621" y="-277463"/>
            <a:ext cx="7437813" cy="5089473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title"/>
          </p:nvPr>
        </p:nvSpPr>
        <p:spPr>
          <a:xfrm>
            <a:off x="735990" y="1504788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2" name="Google Shape;532;p38"/>
          <p:cNvSpPr txBox="1">
            <a:spLocks noGrp="1"/>
          </p:cNvSpPr>
          <p:nvPr>
            <p:ph type="body" idx="1"/>
          </p:nvPr>
        </p:nvSpPr>
        <p:spPr>
          <a:xfrm>
            <a:off x="735990" y="2094298"/>
            <a:ext cx="36027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3" name="Google Shape;533;p38"/>
          <p:cNvSpPr/>
          <p:nvPr/>
        </p:nvSpPr>
        <p:spPr>
          <a:xfrm rot="10800000" flipH="1">
            <a:off x="4987641" y="44738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 rot="7572997" flipH="1">
            <a:off x="389793" y="42346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 rot="10800000">
            <a:off x="3302272" y="-3321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 rot="10800000">
            <a:off x="6132335" y="-772905"/>
            <a:ext cx="1265051" cy="1265051"/>
            <a:chOff x="3912750" y="637550"/>
            <a:chExt cx="947533" cy="947533"/>
          </a:xfrm>
        </p:grpSpPr>
        <p:sp>
          <p:nvSpPr>
            <p:cNvPr id="537" name="Google Shape;537;p3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 rot="1728187" flipH="1">
            <a:off x="7622106" y="3663546"/>
            <a:ext cx="1255252" cy="1255218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 rot="-1498638" flipH="1">
            <a:off x="7854436" y="3387095"/>
            <a:ext cx="451683" cy="451722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01375" y="2356500"/>
            <a:ext cx="28482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4581969" y="41014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530285" y="42871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-982991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-177115" y="-5283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4450684" y="45820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7735444" y="-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7604159" y="4805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807675" y="7886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-296676" y="4041820"/>
            <a:ext cx="1265051" cy="1265051"/>
            <a:chOff x="3912750" y="637550"/>
            <a:chExt cx="947533" cy="947533"/>
          </a:xfrm>
        </p:grpSpPr>
        <p:sp>
          <p:nvSpPr>
            <p:cNvPr id="93" name="Google Shape;93;p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7"/>
          <p:cNvSpPr/>
          <p:nvPr/>
        </p:nvSpPr>
        <p:spPr>
          <a:xfrm>
            <a:off x="2131335" y="1501350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968375" y="1600800"/>
            <a:ext cx="2914200" cy="7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-574436" y="2914426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3571510" y="-12555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520161" y="43906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520143" y="2205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7714380" y="39935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8010311" y="63754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flipH="1">
            <a:off x="713230" y="192904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 flipH="1">
            <a:off x="4671986" y="-275225"/>
            <a:ext cx="947533" cy="947533"/>
            <a:chOff x="3912750" y="637550"/>
            <a:chExt cx="947533" cy="947533"/>
          </a:xfrm>
        </p:grpSpPr>
        <p:sp>
          <p:nvSpPr>
            <p:cNvPr id="107" name="Google Shape;107;p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/>
          <p:nvPr/>
        </p:nvSpPr>
        <p:spPr>
          <a:xfrm flipH="1">
            <a:off x="4799187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496250" y="1152150"/>
            <a:ext cx="61515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-135549" y="-231484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 rot="10800000" flipH="1">
            <a:off x="7589970" y="-73060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10800000" flipH="1">
            <a:off x="8607386" y="157311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10800000" flipH="1">
            <a:off x="8292923" y="469178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10800000" flipH="1">
            <a:off x="4602945" y="43447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rot="10800000" flipH="1">
            <a:off x="-823764" y="-4025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-262600" y="241591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792449" y="4426795"/>
            <a:ext cx="1265051" cy="1265051"/>
            <a:chOff x="3912750" y="637550"/>
            <a:chExt cx="947533" cy="947533"/>
          </a:xfrm>
        </p:grpSpPr>
        <p:sp>
          <p:nvSpPr>
            <p:cNvPr id="123" name="Google Shape;123;p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1"/>
          </p:nvPr>
        </p:nvSpPr>
        <p:spPr>
          <a:xfrm>
            <a:off x="34061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2"/>
          </p:nvPr>
        </p:nvSpPr>
        <p:spPr>
          <a:xfrm>
            <a:off x="10489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3"/>
          </p:nvPr>
        </p:nvSpPr>
        <p:spPr>
          <a:xfrm>
            <a:off x="5763401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4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5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6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15"/>
          <p:cNvSpPr/>
          <p:nvPr/>
        </p:nvSpPr>
        <p:spPr>
          <a:xfrm rot="5400000" flipH="1">
            <a:off x="-711137" y="-2501813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rot="-4592020" flipH="1">
            <a:off x="7848941" y="81971"/>
            <a:ext cx="6411577" cy="6132638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1586888">
            <a:off x="7312589" y="4479536"/>
            <a:ext cx="1423615" cy="142357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20678" y="42980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720415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061012" y="-90658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2451854" y="46917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rot="1586888">
            <a:off x="6990750" y="5051613"/>
            <a:ext cx="451692" cy="451731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flipH="1">
            <a:off x="8636922" y="162712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5"/>
          <p:cNvGrpSpPr/>
          <p:nvPr/>
        </p:nvGrpSpPr>
        <p:grpSpPr>
          <a:xfrm flipH="1">
            <a:off x="-700240" y="1939232"/>
            <a:ext cx="1265051" cy="1265051"/>
            <a:chOff x="3912750" y="637550"/>
            <a:chExt cx="947533" cy="947533"/>
          </a:xfrm>
        </p:grpSpPr>
        <p:sp>
          <p:nvSpPr>
            <p:cNvPr id="200" name="Google Shape;200;p1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67" r:id="rId12"/>
    <p:sldLayoutId id="2147483670" r:id="rId13"/>
    <p:sldLayoutId id="2147483672" r:id="rId14"/>
    <p:sldLayoutId id="2147483677" r:id="rId15"/>
    <p:sldLayoutId id="2147483683" r:id="rId16"/>
    <p:sldLayoutId id="2147483684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Project Presentation</a:t>
            </a:r>
            <a:endParaRPr sz="400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550749" y="3391100"/>
            <a:ext cx="3897425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Rey Sánchez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Catalina Royo-Villanova Seguí</a:t>
            </a:r>
            <a:endParaRPr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5" name="Google Shape;2105;p114"/>
          <p:cNvGrpSpPr/>
          <p:nvPr/>
        </p:nvGrpSpPr>
        <p:grpSpPr>
          <a:xfrm>
            <a:off x="6664356" y="2629883"/>
            <a:ext cx="2059016" cy="2231006"/>
            <a:chOff x="604825" y="3695950"/>
            <a:chExt cx="845800" cy="916450"/>
          </a:xfrm>
        </p:grpSpPr>
        <p:sp>
          <p:nvSpPr>
            <p:cNvPr id="2106" name="Google Shape;2106;p114"/>
            <p:cNvSpPr/>
            <p:nvPr/>
          </p:nvSpPr>
          <p:spPr>
            <a:xfrm>
              <a:off x="604825" y="3695950"/>
              <a:ext cx="845800" cy="916450"/>
            </a:xfrm>
            <a:custGeom>
              <a:avLst/>
              <a:gdLst/>
              <a:ahLst/>
              <a:cxnLst/>
              <a:rect l="l" t="t" r="r" b="b"/>
              <a:pathLst>
                <a:path w="33832" h="36658" extrusionOk="0">
                  <a:moveTo>
                    <a:pt x="32038" y="36657"/>
                  </a:moveTo>
                  <a:lnTo>
                    <a:pt x="1794" y="36657"/>
                  </a:lnTo>
                  <a:cubicBezTo>
                    <a:pt x="791" y="36657"/>
                    <a:pt x="1" y="35867"/>
                    <a:pt x="1" y="34864"/>
                  </a:cubicBezTo>
                  <a:lnTo>
                    <a:pt x="1" y="1793"/>
                  </a:lnTo>
                  <a:cubicBezTo>
                    <a:pt x="1" y="790"/>
                    <a:pt x="791" y="0"/>
                    <a:pt x="1794" y="0"/>
                  </a:cubicBezTo>
                  <a:lnTo>
                    <a:pt x="32038" y="0"/>
                  </a:lnTo>
                  <a:cubicBezTo>
                    <a:pt x="33011" y="0"/>
                    <a:pt x="33831" y="790"/>
                    <a:pt x="33831" y="1793"/>
                  </a:cubicBezTo>
                  <a:lnTo>
                    <a:pt x="33831" y="34864"/>
                  </a:lnTo>
                  <a:cubicBezTo>
                    <a:pt x="33831" y="35867"/>
                    <a:pt x="33011" y="36657"/>
                    <a:pt x="32038" y="366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14"/>
            <p:cNvSpPr/>
            <p:nvPr/>
          </p:nvSpPr>
          <p:spPr>
            <a:xfrm>
              <a:off x="604825" y="3845625"/>
              <a:ext cx="842750" cy="25"/>
            </a:xfrm>
            <a:custGeom>
              <a:avLst/>
              <a:gdLst/>
              <a:ahLst/>
              <a:cxnLst/>
              <a:rect l="l" t="t" r="r" b="b"/>
              <a:pathLst>
                <a:path w="33710" h="1" fill="none" extrusionOk="0">
                  <a:moveTo>
                    <a:pt x="1" y="1"/>
                  </a:moveTo>
                  <a:lnTo>
                    <a:pt x="3371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14"/>
            <p:cNvSpPr/>
            <p:nvPr/>
          </p:nvSpPr>
          <p:spPr>
            <a:xfrm>
              <a:off x="727925" y="3751400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fill="none" extrusionOk="0">
                  <a:moveTo>
                    <a:pt x="1399" y="700"/>
                  </a:moveTo>
                  <a:cubicBezTo>
                    <a:pt x="139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99" y="106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14"/>
            <p:cNvSpPr/>
            <p:nvPr/>
          </p:nvSpPr>
          <p:spPr>
            <a:xfrm>
              <a:off x="794800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14"/>
            <p:cNvSpPr/>
            <p:nvPr/>
          </p:nvSpPr>
          <p:spPr>
            <a:xfrm>
              <a:off x="734775" y="38950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116"/>
                  </a:lnTo>
                  <a:cubicBezTo>
                    <a:pt x="1" y="8998"/>
                    <a:pt x="730" y="9727"/>
                    <a:pt x="1612" y="9727"/>
                  </a:cubicBezTo>
                  <a:lnTo>
                    <a:pt x="8116" y="9727"/>
                  </a:lnTo>
                  <a:cubicBezTo>
                    <a:pt x="8998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14"/>
            <p:cNvSpPr/>
            <p:nvPr/>
          </p:nvSpPr>
          <p:spPr>
            <a:xfrm>
              <a:off x="1077500" y="38950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14"/>
            <p:cNvSpPr/>
            <p:nvPr/>
          </p:nvSpPr>
          <p:spPr>
            <a:xfrm>
              <a:off x="734775" y="42567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086"/>
                  </a:lnTo>
                  <a:cubicBezTo>
                    <a:pt x="1" y="8998"/>
                    <a:pt x="730" y="9728"/>
                    <a:pt x="1612" y="9728"/>
                  </a:cubicBezTo>
                  <a:lnTo>
                    <a:pt x="8116" y="9728"/>
                  </a:lnTo>
                  <a:cubicBezTo>
                    <a:pt x="8998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14"/>
            <p:cNvSpPr/>
            <p:nvPr/>
          </p:nvSpPr>
          <p:spPr>
            <a:xfrm>
              <a:off x="1077500" y="42567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086"/>
                  </a:lnTo>
                  <a:cubicBezTo>
                    <a:pt x="0" y="8998"/>
                    <a:pt x="699" y="9728"/>
                    <a:pt x="1611" y="9728"/>
                  </a:cubicBezTo>
                  <a:lnTo>
                    <a:pt x="8085" y="9728"/>
                  </a:lnTo>
                  <a:cubicBezTo>
                    <a:pt x="8997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14"/>
            <p:cNvSpPr/>
            <p:nvPr/>
          </p:nvSpPr>
          <p:spPr>
            <a:xfrm>
              <a:off x="829775" y="3969500"/>
              <a:ext cx="53200" cy="52450"/>
            </a:xfrm>
            <a:custGeom>
              <a:avLst/>
              <a:gdLst/>
              <a:ahLst/>
              <a:cxnLst/>
              <a:rect l="l" t="t" r="r" b="b"/>
              <a:pathLst>
                <a:path w="2128" h="2098" fill="none" extrusionOk="0">
                  <a:moveTo>
                    <a:pt x="2128" y="1034"/>
                  </a:moveTo>
                  <a:cubicBezTo>
                    <a:pt x="2128" y="456"/>
                    <a:pt x="1641" y="0"/>
                    <a:pt x="1064" y="0"/>
                  </a:cubicBezTo>
                  <a:cubicBezTo>
                    <a:pt x="486" y="0"/>
                    <a:pt x="0" y="456"/>
                    <a:pt x="0" y="1034"/>
                  </a:cubicBezTo>
                  <a:cubicBezTo>
                    <a:pt x="0" y="1611"/>
                    <a:pt x="486" y="2098"/>
                    <a:pt x="1064" y="2098"/>
                  </a:cubicBezTo>
                  <a:cubicBezTo>
                    <a:pt x="1641" y="2098"/>
                    <a:pt x="2128" y="1611"/>
                    <a:pt x="2128" y="10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14"/>
            <p:cNvSpPr/>
            <p:nvPr/>
          </p:nvSpPr>
          <p:spPr>
            <a:xfrm>
              <a:off x="802400" y="3941375"/>
              <a:ext cx="107925" cy="155800"/>
            </a:xfrm>
            <a:custGeom>
              <a:avLst/>
              <a:gdLst/>
              <a:ahLst/>
              <a:cxnLst/>
              <a:rect l="l" t="t" r="r" b="b"/>
              <a:pathLst>
                <a:path w="4317" h="6232" fill="none" extrusionOk="0">
                  <a:moveTo>
                    <a:pt x="4135" y="3040"/>
                  </a:moveTo>
                  <a:lnTo>
                    <a:pt x="4135" y="3040"/>
                  </a:lnTo>
                  <a:cubicBezTo>
                    <a:pt x="4256" y="2767"/>
                    <a:pt x="4317" y="2463"/>
                    <a:pt x="4317" y="2159"/>
                  </a:cubicBezTo>
                  <a:cubicBezTo>
                    <a:pt x="4317" y="973"/>
                    <a:pt x="3344" y="1"/>
                    <a:pt x="2159" y="1"/>
                  </a:cubicBezTo>
                  <a:cubicBezTo>
                    <a:pt x="973" y="1"/>
                    <a:pt x="1" y="973"/>
                    <a:pt x="1" y="2159"/>
                  </a:cubicBezTo>
                  <a:cubicBezTo>
                    <a:pt x="1" y="2463"/>
                    <a:pt x="62" y="2767"/>
                    <a:pt x="183" y="3040"/>
                  </a:cubicBezTo>
                  <a:lnTo>
                    <a:pt x="183" y="3040"/>
                  </a:lnTo>
                  <a:cubicBezTo>
                    <a:pt x="183" y="3040"/>
                    <a:pt x="183" y="3040"/>
                    <a:pt x="183" y="3040"/>
                  </a:cubicBezTo>
                  <a:cubicBezTo>
                    <a:pt x="244" y="3162"/>
                    <a:pt x="305" y="3284"/>
                    <a:pt x="396" y="3405"/>
                  </a:cubicBezTo>
                  <a:cubicBezTo>
                    <a:pt x="609" y="3739"/>
                    <a:pt x="943" y="4256"/>
                    <a:pt x="1369" y="4773"/>
                  </a:cubicBezTo>
                  <a:cubicBezTo>
                    <a:pt x="1733" y="5198"/>
                    <a:pt x="1916" y="5685"/>
                    <a:pt x="2037" y="6110"/>
                  </a:cubicBezTo>
                  <a:cubicBezTo>
                    <a:pt x="2068" y="6232"/>
                    <a:pt x="2250" y="6232"/>
                    <a:pt x="2280" y="6110"/>
                  </a:cubicBezTo>
                  <a:cubicBezTo>
                    <a:pt x="2402" y="5685"/>
                    <a:pt x="2615" y="5198"/>
                    <a:pt x="2949" y="4773"/>
                  </a:cubicBezTo>
                  <a:cubicBezTo>
                    <a:pt x="3375" y="4256"/>
                    <a:pt x="3709" y="3739"/>
                    <a:pt x="3922" y="3405"/>
                  </a:cubicBezTo>
                  <a:cubicBezTo>
                    <a:pt x="4013" y="3284"/>
                    <a:pt x="4074" y="3162"/>
                    <a:pt x="4135" y="3040"/>
                  </a:cubicBezTo>
                  <a:cubicBezTo>
                    <a:pt x="4135" y="3040"/>
                    <a:pt x="4135" y="3040"/>
                    <a:pt x="4135" y="30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14"/>
            <p:cNvSpPr/>
            <p:nvPr/>
          </p:nvSpPr>
          <p:spPr>
            <a:xfrm>
              <a:off x="787200" y="4311450"/>
              <a:ext cx="139100" cy="13907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14"/>
            <p:cNvSpPr/>
            <p:nvPr/>
          </p:nvSpPr>
          <p:spPr>
            <a:xfrm>
              <a:off x="856350" y="4311450"/>
              <a:ext cx="25" cy="13907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14"/>
            <p:cNvSpPr/>
            <p:nvPr/>
          </p:nvSpPr>
          <p:spPr>
            <a:xfrm>
              <a:off x="823675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14"/>
            <p:cNvSpPr/>
            <p:nvPr/>
          </p:nvSpPr>
          <p:spPr>
            <a:xfrm>
              <a:off x="867000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14"/>
            <p:cNvSpPr/>
            <p:nvPr/>
          </p:nvSpPr>
          <p:spPr>
            <a:xfrm>
              <a:off x="786450" y="4380600"/>
              <a:ext cx="139850" cy="25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14"/>
            <p:cNvSpPr/>
            <p:nvPr/>
          </p:nvSpPr>
          <p:spPr>
            <a:xfrm>
              <a:off x="803925" y="4413275"/>
              <a:ext cx="106400" cy="11425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14"/>
            <p:cNvSpPr/>
            <p:nvPr/>
          </p:nvSpPr>
          <p:spPr>
            <a:xfrm>
              <a:off x="803925" y="4339575"/>
              <a:ext cx="106400" cy="12175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4"/>
            <p:cNvSpPr/>
            <p:nvPr/>
          </p:nvSpPr>
          <p:spPr>
            <a:xfrm>
              <a:off x="1177800" y="3986975"/>
              <a:ext cx="50175" cy="56250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4"/>
            <p:cNvSpPr/>
            <p:nvPr/>
          </p:nvSpPr>
          <p:spPr>
            <a:xfrm>
              <a:off x="1142850" y="3958850"/>
              <a:ext cx="111725" cy="112500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4"/>
            <p:cNvSpPr/>
            <p:nvPr/>
          </p:nvSpPr>
          <p:spPr>
            <a:xfrm>
              <a:off x="1136000" y="4337275"/>
              <a:ext cx="125400" cy="87425"/>
            </a:xfrm>
            <a:custGeom>
              <a:avLst/>
              <a:gdLst/>
              <a:ahLst/>
              <a:cxnLst/>
              <a:rect l="l" t="t" r="r" b="b"/>
              <a:pathLst>
                <a:path w="5016" h="3497" fill="none" extrusionOk="0">
                  <a:moveTo>
                    <a:pt x="0" y="1"/>
                  </a:moveTo>
                  <a:lnTo>
                    <a:pt x="5016" y="1"/>
                  </a:lnTo>
                  <a:lnTo>
                    <a:pt x="5016" y="3496"/>
                  </a:lnTo>
                  <a:lnTo>
                    <a:pt x="0" y="349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4"/>
            <p:cNvSpPr/>
            <p:nvPr/>
          </p:nvSpPr>
          <p:spPr>
            <a:xfrm>
              <a:off x="1136000" y="4337275"/>
              <a:ext cx="125400" cy="50950"/>
            </a:xfrm>
            <a:custGeom>
              <a:avLst/>
              <a:gdLst/>
              <a:ahLst/>
              <a:cxnLst/>
              <a:rect l="l" t="t" r="r" b="b"/>
              <a:pathLst>
                <a:path w="5016" h="2038" fill="none" extrusionOk="0">
                  <a:moveTo>
                    <a:pt x="0" y="1"/>
                  </a:moveTo>
                  <a:lnTo>
                    <a:pt x="2128" y="1855"/>
                  </a:lnTo>
                  <a:cubicBezTo>
                    <a:pt x="2341" y="2037"/>
                    <a:pt x="2675" y="2037"/>
                    <a:pt x="2888" y="1855"/>
                  </a:cubicBezTo>
                  <a:lnTo>
                    <a:pt x="501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4"/>
            <p:cNvSpPr/>
            <p:nvPr/>
          </p:nvSpPr>
          <p:spPr>
            <a:xfrm>
              <a:off x="1212000" y="4381350"/>
              <a:ext cx="49400" cy="43350"/>
            </a:xfrm>
            <a:custGeom>
              <a:avLst/>
              <a:gdLst/>
              <a:ahLst/>
              <a:cxnLst/>
              <a:rect l="l" t="t" r="r" b="b"/>
              <a:pathLst>
                <a:path w="1976" h="1734" fill="none" extrusionOk="0">
                  <a:moveTo>
                    <a:pt x="1976" y="173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4"/>
            <p:cNvSpPr/>
            <p:nvPr/>
          </p:nvSpPr>
          <p:spPr>
            <a:xfrm>
              <a:off x="1136000" y="4381350"/>
              <a:ext cx="49425" cy="43350"/>
            </a:xfrm>
            <a:custGeom>
              <a:avLst/>
              <a:gdLst/>
              <a:ahLst/>
              <a:cxnLst/>
              <a:rect l="l" t="t" r="r" b="b"/>
              <a:pathLst>
                <a:path w="1977" h="1734" fill="none" extrusionOk="0">
                  <a:moveTo>
                    <a:pt x="0" y="1733"/>
                  </a:moveTo>
                  <a:lnTo>
                    <a:pt x="197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4"/>
            <p:cNvSpPr/>
            <p:nvPr/>
          </p:nvSpPr>
          <p:spPr>
            <a:xfrm>
              <a:off x="661825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114"/>
          <p:cNvSpPr txBox="1">
            <a:spLocks noGrp="1"/>
          </p:cNvSpPr>
          <p:nvPr>
            <p:ph type="title"/>
          </p:nvPr>
        </p:nvSpPr>
        <p:spPr>
          <a:xfrm>
            <a:off x="2819454" y="2126296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preprocessing</a:t>
            </a:r>
            <a:endParaRPr/>
          </a:p>
        </p:txBody>
      </p:sp>
      <p:grpSp>
        <p:nvGrpSpPr>
          <p:cNvPr id="2132" name="Google Shape;2132;p114"/>
          <p:cNvGrpSpPr/>
          <p:nvPr/>
        </p:nvGrpSpPr>
        <p:grpSpPr>
          <a:xfrm>
            <a:off x="382348" y="565054"/>
            <a:ext cx="2059016" cy="2231006"/>
            <a:chOff x="604825" y="3695950"/>
            <a:chExt cx="845800" cy="916450"/>
          </a:xfrm>
        </p:grpSpPr>
        <p:sp>
          <p:nvSpPr>
            <p:cNvPr id="2133" name="Google Shape;2133;p114"/>
            <p:cNvSpPr/>
            <p:nvPr/>
          </p:nvSpPr>
          <p:spPr>
            <a:xfrm>
              <a:off x="604825" y="3695950"/>
              <a:ext cx="845800" cy="916450"/>
            </a:xfrm>
            <a:custGeom>
              <a:avLst/>
              <a:gdLst/>
              <a:ahLst/>
              <a:cxnLst/>
              <a:rect l="l" t="t" r="r" b="b"/>
              <a:pathLst>
                <a:path w="33832" h="36658" extrusionOk="0">
                  <a:moveTo>
                    <a:pt x="32038" y="36657"/>
                  </a:moveTo>
                  <a:lnTo>
                    <a:pt x="1794" y="36657"/>
                  </a:lnTo>
                  <a:cubicBezTo>
                    <a:pt x="791" y="36657"/>
                    <a:pt x="1" y="35867"/>
                    <a:pt x="1" y="34864"/>
                  </a:cubicBezTo>
                  <a:lnTo>
                    <a:pt x="1" y="1793"/>
                  </a:lnTo>
                  <a:cubicBezTo>
                    <a:pt x="1" y="790"/>
                    <a:pt x="791" y="0"/>
                    <a:pt x="1794" y="0"/>
                  </a:cubicBezTo>
                  <a:lnTo>
                    <a:pt x="32038" y="0"/>
                  </a:lnTo>
                  <a:cubicBezTo>
                    <a:pt x="33011" y="0"/>
                    <a:pt x="33831" y="790"/>
                    <a:pt x="33831" y="1793"/>
                  </a:cubicBezTo>
                  <a:lnTo>
                    <a:pt x="33831" y="34864"/>
                  </a:lnTo>
                  <a:cubicBezTo>
                    <a:pt x="33831" y="35867"/>
                    <a:pt x="33011" y="36657"/>
                    <a:pt x="32038" y="366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4"/>
            <p:cNvSpPr/>
            <p:nvPr/>
          </p:nvSpPr>
          <p:spPr>
            <a:xfrm>
              <a:off x="604825" y="3845625"/>
              <a:ext cx="842750" cy="25"/>
            </a:xfrm>
            <a:custGeom>
              <a:avLst/>
              <a:gdLst/>
              <a:ahLst/>
              <a:cxnLst/>
              <a:rect l="l" t="t" r="r" b="b"/>
              <a:pathLst>
                <a:path w="33710" h="1" fill="none" extrusionOk="0">
                  <a:moveTo>
                    <a:pt x="1" y="1"/>
                  </a:moveTo>
                  <a:lnTo>
                    <a:pt x="3371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4"/>
            <p:cNvSpPr/>
            <p:nvPr/>
          </p:nvSpPr>
          <p:spPr>
            <a:xfrm>
              <a:off x="727925" y="3751400"/>
              <a:ext cx="35000" cy="34225"/>
            </a:xfrm>
            <a:custGeom>
              <a:avLst/>
              <a:gdLst/>
              <a:ahLst/>
              <a:cxnLst/>
              <a:rect l="l" t="t" r="r" b="b"/>
              <a:pathLst>
                <a:path w="1400" h="1369" fill="none" extrusionOk="0">
                  <a:moveTo>
                    <a:pt x="1399" y="700"/>
                  </a:moveTo>
                  <a:cubicBezTo>
                    <a:pt x="139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99" y="106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4"/>
            <p:cNvSpPr/>
            <p:nvPr/>
          </p:nvSpPr>
          <p:spPr>
            <a:xfrm>
              <a:off x="794800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4"/>
            <p:cNvSpPr/>
            <p:nvPr/>
          </p:nvSpPr>
          <p:spPr>
            <a:xfrm>
              <a:off x="734775" y="38950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116"/>
                  </a:lnTo>
                  <a:cubicBezTo>
                    <a:pt x="1" y="8998"/>
                    <a:pt x="730" y="9727"/>
                    <a:pt x="1612" y="9727"/>
                  </a:cubicBezTo>
                  <a:lnTo>
                    <a:pt x="8116" y="9727"/>
                  </a:lnTo>
                  <a:cubicBezTo>
                    <a:pt x="8998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4"/>
            <p:cNvSpPr/>
            <p:nvPr/>
          </p:nvSpPr>
          <p:spPr>
            <a:xfrm>
              <a:off x="1077500" y="38950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4"/>
            <p:cNvSpPr/>
            <p:nvPr/>
          </p:nvSpPr>
          <p:spPr>
            <a:xfrm>
              <a:off x="734775" y="4256725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1612" y="1"/>
                  </a:moveTo>
                  <a:cubicBezTo>
                    <a:pt x="730" y="1"/>
                    <a:pt x="1" y="730"/>
                    <a:pt x="1" y="1612"/>
                  </a:cubicBezTo>
                  <a:lnTo>
                    <a:pt x="1" y="8086"/>
                  </a:lnTo>
                  <a:cubicBezTo>
                    <a:pt x="1" y="8998"/>
                    <a:pt x="730" y="9728"/>
                    <a:pt x="1612" y="9728"/>
                  </a:cubicBezTo>
                  <a:lnTo>
                    <a:pt x="8116" y="9728"/>
                  </a:lnTo>
                  <a:cubicBezTo>
                    <a:pt x="8998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8" y="1"/>
                    <a:pt x="8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4"/>
            <p:cNvSpPr/>
            <p:nvPr/>
          </p:nvSpPr>
          <p:spPr>
            <a:xfrm>
              <a:off x="1077500" y="4256725"/>
              <a:ext cx="243175" cy="243200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086"/>
                  </a:lnTo>
                  <a:cubicBezTo>
                    <a:pt x="0" y="8998"/>
                    <a:pt x="699" y="9728"/>
                    <a:pt x="1611" y="9728"/>
                  </a:cubicBezTo>
                  <a:lnTo>
                    <a:pt x="8085" y="9728"/>
                  </a:lnTo>
                  <a:cubicBezTo>
                    <a:pt x="8997" y="9728"/>
                    <a:pt x="9727" y="8998"/>
                    <a:pt x="9727" y="808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4"/>
            <p:cNvSpPr/>
            <p:nvPr/>
          </p:nvSpPr>
          <p:spPr>
            <a:xfrm>
              <a:off x="829775" y="3969500"/>
              <a:ext cx="53200" cy="52450"/>
            </a:xfrm>
            <a:custGeom>
              <a:avLst/>
              <a:gdLst/>
              <a:ahLst/>
              <a:cxnLst/>
              <a:rect l="l" t="t" r="r" b="b"/>
              <a:pathLst>
                <a:path w="2128" h="2098" fill="none" extrusionOk="0">
                  <a:moveTo>
                    <a:pt x="2128" y="1034"/>
                  </a:moveTo>
                  <a:cubicBezTo>
                    <a:pt x="2128" y="456"/>
                    <a:pt x="1641" y="0"/>
                    <a:pt x="1064" y="0"/>
                  </a:cubicBezTo>
                  <a:cubicBezTo>
                    <a:pt x="486" y="0"/>
                    <a:pt x="0" y="456"/>
                    <a:pt x="0" y="1034"/>
                  </a:cubicBezTo>
                  <a:cubicBezTo>
                    <a:pt x="0" y="1611"/>
                    <a:pt x="486" y="2098"/>
                    <a:pt x="1064" y="2098"/>
                  </a:cubicBezTo>
                  <a:cubicBezTo>
                    <a:pt x="1641" y="2098"/>
                    <a:pt x="2128" y="1611"/>
                    <a:pt x="2128" y="10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4"/>
            <p:cNvSpPr/>
            <p:nvPr/>
          </p:nvSpPr>
          <p:spPr>
            <a:xfrm>
              <a:off x="802400" y="3941375"/>
              <a:ext cx="107925" cy="155800"/>
            </a:xfrm>
            <a:custGeom>
              <a:avLst/>
              <a:gdLst/>
              <a:ahLst/>
              <a:cxnLst/>
              <a:rect l="l" t="t" r="r" b="b"/>
              <a:pathLst>
                <a:path w="4317" h="6232" fill="none" extrusionOk="0">
                  <a:moveTo>
                    <a:pt x="4135" y="3040"/>
                  </a:moveTo>
                  <a:lnTo>
                    <a:pt x="4135" y="3040"/>
                  </a:lnTo>
                  <a:cubicBezTo>
                    <a:pt x="4256" y="2767"/>
                    <a:pt x="4317" y="2463"/>
                    <a:pt x="4317" y="2159"/>
                  </a:cubicBezTo>
                  <a:cubicBezTo>
                    <a:pt x="4317" y="973"/>
                    <a:pt x="3344" y="1"/>
                    <a:pt x="2159" y="1"/>
                  </a:cubicBezTo>
                  <a:cubicBezTo>
                    <a:pt x="973" y="1"/>
                    <a:pt x="1" y="973"/>
                    <a:pt x="1" y="2159"/>
                  </a:cubicBezTo>
                  <a:cubicBezTo>
                    <a:pt x="1" y="2463"/>
                    <a:pt x="62" y="2767"/>
                    <a:pt x="183" y="3040"/>
                  </a:cubicBezTo>
                  <a:lnTo>
                    <a:pt x="183" y="3040"/>
                  </a:lnTo>
                  <a:cubicBezTo>
                    <a:pt x="183" y="3040"/>
                    <a:pt x="183" y="3040"/>
                    <a:pt x="183" y="3040"/>
                  </a:cubicBezTo>
                  <a:cubicBezTo>
                    <a:pt x="244" y="3162"/>
                    <a:pt x="305" y="3284"/>
                    <a:pt x="396" y="3405"/>
                  </a:cubicBezTo>
                  <a:cubicBezTo>
                    <a:pt x="609" y="3739"/>
                    <a:pt x="943" y="4256"/>
                    <a:pt x="1369" y="4773"/>
                  </a:cubicBezTo>
                  <a:cubicBezTo>
                    <a:pt x="1733" y="5198"/>
                    <a:pt x="1916" y="5685"/>
                    <a:pt x="2037" y="6110"/>
                  </a:cubicBezTo>
                  <a:cubicBezTo>
                    <a:pt x="2068" y="6232"/>
                    <a:pt x="2250" y="6232"/>
                    <a:pt x="2280" y="6110"/>
                  </a:cubicBezTo>
                  <a:cubicBezTo>
                    <a:pt x="2402" y="5685"/>
                    <a:pt x="2615" y="5198"/>
                    <a:pt x="2949" y="4773"/>
                  </a:cubicBezTo>
                  <a:cubicBezTo>
                    <a:pt x="3375" y="4256"/>
                    <a:pt x="3709" y="3739"/>
                    <a:pt x="3922" y="3405"/>
                  </a:cubicBezTo>
                  <a:cubicBezTo>
                    <a:pt x="4013" y="3284"/>
                    <a:pt x="4074" y="3162"/>
                    <a:pt x="4135" y="3040"/>
                  </a:cubicBezTo>
                  <a:cubicBezTo>
                    <a:pt x="4135" y="3040"/>
                    <a:pt x="4135" y="3040"/>
                    <a:pt x="4135" y="30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4"/>
            <p:cNvSpPr/>
            <p:nvPr/>
          </p:nvSpPr>
          <p:spPr>
            <a:xfrm>
              <a:off x="787200" y="4311450"/>
              <a:ext cx="139100" cy="13907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4"/>
            <p:cNvSpPr/>
            <p:nvPr/>
          </p:nvSpPr>
          <p:spPr>
            <a:xfrm>
              <a:off x="856350" y="4311450"/>
              <a:ext cx="25" cy="13907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14"/>
            <p:cNvSpPr/>
            <p:nvPr/>
          </p:nvSpPr>
          <p:spPr>
            <a:xfrm>
              <a:off x="823675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14"/>
            <p:cNvSpPr/>
            <p:nvPr/>
          </p:nvSpPr>
          <p:spPr>
            <a:xfrm>
              <a:off x="867000" y="4312200"/>
              <a:ext cx="22825" cy="137575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14"/>
            <p:cNvSpPr/>
            <p:nvPr/>
          </p:nvSpPr>
          <p:spPr>
            <a:xfrm>
              <a:off x="786450" y="4380600"/>
              <a:ext cx="139850" cy="25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14"/>
            <p:cNvSpPr/>
            <p:nvPr/>
          </p:nvSpPr>
          <p:spPr>
            <a:xfrm>
              <a:off x="803925" y="4413275"/>
              <a:ext cx="106400" cy="11425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14"/>
            <p:cNvSpPr/>
            <p:nvPr/>
          </p:nvSpPr>
          <p:spPr>
            <a:xfrm>
              <a:off x="803925" y="4339575"/>
              <a:ext cx="106400" cy="12175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14"/>
            <p:cNvSpPr/>
            <p:nvPr/>
          </p:nvSpPr>
          <p:spPr>
            <a:xfrm>
              <a:off x="1177800" y="3986975"/>
              <a:ext cx="50175" cy="56250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14"/>
            <p:cNvSpPr/>
            <p:nvPr/>
          </p:nvSpPr>
          <p:spPr>
            <a:xfrm>
              <a:off x="1142850" y="3958850"/>
              <a:ext cx="111725" cy="112500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14"/>
            <p:cNvSpPr/>
            <p:nvPr/>
          </p:nvSpPr>
          <p:spPr>
            <a:xfrm>
              <a:off x="1136000" y="4337275"/>
              <a:ext cx="125400" cy="87425"/>
            </a:xfrm>
            <a:custGeom>
              <a:avLst/>
              <a:gdLst/>
              <a:ahLst/>
              <a:cxnLst/>
              <a:rect l="l" t="t" r="r" b="b"/>
              <a:pathLst>
                <a:path w="5016" h="3497" fill="none" extrusionOk="0">
                  <a:moveTo>
                    <a:pt x="0" y="1"/>
                  </a:moveTo>
                  <a:lnTo>
                    <a:pt x="5016" y="1"/>
                  </a:lnTo>
                  <a:lnTo>
                    <a:pt x="5016" y="3496"/>
                  </a:lnTo>
                  <a:lnTo>
                    <a:pt x="0" y="349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14"/>
            <p:cNvSpPr/>
            <p:nvPr/>
          </p:nvSpPr>
          <p:spPr>
            <a:xfrm>
              <a:off x="1136000" y="4337275"/>
              <a:ext cx="125400" cy="50950"/>
            </a:xfrm>
            <a:custGeom>
              <a:avLst/>
              <a:gdLst/>
              <a:ahLst/>
              <a:cxnLst/>
              <a:rect l="l" t="t" r="r" b="b"/>
              <a:pathLst>
                <a:path w="5016" h="2038" fill="none" extrusionOk="0">
                  <a:moveTo>
                    <a:pt x="0" y="1"/>
                  </a:moveTo>
                  <a:lnTo>
                    <a:pt x="2128" y="1855"/>
                  </a:lnTo>
                  <a:cubicBezTo>
                    <a:pt x="2341" y="2037"/>
                    <a:pt x="2675" y="2037"/>
                    <a:pt x="2888" y="1855"/>
                  </a:cubicBezTo>
                  <a:lnTo>
                    <a:pt x="501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14"/>
            <p:cNvSpPr/>
            <p:nvPr/>
          </p:nvSpPr>
          <p:spPr>
            <a:xfrm>
              <a:off x="1212000" y="4381350"/>
              <a:ext cx="49400" cy="43350"/>
            </a:xfrm>
            <a:custGeom>
              <a:avLst/>
              <a:gdLst/>
              <a:ahLst/>
              <a:cxnLst/>
              <a:rect l="l" t="t" r="r" b="b"/>
              <a:pathLst>
                <a:path w="1976" h="1734" fill="none" extrusionOk="0">
                  <a:moveTo>
                    <a:pt x="1976" y="173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14"/>
            <p:cNvSpPr/>
            <p:nvPr/>
          </p:nvSpPr>
          <p:spPr>
            <a:xfrm>
              <a:off x="1136000" y="4381350"/>
              <a:ext cx="49425" cy="43350"/>
            </a:xfrm>
            <a:custGeom>
              <a:avLst/>
              <a:gdLst/>
              <a:ahLst/>
              <a:cxnLst/>
              <a:rect l="l" t="t" r="r" b="b"/>
              <a:pathLst>
                <a:path w="1977" h="1734" fill="none" extrusionOk="0">
                  <a:moveTo>
                    <a:pt x="0" y="1733"/>
                  </a:moveTo>
                  <a:lnTo>
                    <a:pt x="197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14"/>
            <p:cNvSpPr/>
            <p:nvPr/>
          </p:nvSpPr>
          <p:spPr>
            <a:xfrm>
              <a:off x="661825" y="37514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37;p95">
            <a:extLst>
              <a:ext uri="{FF2B5EF4-FFF2-40B4-BE49-F238E27FC236}">
                <a16:creationId xmlns:a16="http://schemas.microsoft.com/office/drawing/2014/main" id="{F831F36C-AB31-F99D-6239-39AF4CE17056}"/>
              </a:ext>
            </a:extLst>
          </p:cNvPr>
          <p:cNvSpPr txBox="1">
            <a:spLocks/>
          </p:cNvSpPr>
          <p:nvPr/>
        </p:nvSpPr>
        <p:spPr>
          <a:xfrm>
            <a:off x="1214454" y="3141046"/>
            <a:ext cx="2324159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Aft>
                <a:spcPts val="1200"/>
              </a:spcAft>
              <a:buFont typeface="Quicksand"/>
              <a:buNone/>
            </a:pPr>
            <a:r>
              <a:rPr lang="es-ES" sz="2800" b="1"/>
              <a:t>OASST1</a:t>
            </a:r>
          </a:p>
        </p:txBody>
      </p:sp>
      <p:sp>
        <p:nvSpPr>
          <p:cNvPr id="3" name="Google Shape;1637;p95">
            <a:extLst>
              <a:ext uri="{FF2B5EF4-FFF2-40B4-BE49-F238E27FC236}">
                <a16:creationId xmlns:a16="http://schemas.microsoft.com/office/drawing/2014/main" id="{2E376B74-E51D-BB4B-9D1D-5BCBBBFA9002}"/>
              </a:ext>
            </a:extLst>
          </p:cNvPr>
          <p:cNvSpPr txBox="1">
            <a:spLocks/>
          </p:cNvSpPr>
          <p:nvPr/>
        </p:nvSpPr>
        <p:spPr>
          <a:xfrm>
            <a:off x="1214454" y="3568400"/>
            <a:ext cx="2324159" cy="144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/>
              <a:t>Role: </a:t>
            </a:r>
            <a:r>
              <a:rPr lang="es-ES" err="1"/>
              <a:t>assistant</a:t>
            </a:r>
            <a:endParaRPr lang="es-ES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Prompt</a:t>
            </a:r>
            <a:r>
              <a:rPr lang="es-ES"/>
              <a:t>: </a:t>
            </a:r>
            <a:r>
              <a:rPr lang="es-ES" err="1"/>
              <a:t>parent_id</a:t>
            </a:r>
            <a:endParaRPr lang="es-ES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/>
              <a:t>English and </a:t>
            </a:r>
            <a:r>
              <a:rPr lang="es-ES" err="1"/>
              <a:t>Spanish</a:t>
            </a:r>
            <a:endParaRPr lang="es-ES"/>
          </a:p>
          <a:p>
            <a:pPr marL="285750" indent="-285750">
              <a:buFontTx/>
              <a:buChar char="-"/>
            </a:pPr>
            <a:r>
              <a:rPr lang="es-ES"/>
              <a:t>Split and </a:t>
            </a:r>
            <a:r>
              <a:rPr lang="es-ES" err="1"/>
              <a:t>save</a:t>
            </a:r>
            <a:endParaRPr lang="es-ES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es-ES"/>
          </a:p>
        </p:txBody>
      </p:sp>
      <p:sp>
        <p:nvSpPr>
          <p:cNvPr id="7" name="Google Shape;1637;p95">
            <a:extLst>
              <a:ext uri="{FF2B5EF4-FFF2-40B4-BE49-F238E27FC236}">
                <a16:creationId xmlns:a16="http://schemas.microsoft.com/office/drawing/2014/main" id="{1399069D-D4D0-1E10-FC93-7B733C8EB216}"/>
              </a:ext>
            </a:extLst>
          </p:cNvPr>
          <p:cNvSpPr txBox="1">
            <a:spLocks/>
          </p:cNvSpPr>
          <p:nvPr/>
        </p:nvSpPr>
        <p:spPr>
          <a:xfrm>
            <a:off x="5825616" y="864389"/>
            <a:ext cx="2324159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Aft>
                <a:spcPts val="1200"/>
              </a:spcAft>
              <a:buFont typeface="Quicksand"/>
              <a:buNone/>
            </a:pPr>
            <a:r>
              <a:rPr lang="es-ES" sz="2800" b="1"/>
              <a:t>LIMA</a:t>
            </a:r>
          </a:p>
        </p:txBody>
      </p:sp>
      <p:sp>
        <p:nvSpPr>
          <p:cNvPr id="8" name="Google Shape;1637;p95">
            <a:extLst>
              <a:ext uri="{FF2B5EF4-FFF2-40B4-BE49-F238E27FC236}">
                <a16:creationId xmlns:a16="http://schemas.microsoft.com/office/drawing/2014/main" id="{314D08E1-90B3-31A5-B821-62FD58C5841B}"/>
              </a:ext>
            </a:extLst>
          </p:cNvPr>
          <p:cNvSpPr txBox="1">
            <a:spLocks/>
          </p:cNvSpPr>
          <p:nvPr/>
        </p:nvSpPr>
        <p:spPr>
          <a:xfrm>
            <a:off x="5825616" y="1291743"/>
            <a:ext cx="2324159" cy="144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Conversation</a:t>
            </a:r>
            <a:r>
              <a:rPr lang="es-ES"/>
              <a:t> </a:t>
            </a:r>
            <a:r>
              <a:rPr lang="es-ES" err="1"/>
              <a:t>list</a:t>
            </a:r>
            <a:r>
              <a:rPr lang="es-ES"/>
              <a:t> </a:t>
            </a:r>
            <a:r>
              <a:rPr lang="es-ES" err="1"/>
              <a:t>divided</a:t>
            </a:r>
            <a:r>
              <a:rPr lang="es-ES"/>
              <a:t> in </a:t>
            </a:r>
            <a:r>
              <a:rPr lang="es-ES" err="1"/>
              <a:t>prompt</a:t>
            </a:r>
            <a:r>
              <a:rPr lang="es-ES"/>
              <a:t> and response</a:t>
            </a:r>
          </a:p>
          <a:p>
            <a:pPr marL="285750" indent="-285750">
              <a:buFontTx/>
              <a:buChar char="-"/>
            </a:pPr>
            <a:r>
              <a:rPr lang="es-ES"/>
              <a:t>Split and </a:t>
            </a:r>
            <a:r>
              <a:rPr lang="es-ES" err="1"/>
              <a:t>save</a:t>
            </a:r>
            <a:endParaRPr lang="es-ES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5;p103">
            <a:extLst>
              <a:ext uri="{FF2B5EF4-FFF2-40B4-BE49-F238E27FC236}">
                <a16:creationId xmlns:a16="http://schemas.microsoft.com/office/drawing/2014/main" id="{D700D947-D206-F5D7-4700-488A4620F609}"/>
              </a:ext>
            </a:extLst>
          </p:cNvPr>
          <p:cNvSpPr/>
          <p:nvPr/>
        </p:nvSpPr>
        <p:spPr>
          <a:xfrm>
            <a:off x="5621895" y="1501060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5" name="Google Shape;1867;p103">
            <a:extLst>
              <a:ext uri="{FF2B5EF4-FFF2-40B4-BE49-F238E27FC236}">
                <a16:creationId xmlns:a16="http://schemas.microsoft.com/office/drawing/2014/main" id="{1FBC529D-7BA6-593D-0A14-980F54C33667}"/>
              </a:ext>
            </a:extLst>
          </p:cNvPr>
          <p:cNvSpPr txBox="1">
            <a:spLocks/>
          </p:cNvSpPr>
          <p:nvPr/>
        </p:nvSpPr>
        <p:spPr>
          <a:xfrm>
            <a:off x="5435489" y="1763375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/>
          </a:p>
        </p:txBody>
      </p:sp>
      <p:sp>
        <p:nvSpPr>
          <p:cNvPr id="7" name="Google Shape;1866;p103">
            <a:extLst>
              <a:ext uri="{FF2B5EF4-FFF2-40B4-BE49-F238E27FC236}">
                <a16:creationId xmlns:a16="http://schemas.microsoft.com/office/drawing/2014/main" id="{63C1F6D4-2AEF-F11F-C2B9-142FEABD9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56" y="2146553"/>
            <a:ext cx="498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TRAINING SCHEME</a:t>
            </a:r>
            <a:endParaRPr sz="45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A3E668-C2CA-F1D7-674C-A75E10018117}"/>
              </a:ext>
            </a:extLst>
          </p:cNvPr>
          <p:cNvSpPr txBox="1"/>
          <p:nvPr/>
        </p:nvSpPr>
        <p:spPr>
          <a:xfrm>
            <a:off x="5550368" y="1597957"/>
            <a:ext cx="2275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04</a:t>
            </a:r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120"/>
          <p:cNvSpPr/>
          <p:nvPr/>
        </p:nvSpPr>
        <p:spPr>
          <a:xfrm>
            <a:off x="5264500" y="1990188"/>
            <a:ext cx="1188713" cy="25"/>
          </a:xfrm>
          <a:custGeom>
            <a:avLst/>
            <a:gdLst/>
            <a:ahLst/>
            <a:cxnLst/>
            <a:rect l="l" t="t" r="r" b="b"/>
            <a:pathLst>
              <a:path w="11065" h="1" fill="none" extrusionOk="0">
                <a:moveTo>
                  <a:pt x="0" y="0"/>
                </a:moveTo>
                <a:lnTo>
                  <a:pt x="11064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120"/>
          <p:cNvSpPr txBox="1">
            <a:spLocks noGrp="1"/>
          </p:cNvSpPr>
          <p:nvPr>
            <p:ph type="title"/>
          </p:nvPr>
        </p:nvSpPr>
        <p:spPr>
          <a:xfrm>
            <a:off x="922254" y="2625075"/>
            <a:ext cx="18924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</a:t>
            </a:r>
            <a:endParaRPr/>
          </a:p>
        </p:txBody>
      </p:sp>
      <p:sp>
        <p:nvSpPr>
          <p:cNvPr id="2424" name="Google Shape;2424;p120"/>
          <p:cNvSpPr txBox="1">
            <a:spLocks noGrp="1"/>
          </p:cNvSpPr>
          <p:nvPr>
            <p:ph type="subTitle" idx="1"/>
          </p:nvPr>
        </p:nvSpPr>
        <p:spPr>
          <a:xfrm>
            <a:off x="922254" y="3230011"/>
            <a:ext cx="18924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/>
              <a:t>Qwen</a:t>
            </a:r>
            <a:r>
              <a:rPr lang="es-ES"/>
              <a:t> 2.5-7b</a:t>
            </a:r>
            <a:endParaRPr/>
          </a:p>
        </p:txBody>
      </p:sp>
      <p:sp>
        <p:nvSpPr>
          <p:cNvPr id="2425" name="Google Shape;2425;p120"/>
          <p:cNvSpPr txBox="1">
            <a:spLocks noGrp="1"/>
          </p:cNvSpPr>
          <p:nvPr>
            <p:ph type="title" idx="2"/>
          </p:nvPr>
        </p:nvSpPr>
        <p:spPr>
          <a:xfrm>
            <a:off x="3535624" y="2625075"/>
            <a:ext cx="18948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OASST1</a:t>
            </a:r>
            <a:endParaRPr/>
          </a:p>
        </p:txBody>
      </p:sp>
      <p:sp>
        <p:nvSpPr>
          <p:cNvPr id="2426" name="Google Shape;2426;p120"/>
          <p:cNvSpPr txBox="1">
            <a:spLocks noGrp="1"/>
          </p:cNvSpPr>
          <p:nvPr>
            <p:ph type="subTitle" idx="3"/>
          </p:nvPr>
        </p:nvSpPr>
        <p:spPr>
          <a:xfrm>
            <a:off x="3535624" y="3230013"/>
            <a:ext cx="18948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Fine-</a:t>
            </a:r>
            <a:r>
              <a:rPr lang="es-ES" err="1"/>
              <a:t>tuning</a:t>
            </a:r>
            <a:r>
              <a:rPr lang="es-ES"/>
              <a:t> </a:t>
            </a:r>
            <a:r>
              <a:rPr lang="es-ES" err="1"/>
              <a:t>stage</a:t>
            </a:r>
            <a:r>
              <a:rPr lang="es-ES"/>
              <a:t> 1</a:t>
            </a:r>
            <a:endParaRPr/>
          </a:p>
        </p:txBody>
      </p:sp>
      <p:sp>
        <p:nvSpPr>
          <p:cNvPr id="2427" name="Google Shape;2427;p120"/>
          <p:cNvSpPr txBox="1">
            <a:spLocks noGrp="1"/>
          </p:cNvSpPr>
          <p:nvPr>
            <p:ph type="title" idx="4"/>
          </p:nvPr>
        </p:nvSpPr>
        <p:spPr>
          <a:xfrm>
            <a:off x="6151396" y="2623175"/>
            <a:ext cx="18924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LIMA</a:t>
            </a:r>
            <a:endParaRPr/>
          </a:p>
        </p:txBody>
      </p:sp>
      <p:sp>
        <p:nvSpPr>
          <p:cNvPr id="2428" name="Google Shape;2428;p120"/>
          <p:cNvSpPr txBox="1">
            <a:spLocks noGrp="1"/>
          </p:cNvSpPr>
          <p:nvPr>
            <p:ph type="subTitle" idx="5"/>
          </p:nvPr>
        </p:nvSpPr>
        <p:spPr>
          <a:xfrm>
            <a:off x="6151396" y="3228113"/>
            <a:ext cx="18924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Fine-</a:t>
            </a:r>
            <a:r>
              <a:rPr lang="es-ES" err="1"/>
              <a:t>tuning</a:t>
            </a:r>
            <a:r>
              <a:rPr lang="es-ES"/>
              <a:t> </a:t>
            </a:r>
            <a:r>
              <a:rPr lang="es-ES" err="1"/>
              <a:t>stage</a:t>
            </a:r>
            <a:r>
              <a:rPr lang="es-ES"/>
              <a:t> 2</a:t>
            </a:r>
            <a:endParaRPr/>
          </a:p>
        </p:txBody>
      </p:sp>
      <p:sp>
        <p:nvSpPr>
          <p:cNvPr id="2447" name="Google Shape;2447;p120"/>
          <p:cNvSpPr/>
          <p:nvPr/>
        </p:nvSpPr>
        <p:spPr>
          <a:xfrm>
            <a:off x="2604763" y="1990188"/>
            <a:ext cx="1188713" cy="25"/>
          </a:xfrm>
          <a:custGeom>
            <a:avLst/>
            <a:gdLst/>
            <a:ahLst/>
            <a:cxnLst/>
            <a:rect l="l" t="t" r="r" b="b"/>
            <a:pathLst>
              <a:path w="11065" h="1" fill="none" extrusionOk="0">
                <a:moveTo>
                  <a:pt x="0" y="0"/>
                </a:moveTo>
                <a:lnTo>
                  <a:pt x="11064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120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APPROACH</a:t>
            </a:r>
            <a:endParaRPr/>
          </a:p>
        </p:txBody>
      </p:sp>
      <p:sp>
        <p:nvSpPr>
          <p:cNvPr id="2" name="Google Shape;1965;p108">
            <a:extLst>
              <a:ext uri="{FF2B5EF4-FFF2-40B4-BE49-F238E27FC236}">
                <a16:creationId xmlns:a16="http://schemas.microsoft.com/office/drawing/2014/main" id="{7D9C611D-BEA3-1B59-A348-4E9BB62ABD5F}"/>
              </a:ext>
            </a:extLst>
          </p:cNvPr>
          <p:cNvSpPr/>
          <p:nvPr/>
        </p:nvSpPr>
        <p:spPr>
          <a:xfrm>
            <a:off x="2972437" y="1787121"/>
            <a:ext cx="453364" cy="42787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65;p108">
            <a:extLst>
              <a:ext uri="{FF2B5EF4-FFF2-40B4-BE49-F238E27FC236}">
                <a16:creationId xmlns:a16="http://schemas.microsoft.com/office/drawing/2014/main" id="{B4655926-0734-1710-311B-CF1122A87001}"/>
              </a:ext>
            </a:extLst>
          </p:cNvPr>
          <p:cNvSpPr/>
          <p:nvPr/>
        </p:nvSpPr>
        <p:spPr>
          <a:xfrm>
            <a:off x="5623270" y="1787121"/>
            <a:ext cx="453364" cy="42787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65;p138">
            <a:extLst>
              <a:ext uri="{FF2B5EF4-FFF2-40B4-BE49-F238E27FC236}">
                <a16:creationId xmlns:a16="http://schemas.microsoft.com/office/drawing/2014/main" id="{6FFDF1F1-5C3A-156C-91ED-FFCB4C94C9E6}"/>
              </a:ext>
            </a:extLst>
          </p:cNvPr>
          <p:cNvGrpSpPr/>
          <p:nvPr/>
        </p:nvGrpSpPr>
        <p:grpSpPr>
          <a:xfrm>
            <a:off x="1399760" y="1551057"/>
            <a:ext cx="900000" cy="900000"/>
            <a:chOff x="-44528075" y="1982825"/>
            <a:chExt cx="300900" cy="301700"/>
          </a:xfr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</p:grpSpPr>
        <p:sp>
          <p:nvSpPr>
            <p:cNvPr id="7" name="Google Shape;12266;p138">
              <a:extLst>
                <a:ext uri="{FF2B5EF4-FFF2-40B4-BE49-F238E27FC236}">
                  <a16:creationId xmlns:a16="http://schemas.microsoft.com/office/drawing/2014/main" id="{5178814E-A816-1523-37FB-56E5B102E5E4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267;p138">
              <a:extLst>
                <a:ext uri="{FF2B5EF4-FFF2-40B4-BE49-F238E27FC236}">
                  <a16:creationId xmlns:a16="http://schemas.microsoft.com/office/drawing/2014/main" id="{DC8D1B92-825D-E4E8-A56B-7CBFD1F8B957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268;p138">
              <a:extLst>
                <a:ext uri="{FF2B5EF4-FFF2-40B4-BE49-F238E27FC236}">
                  <a16:creationId xmlns:a16="http://schemas.microsoft.com/office/drawing/2014/main" id="{88CC6D7D-8549-E02B-F8B1-58FA5BCB9468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69;p138">
              <a:extLst>
                <a:ext uri="{FF2B5EF4-FFF2-40B4-BE49-F238E27FC236}">
                  <a16:creationId xmlns:a16="http://schemas.microsoft.com/office/drawing/2014/main" id="{2E716850-D5F8-967C-5F55-2A30909FA993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70;p138">
              <a:extLst>
                <a:ext uri="{FF2B5EF4-FFF2-40B4-BE49-F238E27FC236}">
                  <a16:creationId xmlns:a16="http://schemas.microsoft.com/office/drawing/2014/main" id="{00FDB0BE-4723-44DC-5B97-4E1266C2F4A9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71;p138">
              <a:extLst>
                <a:ext uri="{FF2B5EF4-FFF2-40B4-BE49-F238E27FC236}">
                  <a16:creationId xmlns:a16="http://schemas.microsoft.com/office/drawing/2014/main" id="{68824F34-8EA8-A0FA-F3C2-C7C6205E7126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72;p138">
              <a:extLst>
                <a:ext uri="{FF2B5EF4-FFF2-40B4-BE49-F238E27FC236}">
                  <a16:creationId xmlns:a16="http://schemas.microsoft.com/office/drawing/2014/main" id="{6BC9B476-FE3B-9308-1F39-0A0BF5C185F5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774;p140">
            <a:extLst>
              <a:ext uri="{FF2B5EF4-FFF2-40B4-BE49-F238E27FC236}">
                <a16:creationId xmlns:a16="http://schemas.microsoft.com/office/drawing/2014/main" id="{490D1A04-BD77-374C-0728-B74FA89C3AD4}"/>
              </a:ext>
            </a:extLst>
          </p:cNvPr>
          <p:cNvGrpSpPr/>
          <p:nvPr/>
        </p:nvGrpSpPr>
        <p:grpSpPr>
          <a:xfrm>
            <a:off x="4046832" y="1547514"/>
            <a:ext cx="900000" cy="900000"/>
            <a:chOff x="-3852025" y="2764950"/>
            <a:chExt cx="291450" cy="293000"/>
          </a:xfr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</p:grpSpPr>
        <p:sp>
          <p:nvSpPr>
            <p:cNvPr id="15" name="Google Shape;12775;p140">
              <a:extLst>
                <a:ext uri="{FF2B5EF4-FFF2-40B4-BE49-F238E27FC236}">
                  <a16:creationId xmlns:a16="http://schemas.microsoft.com/office/drawing/2014/main" id="{21939B4B-F81F-B646-F473-60C51896DFA5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6;p140">
              <a:extLst>
                <a:ext uri="{FF2B5EF4-FFF2-40B4-BE49-F238E27FC236}">
                  <a16:creationId xmlns:a16="http://schemas.microsoft.com/office/drawing/2014/main" id="{4B41CCC1-5EBA-98AB-8457-432F8B466AF0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174;p138">
            <a:extLst>
              <a:ext uri="{FF2B5EF4-FFF2-40B4-BE49-F238E27FC236}">
                <a16:creationId xmlns:a16="http://schemas.microsoft.com/office/drawing/2014/main" id="{8D763D93-BF00-49FA-7E76-30F5916F71B6}"/>
              </a:ext>
            </a:extLst>
          </p:cNvPr>
          <p:cNvGrpSpPr/>
          <p:nvPr/>
        </p:nvGrpSpPr>
        <p:grpSpPr>
          <a:xfrm>
            <a:off x="6675911" y="1587999"/>
            <a:ext cx="828000" cy="900000"/>
            <a:chOff x="-48237000" y="2342650"/>
            <a:chExt cx="256800" cy="300225"/>
          </a:xfr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</p:grpSpPr>
        <p:sp>
          <p:nvSpPr>
            <p:cNvPr id="18" name="Google Shape;12175;p138">
              <a:extLst>
                <a:ext uri="{FF2B5EF4-FFF2-40B4-BE49-F238E27FC236}">
                  <a16:creationId xmlns:a16="http://schemas.microsoft.com/office/drawing/2014/main" id="{494FFC15-ED99-5982-7DA1-2AFEA678DDC5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76;p138">
              <a:extLst>
                <a:ext uri="{FF2B5EF4-FFF2-40B4-BE49-F238E27FC236}">
                  <a16:creationId xmlns:a16="http://schemas.microsoft.com/office/drawing/2014/main" id="{CEF4BB38-CD34-C74C-DA9D-737983840A02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77;p138">
              <a:extLst>
                <a:ext uri="{FF2B5EF4-FFF2-40B4-BE49-F238E27FC236}">
                  <a16:creationId xmlns:a16="http://schemas.microsoft.com/office/drawing/2014/main" id="{643B405C-605F-2D45-42BD-56E400824FB1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4"/>
          <p:cNvSpPr txBox="1">
            <a:spLocks noGrp="1"/>
          </p:cNvSpPr>
          <p:nvPr>
            <p:ph type="body" idx="1"/>
          </p:nvPr>
        </p:nvSpPr>
        <p:spPr>
          <a:xfrm>
            <a:off x="565732" y="1036475"/>
            <a:ext cx="3250894" cy="737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STAGE 1: OASST1</a:t>
            </a:r>
          </a:p>
        </p:txBody>
      </p:sp>
      <p:sp>
        <p:nvSpPr>
          <p:cNvPr id="1589" name="Google Shape;1589;p9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</p:txBody>
      </p:sp>
      <p:pic>
        <p:nvPicPr>
          <p:cNvPr id="2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CAA151-E785-2BB8-1ED6-2F5C8012E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2" y="1773627"/>
            <a:ext cx="3764604" cy="1460676"/>
          </a:xfrm>
          <a:prstGeom prst="rect">
            <a:avLst/>
          </a:prstGeom>
        </p:spPr>
      </p:pic>
      <p:pic>
        <p:nvPicPr>
          <p:cNvPr id="3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BAA150F-0146-F51D-8FFF-2643F0E1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092" y="1773627"/>
            <a:ext cx="3676947" cy="1459443"/>
          </a:xfrm>
          <a:prstGeom prst="rect">
            <a:avLst/>
          </a:prstGeom>
        </p:spPr>
      </p:pic>
      <p:sp>
        <p:nvSpPr>
          <p:cNvPr id="4" name="Google Shape;1588;p94">
            <a:extLst>
              <a:ext uri="{FF2B5EF4-FFF2-40B4-BE49-F238E27FC236}">
                <a16:creationId xmlns:a16="http://schemas.microsoft.com/office/drawing/2014/main" id="{74E43A26-F7A7-E41F-D9DB-00BDBD45DC7F}"/>
              </a:ext>
            </a:extLst>
          </p:cNvPr>
          <p:cNvSpPr txBox="1">
            <a:spLocks/>
          </p:cNvSpPr>
          <p:nvPr/>
        </p:nvSpPr>
        <p:spPr>
          <a:xfrm>
            <a:off x="4550092" y="1036475"/>
            <a:ext cx="3250894" cy="73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s-ES" sz="2000"/>
              <a:t>STAGE 2: LIMA</a:t>
            </a:r>
          </a:p>
        </p:txBody>
      </p:sp>
      <p:pic>
        <p:nvPicPr>
          <p:cNvPr id="6" name="Picture 5" descr="A colorful meter with a black needle&#10;&#10;Description automatically generated">
            <a:extLst>
              <a:ext uri="{FF2B5EF4-FFF2-40B4-BE49-F238E27FC236}">
                <a16:creationId xmlns:a16="http://schemas.microsoft.com/office/drawing/2014/main" id="{E0965293-4204-6EC4-A508-16A2CECFA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72" y="3665338"/>
            <a:ext cx="1672923" cy="820167"/>
          </a:xfrm>
          <a:prstGeom prst="rect">
            <a:avLst/>
          </a:prstGeom>
        </p:spPr>
      </p:pic>
      <p:pic>
        <p:nvPicPr>
          <p:cNvPr id="8" name="Picture 7" descr="A colorful meter with a black needle&#10;&#10;Description automatically generated">
            <a:extLst>
              <a:ext uri="{FF2B5EF4-FFF2-40B4-BE49-F238E27FC236}">
                <a16:creationId xmlns:a16="http://schemas.microsoft.com/office/drawing/2014/main" id="{ABF3FE60-0D51-8CA7-1144-A9699E619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103" y="3596028"/>
            <a:ext cx="1672923" cy="8894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>
          <a:extLst>
            <a:ext uri="{FF2B5EF4-FFF2-40B4-BE49-F238E27FC236}">
              <a16:creationId xmlns:a16="http://schemas.microsoft.com/office/drawing/2014/main" id="{B6294F90-8399-5FBA-1E42-9032270B9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120">
            <a:extLst>
              <a:ext uri="{FF2B5EF4-FFF2-40B4-BE49-F238E27FC236}">
                <a16:creationId xmlns:a16="http://schemas.microsoft.com/office/drawing/2014/main" id="{D3B5B3F4-1B34-BC50-2BF5-3CC0953D7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4213" y="2856303"/>
            <a:ext cx="18924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</a:t>
            </a:r>
            <a:endParaRPr/>
          </a:p>
        </p:txBody>
      </p:sp>
      <p:sp>
        <p:nvSpPr>
          <p:cNvPr id="2424" name="Google Shape;2424;p120">
            <a:extLst>
              <a:ext uri="{FF2B5EF4-FFF2-40B4-BE49-F238E27FC236}">
                <a16:creationId xmlns:a16="http://schemas.microsoft.com/office/drawing/2014/main" id="{9E511274-8C7F-B82C-95C9-7D5CEA0BC1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04213" y="3461239"/>
            <a:ext cx="18924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/>
              <a:t>Qwen</a:t>
            </a:r>
            <a:r>
              <a:rPr lang="es-ES"/>
              <a:t> 2.5-7b</a:t>
            </a:r>
            <a:endParaRPr/>
          </a:p>
        </p:txBody>
      </p:sp>
      <p:sp>
        <p:nvSpPr>
          <p:cNvPr id="2425" name="Google Shape;2425;p120">
            <a:extLst>
              <a:ext uri="{FF2B5EF4-FFF2-40B4-BE49-F238E27FC236}">
                <a16:creationId xmlns:a16="http://schemas.microsoft.com/office/drawing/2014/main" id="{81AE7094-4CCA-5926-E5FD-717EF954C8E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17583" y="2856303"/>
            <a:ext cx="18948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OASST1</a:t>
            </a:r>
            <a:endParaRPr/>
          </a:p>
        </p:txBody>
      </p:sp>
      <p:sp>
        <p:nvSpPr>
          <p:cNvPr id="2426" name="Google Shape;2426;p120">
            <a:extLst>
              <a:ext uri="{FF2B5EF4-FFF2-40B4-BE49-F238E27FC236}">
                <a16:creationId xmlns:a16="http://schemas.microsoft.com/office/drawing/2014/main" id="{A445B2F1-5BB3-E855-D853-91A5FF06B56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017583" y="3461241"/>
            <a:ext cx="18948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Fine-</a:t>
            </a:r>
            <a:r>
              <a:rPr lang="es-ES" err="1"/>
              <a:t>tuning</a:t>
            </a:r>
            <a:endParaRPr/>
          </a:p>
        </p:txBody>
      </p:sp>
      <p:sp>
        <p:nvSpPr>
          <p:cNvPr id="2447" name="Google Shape;2447;p120">
            <a:extLst>
              <a:ext uri="{FF2B5EF4-FFF2-40B4-BE49-F238E27FC236}">
                <a16:creationId xmlns:a16="http://schemas.microsoft.com/office/drawing/2014/main" id="{D603A622-8F3F-2AC5-09BD-7942D78252E2}"/>
              </a:ext>
            </a:extLst>
          </p:cNvPr>
          <p:cNvSpPr/>
          <p:nvPr/>
        </p:nvSpPr>
        <p:spPr>
          <a:xfrm>
            <a:off x="4086722" y="2221416"/>
            <a:ext cx="1188713" cy="25"/>
          </a:xfrm>
          <a:custGeom>
            <a:avLst/>
            <a:gdLst/>
            <a:ahLst/>
            <a:cxnLst/>
            <a:rect l="l" t="t" r="r" b="b"/>
            <a:pathLst>
              <a:path w="11065" h="1" fill="none" extrusionOk="0">
                <a:moveTo>
                  <a:pt x="0" y="0"/>
                </a:moveTo>
                <a:lnTo>
                  <a:pt x="11064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120">
            <a:extLst>
              <a:ext uri="{FF2B5EF4-FFF2-40B4-BE49-F238E27FC236}">
                <a16:creationId xmlns:a16="http://schemas.microsoft.com/office/drawing/2014/main" id="{35335A4D-5A3D-24D6-0F8D-26D2DAA4418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FINAL DECISION</a:t>
            </a:r>
            <a:endParaRPr/>
          </a:p>
        </p:txBody>
      </p:sp>
      <p:sp>
        <p:nvSpPr>
          <p:cNvPr id="2" name="Google Shape;1965;p108">
            <a:extLst>
              <a:ext uri="{FF2B5EF4-FFF2-40B4-BE49-F238E27FC236}">
                <a16:creationId xmlns:a16="http://schemas.microsoft.com/office/drawing/2014/main" id="{AF93CFB6-70BC-785F-709C-BF0CF9E8C590}"/>
              </a:ext>
            </a:extLst>
          </p:cNvPr>
          <p:cNvSpPr/>
          <p:nvPr/>
        </p:nvSpPr>
        <p:spPr>
          <a:xfrm>
            <a:off x="4454396" y="2018349"/>
            <a:ext cx="453364" cy="42787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65;p138">
            <a:extLst>
              <a:ext uri="{FF2B5EF4-FFF2-40B4-BE49-F238E27FC236}">
                <a16:creationId xmlns:a16="http://schemas.microsoft.com/office/drawing/2014/main" id="{E1F729CD-9641-1850-4A4D-4E4589380996}"/>
              </a:ext>
            </a:extLst>
          </p:cNvPr>
          <p:cNvGrpSpPr/>
          <p:nvPr/>
        </p:nvGrpSpPr>
        <p:grpSpPr>
          <a:xfrm>
            <a:off x="2881719" y="1782285"/>
            <a:ext cx="900000" cy="900000"/>
            <a:chOff x="-44528075" y="1982825"/>
            <a:chExt cx="300900" cy="301700"/>
          </a:xfr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</p:grpSpPr>
        <p:sp>
          <p:nvSpPr>
            <p:cNvPr id="7" name="Google Shape;12266;p138">
              <a:extLst>
                <a:ext uri="{FF2B5EF4-FFF2-40B4-BE49-F238E27FC236}">
                  <a16:creationId xmlns:a16="http://schemas.microsoft.com/office/drawing/2014/main" id="{46DD29AB-7475-9758-C8D4-74DBE9B79CDC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267;p138">
              <a:extLst>
                <a:ext uri="{FF2B5EF4-FFF2-40B4-BE49-F238E27FC236}">
                  <a16:creationId xmlns:a16="http://schemas.microsoft.com/office/drawing/2014/main" id="{30E937E0-99F3-CE62-B102-5D91FB742C1C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268;p138">
              <a:extLst>
                <a:ext uri="{FF2B5EF4-FFF2-40B4-BE49-F238E27FC236}">
                  <a16:creationId xmlns:a16="http://schemas.microsoft.com/office/drawing/2014/main" id="{16EDA8D5-4A5F-CB59-A560-E067F02F4487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69;p138">
              <a:extLst>
                <a:ext uri="{FF2B5EF4-FFF2-40B4-BE49-F238E27FC236}">
                  <a16:creationId xmlns:a16="http://schemas.microsoft.com/office/drawing/2014/main" id="{64B7FC7E-0114-BC6E-2438-EA0D4C7D2845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70;p138">
              <a:extLst>
                <a:ext uri="{FF2B5EF4-FFF2-40B4-BE49-F238E27FC236}">
                  <a16:creationId xmlns:a16="http://schemas.microsoft.com/office/drawing/2014/main" id="{A7FA0290-9B31-8D1E-09A0-B804ECA08B75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71;p138">
              <a:extLst>
                <a:ext uri="{FF2B5EF4-FFF2-40B4-BE49-F238E27FC236}">
                  <a16:creationId xmlns:a16="http://schemas.microsoft.com/office/drawing/2014/main" id="{4ED4655A-3A61-CA5B-BFA6-34FE1D568D74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72;p138">
              <a:extLst>
                <a:ext uri="{FF2B5EF4-FFF2-40B4-BE49-F238E27FC236}">
                  <a16:creationId xmlns:a16="http://schemas.microsoft.com/office/drawing/2014/main" id="{99B7848B-B051-19FA-88D0-FA22532ECCEF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774;p140">
            <a:extLst>
              <a:ext uri="{FF2B5EF4-FFF2-40B4-BE49-F238E27FC236}">
                <a16:creationId xmlns:a16="http://schemas.microsoft.com/office/drawing/2014/main" id="{E9FB9AB5-733E-9425-7042-1596A7BECE43}"/>
              </a:ext>
            </a:extLst>
          </p:cNvPr>
          <p:cNvGrpSpPr/>
          <p:nvPr/>
        </p:nvGrpSpPr>
        <p:grpSpPr>
          <a:xfrm>
            <a:off x="5528791" y="1778742"/>
            <a:ext cx="900000" cy="900000"/>
            <a:chOff x="-3852025" y="2764950"/>
            <a:chExt cx="291450" cy="293000"/>
          </a:xfr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</p:grpSpPr>
        <p:sp>
          <p:nvSpPr>
            <p:cNvPr id="15" name="Google Shape;12775;p140">
              <a:extLst>
                <a:ext uri="{FF2B5EF4-FFF2-40B4-BE49-F238E27FC236}">
                  <a16:creationId xmlns:a16="http://schemas.microsoft.com/office/drawing/2014/main" id="{FD49794A-8DBC-F80E-AA48-214E96C216BD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6;p140">
              <a:extLst>
                <a:ext uri="{FF2B5EF4-FFF2-40B4-BE49-F238E27FC236}">
                  <a16:creationId xmlns:a16="http://schemas.microsoft.com/office/drawing/2014/main" id="{DA033C66-9DA7-0811-C2BE-76E5FC63EA62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719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19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PARAMETER-EFFICIENT FINE-TUNING</a:t>
            </a:r>
            <a:endParaRPr/>
          </a:p>
        </p:txBody>
      </p:sp>
      <p:grpSp>
        <p:nvGrpSpPr>
          <p:cNvPr id="2366" name="Google Shape;2366;p119"/>
          <p:cNvGrpSpPr/>
          <p:nvPr/>
        </p:nvGrpSpPr>
        <p:grpSpPr>
          <a:xfrm>
            <a:off x="935550" y="2677425"/>
            <a:ext cx="7272900" cy="371100"/>
            <a:chOff x="966975" y="2399900"/>
            <a:chExt cx="7272900" cy="371100"/>
          </a:xfrm>
        </p:grpSpPr>
        <p:sp>
          <p:nvSpPr>
            <p:cNvPr id="2367" name="Google Shape;2367;p119"/>
            <p:cNvSpPr/>
            <p:nvPr/>
          </p:nvSpPr>
          <p:spPr>
            <a:xfrm rot="848565" flipH="1">
              <a:off x="6958200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19"/>
            <p:cNvSpPr/>
            <p:nvPr/>
          </p:nvSpPr>
          <p:spPr>
            <a:xfrm rot="-848565">
              <a:off x="5762665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19"/>
            <p:cNvSpPr/>
            <p:nvPr/>
          </p:nvSpPr>
          <p:spPr>
            <a:xfrm rot="848565" flipH="1">
              <a:off x="4552961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19"/>
            <p:cNvSpPr/>
            <p:nvPr/>
          </p:nvSpPr>
          <p:spPr>
            <a:xfrm rot="-848565">
              <a:off x="3357426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19"/>
            <p:cNvSpPr/>
            <p:nvPr/>
          </p:nvSpPr>
          <p:spPr>
            <a:xfrm rot="848565" flipH="1">
              <a:off x="2152535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19"/>
            <p:cNvSpPr/>
            <p:nvPr/>
          </p:nvSpPr>
          <p:spPr>
            <a:xfrm rot="-848565">
              <a:off x="957000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73" name="Google Shape;2373;p119"/>
          <p:cNvCxnSpPr/>
          <p:nvPr/>
        </p:nvCxnSpPr>
        <p:spPr>
          <a:xfrm>
            <a:off x="1332233" y="1933711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4" name="Google Shape;2374;p119"/>
          <p:cNvGrpSpPr/>
          <p:nvPr/>
        </p:nvGrpSpPr>
        <p:grpSpPr>
          <a:xfrm>
            <a:off x="1332233" y="1697400"/>
            <a:ext cx="1663200" cy="856200"/>
            <a:chOff x="1332233" y="1839725"/>
            <a:chExt cx="1663200" cy="856200"/>
          </a:xfrm>
        </p:grpSpPr>
        <p:sp>
          <p:nvSpPr>
            <p:cNvPr id="2375" name="Google Shape;2375;p119"/>
            <p:cNvSpPr/>
            <p:nvPr/>
          </p:nvSpPr>
          <p:spPr>
            <a:xfrm>
              <a:off x="1332233" y="1839725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err="1">
                  <a:solidFill>
                    <a:schemeClr val="lt1"/>
                  </a:solidFill>
                  <a:latin typeface="Quicksand"/>
                  <a:sym typeface="Quicksand"/>
                </a:rPr>
                <a:t>LoRA</a:t>
              </a:r>
              <a:endParaRPr sz="1800" b="1"/>
            </a:p>
          </p:txBody>
        </p:sp>
        <p:sp>
          <p:nvSpPr>
            <p:cNvPr id="2376" name="Google Shape;2376;p119"/>
            <p:cNvSpPr/>
            <p:nvPr/>
          </p:nvSpPr>
          <p:spPr>
            <a:xfrm>
              <a:off x="1332533" y="184070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7" name="Google Shape;2377;p119"/>
            <p:cNvGrpSpPr/>
            <p:nvPr/>
          </p:nvGrpSpPr>
          <p:grpSpPr>
            <a:xfrm>
              <a:off x="1468228" y="1917381"/>
              <a:ext cx="444366" cy="90529"/>
              <a:chOff x="5457614" y="1425135"/>
              <a:chExt cx="516525" cy="105242"/>
            </a:xfrm>
          </p:grpSpPr>
          <p:sp>
            <p:nvSpPr>
              <p:cNvPr id="2378" name="Google Shape;2378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82" name="Google Shape;2382;p119"/>
          <p:cNvCxnSpPr/>
          <p:nvPr/>
        </p:nvCxnSpPr>
        <p:spPr>
          <a:xfrm>
            <a:off x="3773651" y="3552304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3" name="Google Shape;2383;p119"/>
          <p:cNvGrpSpPr/>
          <p:nvPr/>
        </p:nvGrpSpPr>
        <p:grpSpPr>
          <a:xfrm>
            <a:off x="3773651" y="3316968"/>
            <a:ext cx="1663200" cy="949601"/>
            <a:chOff x="3736383" y="1840700"/>
            <a:chExt cx="1663200" cy="949601"/>
          </a:xfrm>
        </p:grpSpPr>
        <p:sp>
          <p:nvSpPr>
            <p:cNvPr id="2384" name="Google Shape;2384;p119"/>
            <p:cNvSpPr/>
            <p:nvPr/>
          </p:nvSpPr>
          <p:spPr>
            <a:xfrm>
              <a:off x="3736383" y="1934101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Prompt -Tuning</a:t>
              </a:r>
              <a:endParaRPr sz="18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85" name="Google Shape;2385;p119"/>
            <p:cNvSpPr/>
            <p:nvPr/>
          </p:nvSpPr>
          <p:spPr>
            <a:xfrm>
              <a:off x="3736683" y="184070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6" name="Google Shape;2386;p119"/>
            <p:cNvGrpSpPr/>
            <p:nvPr/>
          </p:nvGrpSpPr>
          <p:grpSpPr>
            <a:xfrm>
              <a:off x="3872410" y="1917381"/>
              <a:ext cx="444369" cy="90529"/>
              <a:chOff x="5457614" y="1425135"/>
              <a:chExt cx="516525" cy="105242"/>
            </a:xfrm>
          </p:grpSpPr>
          <p:sp>
            <p:nvSpPr>
              <p:cNvPr id="2387" name="Google Shape;2387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91" name="Google Shape;2391;p119"/>
          <p:cNvCxnSpPr/>
          <p:nvPr/>
        </p:nvCxnSpPr>
        <p:spPr>
          <a:xfrm>
            <a:off x="6140533" y="1933711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2" name="Google Shape;2392;p119"/>
          <p:cNvGrpSpPr/>
          <p:nvPr/>
        </p:nvGrpSpPr>
        <p:grpSpPr>
          <a:xfrm>
            <a:off x="6140533" y="1697400"/>
            <a:ext cx="1663200" cy="856200"/>
            <a:chOff x="6140533" y="1839725"/>
            <a:chExt cx="1663200" cy="856200"/>
          </a:xfrm>
        </p:grpSpPr>
        <p:sp>
          <p:nvSpPr>
            <p:cNvPr id="2393" name="Google Shape;2393;p119"/>
            <p:cNvSpPr/>
            <p:nvPr/>
          </p:nvSpPr>
          <p:spPr>
            <a:xfrm>
              <a:off x="6140533" y="1839725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LoRA</a:t>
              </a:r>
              <a:endParaRPr sz="18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94" name="Google Shape;2394;p119"/>
            <p:cNvSpPr/>
            <p:nvPr/>
          </p:nvSpPr>
          <p:spPr>
            <a:xfrm>
              <a:off x="6140833" y="184070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5" name="Google Shape;2395;p119"/>
            <p:cNvGrpSpPr/>
            <p:nvPr/>
          </p:nvGrpSpPr>
          <p:grpSpPr>
            <a:xfrm>
              <a:off x="6276528" y="1917381"/>
              <a:ext cx="444366" cy="90529"/>
              <a:chOff x="5457614" y="1425135"/>
              <a:chExt cx="516525" cy="105242"/>
            </a:xfrm>
          </p:grpSpPr>
          <p:sp>
            <p:nvSpPr>
              <p:cNvPr id="2396" name="Google Shape;2396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A81AAE-AA93-990A-03F8-53D13A82FBBE}"/>
              </a:ext>
            </a:extLst>
          </p:cNvPr>
          <p:cNvSpPr txBox="1"/>
          <p:nvPr/>
        </p:nvSpPr>
        <p:spPr>
          <a:xfrm>
            <a:off x="7096141" y="1661486"/>
            <a:ext cx="74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/>
                </a:solidFill>
                <a:latin typeface="Quicksand" panose="020B0604020202020204" charset="0"/>
              </a:rPr>
              <a:t>r = 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82F8B-4495-8BA8-CA61-59C392C131E0}"/>
              </a:ext>
            </a:extLst>
          </p:cNvPr>
          <p:cNvSpPr txBox="1"/>
          <p:nvPr/>
        </p:nvSpPr>
        <p:spPr>
          <a:xfrm>
            <a:off x="2366948" y="1661485"/>
            <a:ext cx="74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/>
                </a:solidFill>
                <a:latin typeface="Quicksand" panose="020B0604020202020204" charset="0"/>
              </a:rPr>
              <a:t>r = 8</a:t>
            </a:r>
            <a:endParaRPr lang="en-ES" b="1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122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COMPRESSION</a:t>
            </a:r>
            <a:endParaRPr/>
          </a:p>
        </p:txBody>
      </p:sp>
      <p:sp>
        <p:nvSpPr>
          <p:cNvPr id="2483" name="Google Shape;2483;p122"/>
          <p:cNvSpPr txBox="1">
            <a:spLocks noGrp="1"/>
          </p:cNvSpPr>
          <p:nvPr>
            <p:ph type="subTitle" idx="1"/>
          </p:nvPr>
        </p:nvSpPr>
        <p:spPr>
          <a:xfrm>
            <a:off x="228600" y="1564650"/>
            <a:ext cx="4770120" cy="31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Base model memory breakdown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ES"/>
              <a:t>Original </a:t>
            </a:r>
            <a:r>
              <a:rPr lang="es-ES" err="1"/>
              <a:t>precision</a:t>
            </a:r>
            <a:r>
              <a:rPr lang="es-ES"/>
              <a:t> </a:t>
            </a:r>
            <a:r>
              <a:rPr lang="es-ES" err="1"/>
              <a:t>size</a:t>
            </a:r>
            <a:r>
              <a:rPr lang="es-ES"/>
              <a:t> (FP16) </a:t>
            </a:r>
            <a:r>
              <a:rPr lang="es-ES">
                <a:sym typeface="Wingdings" panose="05000000000000000000" pitchFamily="2" charset="2"/>
              </a:rPr>
              <a:t> 14GB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err="1"/>
              <a:t>Quantized</a:t>
            </a:r>
            <a:r>
              <a:rPr lang="es-ES"/>
              <a:t> </a:t>
            </a:r>
            <a:r>
              <a:rPr lang="es-ES" err="1"/>
              <a:t>Model</a:t>
            </a:r>
            <a:r>
              <a:rPr lang="es-ES"/>
              <a:t> </a:t>
            </a:r>
            <a:r>
              <a:rPr lang="es-ES" err="1"/>
              <a:t>size</a:t>
            </a:r>
            <a:r>
              <a:rPr lang="es-ES"/>
              <a:t> (4-bit, nf4) </a:t>
            </a:r>
            <a:r>
              <a:rPr lang="es-ES">
                <a:sym typeface="Wingdings" panose="05000000000000000000" pitchFamily="2" charset="2"/>
              </a:rPr>
              <a:t> 3,5GB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LoRA parameters (r=32)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ES"/>
              <a:t>80.7M </a:t>
            </a:r>
            <a:r>
              <a:rPr lang="es-ES" err="1"/>
              <a:t>Parameters</a:t>
            </a:r>
            <a:r>
              <a:rPr lang="es-ES"/>
              <a:t>:</a:t>
            </a:r>
          </a:p>
          <a:p>
            <a:pPr marL="625475" lvl="1" indent="-265113">
              <a:lnSpc>
                <a:spcPct val="100000"/>
              </a:lnSpc>
              <a:buChar char="●"/>
            </a:pPr>
            <a:r>
              <a:rPr lang="es-ES"/>
              <a:t>FP32: 4 bytes</a:t>
            </a:r>
          </a:p>
          <a:p>
            <a:pPr marL="625475" lvl="1" indent="-265113">
              <a:lnSpc>
                <a:spcPct val="100000"/>
              </a:lnSpc>
              <a:buChar char="●"/>
            </a:pPr>
            <a:r>
              <a:rPr lang="es-ES" err="1"/>
              <a:t>Gradients</a:t>
            </a:r>
            <a:r>
              <a:rPr lang="es-ES"/>
              <a:t>: 4 bytes</a:t>
            </a:r>
          </a:p>
          <a:p>
            <a:pPr marL="625475" lvl="1" indent="-265113">
              <a:lnSpc>
                <a:spcPct val="100000"/>
              </a:lnSpc>
              <a:buChar char="●"/>
            </a:pPr>
            <a:r>
              <a:rPr lang="es-ES" err="1"/>
              <a:t>AdamW</a:t>
            </a:r>
            <a:r>
              <a:rPr lang="es-ES"/>
              <a:t> </a:t>
            </a:r>
            <a:r>
              <a:rPr lang="es-ES" err="1"/>
              <a:t>States</a:t>
            </a:r>
            <a:r>
              <a:rPr lang="es-ES"/>
              <a:t>: 2 bytes</a:t>
            </a:r>
          </a:p>
          <a:p>
            <a:pPr marL="625475" lvl="1" indent="-265113">
              <a:lnSpc>
                <a:spcPct val="100000"/>
              </a:lnSpc>
              <a:buChar char="●"/>
            </a:pPr>
            <a:r>
              <a:rPr lang="pt-BR" b="1"/>
              <a:t>Total:</a:t>
            </a:r>
            <a:r>
              <a:rPr lang="pt-BR"/>
              <a:t> 10 bytes/</a:t>
            </a:r>
            <a:r>
              <a:rPr lang="pt-BR" err="1"/>
              <a:t>parameter</a:t>
            </a:r>
            <a:r>
              <a:rPr lang="pt-BR"/>
              <a:t> </a:t>
            </a:r>
            <a:r>
              <a:rPr lang="pt-BR">
                <a:sym typeface="Wingdings" panose="05000000000000000000" pitchFamily="2" charset="2"/>
              </a:rPr>
              <a:t> </a:t>
            </a:r>
            <a:r>
              <a:rPr lang="es-ES"/>
              <a:t>80.7M×10=0.75 GB</a:t>
            </a:r>
            <a:endParaRPr lang="fr-FR"/>
          </a:p>
        </p:txBody>
      </p:sp>
      <p:sp>
        <p:nvSpPr>
          <p:cNvPr id="2484" name="Google Shape;2484;p122"/>
          <p:cNvSpPr txBox="1">
            <a:spLocks noGrp="1"/>
          </p:cNvSpPr>
          <p:nvPr>
            <p:ph type="subTitle" idx="2"/>
          </p:nvPr>
        </p:nvSpPr>
        <p:spPr>
          <a:xfrm>
            <a:off x="4998720" y="1732290"/>
            <a:ext cx="4053015" cy="24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Quicksand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Total GPU Memory Usage</a:t>
            </a: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Quicksand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sym typeface="Quicksand"/>
              </a:rPr>
              <a:t>Quantized Model: 3.5GB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Quicksand"/>
              <a:buChar char="●"/>
              <a:tabLst/>
              <a:defRPr/>
            </a:pPr>
            <a:r>
              <a:rPr lang="es-ES" u="none" err="1"/>
              <a:t>LoRA</a:t>
            </a:r>
            <a:r>
              <a:rPr lang="es-ES" u="none"/>
              <a:t> </a:t>
            </a:r>
            <a:r>
              <a:rPr lang="es-ES" u="none" err="1"/>
              <a:t>Parameters</a:t>
            </a:r>
            <a:r>
              <a:rPr lang="es-ES" u="none"/>
              <a:t>: 0.75GB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Quicksand"/>
              <a:buChar char="●"/>
              <a:tabLst/>
              <a:defRPr/>
            </a:pPr>
            <a:r>
              <a:rPr lang="es-ES" u="none"/>
              <a:t>Forward </a:t>
            </a:r>
            <a:r>
              <a:rPr lang="es-ES" u="none" err="1"/>
              <a:t>Activations</a:t>
            </a:r>
            <a:r>
              <a:rPr lang="es-ES" u="none"/>
              <a:t> &amp; </a:t>
            </a:r>
            <a:r>
              <a:rPr lang="es-ES" u="none" err="1"/>
              <a:t>Overhead</a:t>
            </a:r>
            <a:r>
              <a:rPr lang="es-ES" u="none"/>
              <a:t>: 6.29GB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Quicksand"/>
              <a:buChar char="●"/>
              <a:tabLst/>
              <a:defRPr/>
            </a:pPr>
            <a:r>
              <a:rPr lang="es-ES" b="1" u="none"/>
              <a:t>Max </a:t>
            </a:r>
            <a:r>
              <a:rPr lang="es-ES" b="1" u="none" err="1"/>
              <a:t>Observed</a:t>
            </a:r>
            <a:r>
              <a:rPr lang="es-ES" b="1" u="none"/>
              <a:t> </a:t>
            </a:r>
            <a:r>
              <a:rPr lang="es-ES" b="1" u="none" err="1"/>
              <a:t>Utilization</a:t>
            </a:r>
            <a:r>
              <a:rPr lang="es-ES" b="1" u="none"/>
              <a:t>: 10.54GB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>
          <a:extLst>
            <a:ext uri="{FF2B5EF4-FFF2-40B4-BE49-F238E27FC236}">
              <a16:creationId xmlns:a16="http://schemas.microsoft.com/office/drawing/2014/main" id="{692A3879-C61C-2908-0678-82F8C0787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14">
            <a:extLst>
              <a:ext uri="{FF2B5EF4-FFF2-40B4-BE49-F238E27FC236}">
                <a16:creationId xmlns:a16="http://schemas.microsoft.com/office/drawing/2014/main" id="{D0696120-6B6E-D9DD-4D6E-1E31BE484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3374" y="1849966"/>
            <a:ext cx="4237252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HYPERPARAMETERS</a:t>
            </a:r>
            <a:endParaRPr/>
          </a:p>
        </p:txBody>
      </p:sp>
      <p:sp>
        <p:nvSpPr>
          <p:cNvPr id="2" name="Google Shape;1637;p95">
            <a:extLst>
              <a:ext uri="{FF2B5EF4-FFF2-40B4-BE49-F238E27FC236}">
                <a16:creationId xmlns:a16="http://schemas.microsoft.com/office/drawing/2014/main" id="{47E11468-93F3-67BD-FDD0-CAC4AB4BF684}"/>
              </a:ext>
            </a:extLst>
          </p:cNvPr>
          <p:cNvSpPr txBox="1">
            <a:spLocks/>
          </p:cNvSpPr>
          <p:nvPr/>
        </p:nvSpPr>
        <p:spPr>
          <a:xfrm>
            <a:off x="52374" y="683520"/>
            <a:ext cx="2324159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Aft>
                <a:spcPts val="1200"/>
              </a:spcAft>
              <a:buFont typeface="Quicksand"/>
              <a:buNone/>
            </a:pPr>
            <a:r>
              <a:rPr lang="es-ES" sz="2800" b="1" err="1"/>
              <a:t>LoRA</a:t>
            </a:r>
            <a:endParaRPr lang="es-ES" sz="2800" b="1"/>
          </a:p>
        </p:txBody>
      </p:sp>
      <p:sp>
        <p:nvSpPr>
          <p:cNvPr id="3" name="Google Shape;1637;p95">
            <a:extLst>
              <a:ext uri="{FF2B5EF4-FFF2-40B4-BE49-F238E27FC236}">
                <a16:creationId xmlns:a16="http://schemas.microsoft.com/office/drawing/2014/main" id="{F3814C97-F8A1-725C-59A1-3574E3E6313F}"/>
              </a:ext>
            </a:extLst>
          </p:cNvPr>
          <p:cNvSpPr txBox="1">
            <a:spLocks/>
          </p:cNvSpPr>
          <p:nvPr/>
        </p:nvSpPr>
        <p:spPr>
          <a:xfrm>
            <a:off x="279033" y="683520"/>
            <a:ext cx="2811008" cy="144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/>
              <a:t>r = 32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Task</a:t>
            </a:r>
            <a:r>
              <a:rPr lang="es-ES"/>
              <a:t> </a:t>
            </a:r>
            <a:r>
              <a:rPr lang="es-ES" err="1"/>
              <a:t>Type</a:t>
            </a:r>
            <a:r>
              <a:rPr lang="es-ES"/>
              <a:t> = “CAUSAL_LM”</a:t>
            </a:r>
          </a:p>
        </p:txBody>
      </p:sp>
      <p:sp>
        <p:nvSpPr>
          <p:cNvPr id="7" name="Google Shape;1637;p95">
            <a:extLst>
              <a:ext uri="{FF2B5EF4-FFF2-40B4-BE49-F238E27FC236}">
                <a16:creationId xmlns:a16="http://schemas.microsoft.com/office/drawing/2014/main" id="{E42CBCA3-9A13-6913-74EF-1CBA66689A6E}"/>
              </a:ext>
            </a:extLst>
          </p:cNvPr>
          <p:cNvSpPr txBox="1">
            <a:spLocks/>
          </p:cNvSpPr>
          <p:nvPr/>
        </p:nvSpPr>
        <p:spPr>
          <a:xfrm>
            <a:off x="5825615" y="785615"/>
            <a:ext cx="2324159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Aft>
                <a:spcPts val="1200"/>
              </a:spcAft>
              <a:buFont typeface="Quicksand"/>
              <a:buNone/>
            </a:pPr>
            <a:r>
              <a:rPr lang="es-ES" sz="2800" b="1"/>
              <a:t>General Training</a:t>
            </a:r>
          </a:p>
        </p:txBody>
      </p:sp>
      <p:sp>
        <p:nvSpPr>
          <p:cNvPr id="8" name="Google Shape;1637;p95">
            <a:extLst>
              <a:ext uri="{FF2B5EF4-FFF2-40B4-BE49-F238E27FC236}">
                <a16:creationId xmlns:a16="http://schemas.microsoft.com/office/drawing/2014/main" id="{CC9A3CFB-1A1F-99B7-EECF-A7F217BE59FC}"/>
              </a:ext>
            </a:extLst>
          </p:cNvPr>
          <p:cNvSpPr txBox="1">
            <a:spLocks/>
          </p:cNvSpPr>
          <p:nvPr/>
        </p:nvSpPr>
        <p:spPr>
          <a:xfrm>
            <a:off x="5909697" y="961620"/>
            <a:ext cx="3234303" cy="144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Save</a:t>
            </a:r>
            <a:r>
              <a:rPr lang="es-ES"/>
              <a:t> Total </a:t>
            </a:r>
            <a:r>
              <a:rPr lang="es-ES" err="1"/>
              <a:t>Limit</a:t>
            </a:r>
            <a:r>
              <a:rPr lang="es-ES"/>
              <a:t> = 3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Logging</a:t>
            </a:r>
            <a:r>
              <a:rPr lang="es-ES"/>
              <a:t> </a:t>
            </a:r>
            <a:r>
              <a:rPr lang="es-ES" err="1"/>
              <a:t>Strategy</a:t>
            </a:r>
            <a:r>
              <a:rPr lang="es-ES"/>
              <a:t> = ‘</a:t>
            </a:r>
            <a:r>
              <a:rPr lang="es-ES" err="1"/>
              <a:t>steps</a:t>
            </a:r>
            <a:r>
              <a:rPr lang="es-ES"/>
              <a:t>’</a:t>
            </a:r>
          </a:p>
        </p:txBody>
      </p:sp>
      <p:sp>
        <p:nvSpPr>
          <p:cNvPr id="4" name="Google Shape;1637;p95">
            <a:extLst>
              <a:ext uri="{FF2B5EF4-FFF2-40B4-BE49-F238E27FC236}">
                <a16:creationId xmlns:a16="http://schemas.microsoft.com/office/drawing/2014/main" id="{323230BB-CB2E-98FF-8902-675DBB5AC724}"/>
              </a:ext>
            </a:extLst>
          </p:cNvPr>
          <p:cNvSpPr txBox="1">
            <a:spLocks/>
          </p:cNvSpPr>
          <p:nvPr/>
        </p:nvSpPr>
        <p:spPr>
          <a:xfrm>
            <a:off x="52374" y="2564759"/>
            <a:ext cx="2324159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Aft>
                <a:spcPts val="1200"/>
              </a:spcAft>
              <a:buFont typeface="Quicksand"/>
              <a:buNone/>
            </a:pPr>
            <a:r>
              <a:rPr lang="es-ES" sz="2800" b="1"/>
              <a:t>OASST1</a:t>
            </a:r>
          </a:p>
        </p:txBody>
      </p:sp>
      <p:sp>
        <p:nvSpPr>
          <p:cNvPr id="5" name="Google Shape;1637;p95">
            <a:extLst>
              <a:ext uri="{FF2B5EF4-FFF2-40B4-BE49-F238E27FC236}">
                <a16:creationId xmlns:a16="http://schemas.microsoft.com/office/drawing/2014/main" id="{E1A7DA41-9628-9B58-4273-60F5574C52EA}"/>
              </a:ext>
            </a:extLst>
          </p:cNvPr>
          <p:cNvSpPr txBox="1">
            <a:spLocks/>
          </p:cNvSpPr>
          <p:nvPr/>
        </p:nvSpPr>
        <p:spPr>
          <a:xfrm>
            <a:off x="279033" y="2863164"/>
            <a:ext cx="3410098" cy="228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Logging</a:t>
            </a:r>
            <a:r>
              <a:rPr lang="es-ES"/>
              <a:t> </a:t>
            </a:r>
            <a:r>
              <a:rPr lang="es-ES" err="1"/>
              <a:t>Steps</a:t>
            </a:r>
            <a:r>
              <a:rPr lang="es-ES"/>
              <a:t> = 100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Save</a:t>
            </a:r>
            <a:r>
              <a:rPr lang="es-ES"/>
              <a:t> </a:t>
            </a:r>
            <a:r>
              <a:rPr lang="es-ES" err="1"/>
              <a:t>Steps</a:t>
            </a:r>
            <a:r>
              <a:rPr lang="es-ES"/>
              <a:t> = 100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/>
              <a:t>Per </a:t>
            </a:r>
            <a:r>
              <a:rPr lang="es-ES" err="1"/>
              <a:t>Device</a:t>
            </a:r>
            <a:r>
              <a:rPr lang="es-ES"/>
              <a:t> </a:t>
            </a:r>
            <a:r>
              <a:rPr lang="es-ES" err="1"/>
              <a:t>Batch</a:t>
            </a:r>
            <a:r>
              <a:rPr lang="es-ES"/>
              <a:t> </a:t>
            </a:r>
            <a:r>
              <a:rPr lang="es-ES" err="1"/>
              <a:t>Size</a:t>
            </a:r>
            <a:r>
              <a:rPr lang="es-ES"/>
              <a:t> = 4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Gradient</a:t>
            </a:r>
            <a:r>
              <a:rPr lang="es-ES"/>
              <a:t> </a:t>
            </a:r>
            <a:r>
              <a:rPr lang="es-ES" err="1"/>
              <a:t>accumulation</a:t>
            </a:r>
            <a:r>
              <a:rPr lang="es-ES"/>
              <a:t> </a:t>
            </a:r>
            <a:r>
              <a:rPr lang="es-ES" err="1"/>
              <a:t>steps</a:t>
            </a:r>
            <a:r>
              <a:rPr lang="es-ES"/>
              <a:t> = 4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Learning</a:t>
            </a:r>
            <a:r>
              <a:rPr lang="es-ES"/>
              <a:t> </a:t>
            </a:r>
            <a:r>
              <a:rPr lang="es-ES" err="1"/>
              <a:t>Rate</a:t>
            </a:r>
            <a:r>
              <a:rPr lang="es-ES"/>
              <a:t> = 1e-4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/>
              <a:t>Max </a:t>
            </a:r>
            <a:r>
              <a:rPr lang="es-ES" err="1"/>
              <a:t>Steps</a:t>
            </a:r>
            <a:r>
              <a:rPr lang="es-ES"/>
              <a:t> = 7000</a:t>
            </a:r>
          </a:p>
        </p:txBody>
      </p:sp>
      <p:sp>
        <p:nvSpPr>
          <p:cNvPr id="6" name="Google Shape;1637;p95">
            <a:extLst>
              <a:ext uri="{FF2B5EF4-FFF2-40B4-BE49-F238E27FC236}">
                <a16:creationId xmlns:a16="http://schemas.microsoft.com/office/drawing/2014/main" id="{728F4C48-0ED9-BDAD-467E-0BD0DEAF8292}"/>
              </a:ext>
            </a:extLst>
          </p:cNvPr>
          <p:cNvSpPr txBox="1">
            <a:spLocks/>
          </p:cNvSpPr>
          <p:nvPr/>
        </p:nvSpPr>
        <p:spPr>
          <a:xfrm>
            <a:off x="5454871" y="3556394"/>
            <a:ext cx="3481295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spcAft>
                <a:spcPts val="1200"/>
              </a:spcAft>
              <a:buFont typeface="Quicksand"/>
              <a:buNone/>
            </a:pPr>
            <a:r>
              <a:rPr lang="es-ES" sz="2800" b="1" err="1"/>
              <a:t>Evaluation</a:t>
            </a:r>
            <a:r>
              <a:rPr lang="es-ES" sz="2800" b="1"/>
              <a:t> </a:t>
            </a:r>
            <a:r>
              <a:rPr lang="es-ES" sz="2800" b="1" err="1"/>
              <a:t>Hyperparameters</a:t>
            </a:r>
            <a:endParaRPr lang="es-ES" sz="2800" b="1"/>
          </a:p>
        </p:txBody>
      </p:sp>
      <p:sp>
        <p:nvSpPr>
          <p:cNvPr id="9" name="Google Shape;1637;p95">
            <a:extLst>
              <a:ext uri="{FF2B5EF4-FFF2-40B4-BE49-F238E27FC236}">
                <a16:creationId xmlns:a16="http://schemas.microsoft.com/office/drawing/2014/main" id="{C432F650-0498-A27B-774E-D0768DD5DCB7}"/>
              </a:ext>
            </a:extLst>
          </p:cNvPr>
          <p:cNvSpPr txBox="1">
            <a:spLocks/>
          </p:cNvSpPr>
          <p:nvPr/>
        </p:nvSpPr>
        <p:spPr>
          <a:xfrm>
            <a:off x="5825615" y="3864258"/>
            <a:ext cx="2980367" cy="98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err="1"/>
              <a:t>Eval</a:t>
            </a:r>
            <a:r>
              <a:rPr lang="es-ES"/>
              <a:t> </a:t>
            </a:r>
            <a:r>
              <a:rPr lang="es-ES" err="1"/>
              <a:t>Steps</a:t>
            </a:r>
            <a:r>
              <a:rPr lang="es-ES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181390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>
          <a:extLst>
            <a:ext uri="{FF2B5EF4-FFF2-40B4-BE49-F238E27FC236}">
              <a16:creationId xmlns:a16="http://schemas.microsoft.com/office/drawing/2014/main" id="{384A40BD-F442-E9FB-2352-AAA50ED01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>
            <a:extLst>
              <a:ext uri="{FF2B5EF4-FFF2-40B4-BE49-F238E27FC236}">
                <a16:creationId xmlns:a16="http://schemas.microsoft.com/office/drawing/2014/main" id="{11BD3224-5D8F-CFB2-D8AC-FC2A877A94A1}"/>
              </a:ext>
            </a:extLst>
          </p:cNvPr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>
            <a:extLst>
              <a:ext uri="{FF2B5EF4-FFF2-40B4-BE49-F238E27FC236}">
                <a16:creationId xmlns:a16="http://schemas.microsoft.com/office/drawing/2014/main" id="{258233FD-DF37-7B77-3ADF-854412F25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89" name="Google Shape;1389;p90">
            <a:extLst>
              <a:ext uri="{FF2B5EF4-FFF2-40B4-BE49-F238E27FC236}">
                <a16:creationId xmlns:a16="http://schemas.microsoft.com/office/drawing/2014/main" id="{00793CD8-15EB-08E8-4EB8-BEA742D740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391" name="Google Shape;1391;p90">
            <a:extLst>
              <a:ext uri="{FF2B5EF4-FFF2-40B4-BE49-F238E27FC236}">
                <a16:creationId xmlns:a16="http://schemas.microsoft.com/office/drawing/2014/main" id="{A7D686FA-57DE-9F1B-10E7-DD35CB2A6CD7}"/>
              </a:ext>
            </a:extLst>
          </p:cNvPr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>
              <a:extLst>
                <a:ext uri="{FF2B5EF4-FFF2-40B4-BE49-F238E27FC236}">
                  <a16:creationId xmlns:a16="http://schemas.microsoft.com/office/drawing/2014/main" id="{E463E3FE-428A-3B18-C1EB-26B57711804F}"/>
                </a:ext>
              </a:extLst>
            </p:cNvPr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>
              <a:extLst>
                <a:ext uri="{FF2B5EF4-FFF2-40B4-BE49-F238E27FC236}">
                  <a16:creationId xmlns:a16="http://schemas.microsoft.com/office/drawing/2014/main" id="{7BBDA35C-C500-4F03-DB77-6A85350B1AA3}"/>
                </a:ext>
              </a:extLst>
            </p:cNvPr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>
              <a:extLst>
                <a:ext uri="{FF2B5EF4-FFF2-40B4-BE49-F238E27FC236}">
                  <a16:creationId xmlns:a16="http://schemas.microsoft.com/office/drawing/2014/main" id="{856B08B0-5A2B-C4A5-8694-D987993A79F5}"/>
                </a:ext>
              </a:extLst>
            </p:cNvPr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>
            <a:extLst>
              <a:ext uri="{FF2B5EF4-FFF2-40B4-BE49-F238E27FC236}">
                <a16:creationId xmlns:a16="http://schemas.microsoft.com/office/drawing/2014/main" id="{6B9DC203-2511-5147-8AD9-C8E98F548B70}"/>
              </a:ext>
            </a:extLst>
          </p:cNvPr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>
              <a:extLst>
                <a:ext uri="{FF2B5EF4-FFF2-40B4-BE49-F238E27FC236}">
                  <a16:creationId xmlns:a16="http://schemas.microsoft.com/office/drawing/2014/main" id="{A6B5C5F4-2A5F-2D4C-7ADD-2AE538C7A390}"/>
                </a:ext>
              </a:extLst>
            </p:cNvPr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>
              <a:extLst>
                <a:ext uri="{FF2B5EF4-FFF2-40B4-BE49-F238E27FC236}">
                  <a16:creationId xmlns:a16="http://schemas.microsoft.com/office/drawing/2014/main" id="{6EB9B6F1-9A02-1E38-1D05-C826D2A33C37}"/>
                </a:ext>
              </a:extLst>
            </p:cNvPr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>
              <a:extLst>
                <a:ext uri="{FF2B5EF4-FFF2-40B4-BE49-F238E27FC236}">
                  <a16:creationId xmlns:a16="http://schemas.microsoft.com/office/drawing/2014/main" id="{6E7FB18E-91EF-0E51-694B-1B5B0E0D1F53}"/>
                </a:ext>
              </a:extLst>
            </p:cNvPr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>
              <a:extLst>
                <a:ext uri="{FF2B5EF4-FFF2-40B4-BE49-F238E27FC236}">
                  <a16:creationId xmlns:a16="http://schemas.microsoft.com/office/drawing/2014/main" id="{BECA6415-02EF-A7E9-F9F2-606C1F79EC34}"/>
                </a:ext>
              </a:extLst>
            </p:cNvPr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215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" name="Google Shape;2069;p110"/>
          <p:cNvGrpSpPr/>
          <p:nvPr/>
        </p:nvGrpSpPr>
        <p:grpSpPr>
          <a:xfrm>
            <a:off x="216427" y="1591900"/>
            <a:ext cx="5805628" cy="2850244"/>
            <a:chOff x="539600" y="1364654"/>
            <a:chExt cx="8064900" cy="3061032"/>
          </a:xfrm>
        </p:grpSpPr>
        <p:sp>
          <p:nvSpPr>
            <p:cNvPr id="2070" name="Google Shape;2070;p110"/>
            <p:cNvSpPr/>
            <p:nvPr/>
          </p:nvSpPr>
          <p:spPr>
            <a:xfrm>
              <a:off x="539648" y="1367786"/>
              <a:ext cx="8064600" cy="3057900"/>
            </a:xfrm>
            <a:prstGeom prst="roundRect">
              <a:avLst>
                <a:gd name="adj" fmla="val 1131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10"/>
            <p:cNvSpPr/>
            <p:nvPr/>
          </p:nvSpPr>
          <p:spPr>
            <a:xfrm rot="10800000">
              <a:off x="539600" y="1364654"/>
              <a:ext cx="8064900" cy="450300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10"/>
            <p:cNvSpPr/>
            <p:nvPr/>
          </p:nvSpPr>
          <p:spPr>
            <a:xfrm>
              <a:off x="671159" y="1532538"/>
              <a:ext cx="105242" cy="105242"/>
            </a:xfrm>
            <a:custGeom>
              <a:avLst/>
              <a:gdLst/>
              <a:ahLst/>
              <a:cxnLst/>
              <a:rect l="l" t="t" r="r" b="b"/>
              <a:pathLst>
                <a:path w="1369" h="1369" fill="none" extrusionOk="0">
                  <a:moveTo>
                    <a:pt x="1369" y="700"/>
                  </a:moveTo>
                  <a:cubicBezTo>
                    <a:pt x="1369" y="305"/>
                    <a:pt x="1065" y="1"/>
                    <a:pt x="669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5" y="1369"/>
                    <a:pt x="1369" y="1065"/>
                    <a:pt x="1369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10"/>
            <p:cNvSpPr/>
            <p:nvPr/>
          </p:nvSpPr>
          <p:spPr>
            <a:xfrm>
              <a:off x="874494" y="1532538"/>
              <a:ext cx="107548" cy="105242"/>
            </a:xfrm>
            <a:custGeom>
              <a:avLst/>
              <a:gdLst/>
              <a:ahLst/>
              <a:cxnLst/>
              <a:rect l="l" t="t" r="r" b="b"/>
              <a:pathLst>
                <a:path w="1399" h="1369" fill="none" extrusionOk="0">
                  <a:moveTo>
                    <a:pt x="1398" y="700"/>
                  </a:moveTo>
                  <a:cubicBezTo>
                    <a:pt x="1398" y="305"/>
                    <a:pt x="1094" y="1"/>
                    <a:pt x="699" y="1"/>
                  </a:cubicBezTo>
                  <a:cubicBezTo>
                    <a:pt x="334" y="1"/>
                    <a:pt x="0" y="305"/>
                    <a:pt x="0" y="700"/>
                  </a:cubicBezTo>
                  <a:cubicBezTo>
                    <a:pt x="0" y="1065"/>
                    <a:pt x="334" y="1369"/>
                    <a:pt x="699" y="1369"/>
                  </a:cubicBezTo>
                  <a:cubicBezTo>
                    <a:pt x="1094" y="1369"/>
                    <a:pt x="1398" y="1065"/>
                    <a:pt x="1398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10"/>
            <p:cNvSpPr/>
            <p:nvPr/>
          </p:nvSpPr>
          <p:spPr>
            <a:xfrm>
              <a:off x="1080059" y="1532538"/>
              <a:ext cx="107625" cy="105242"/>
            </a:xfrm>
            <a:custGeom>
              <a:avLst/>
              <a:gdLst/>
              <a:ahLst/>
              <a:cxnLst/>
              <a:rect l="l" t="t" r="r" b="b"/>
              <a:pathLst>
                <a:path w="1400" h="1369" fill="none" extrusionOk="0">
                  <a:moveTo>
                    <a:pt x="1399" y="700"/>
                  </a:moveTo>
                  <a:cubicBezTo>
                    <a:pt x="1399" y="305"/>
                    <a:pt x="1065" y="1"/>
                    <a:pt x="700" y="1"/>
                  </a:cubicBez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99" y="1065"/>
                    <a:pt x="1399" y="7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110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OF ACTIVITIES</a:t>
            </a: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552DFEA-6020-70A0-AFEB-1F952721B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33150"/>
              </p:ext>
            </p:extLst>
          </p:nvPr>
        </p:nvGraphicFramePr>
        <p:xfrm>
          <a:off x="485289" y="2058882"/>
          <a:ext cx="5400000" cy="2225040"/>
        </p:xfrm>
        <a:graphic>
          <a:graphicData uri="http://schemas.openxmlformats.org/drawingml/2006/table">
            <a:tbl>
              <a:tblPr firstRow="1" bandRow="1">
                <a:tableStyleId>{26E995F2-4BDC-46B3-90B7-EBB61E1559DA}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84795635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101289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2893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err="1">
                          <a:latin typeface="Montserrat" panose="00000500000000000000" pitchFamily="2" charset="0"/>
                        </a:rPr>
                        <a:t>Metric</a:t>
                      </a:r>
                      <a:endParaRPr lang="es-ES" b="1">
                        <a:latin typeface="Montserrat" panose="00000500000000000000" pitchFamily="2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="1" err="1">
                          <a:latin typeface="Montserrat" panose="00000500000000000000" pitchFamily="2" charset="0"/>
                        </a:rPr>
                        <a:t>Strict</a:t>
                      </a:r>
                      <a:r>
                        <a:rPr lang="es-ES" b="1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b="1" err="1">
                          <a:latin typeface="Montserrat" panose="00000500000000000000" pitchFamily="2" charset="0"/>
                        </a:rPr>
                        <a:t>Mode</a:t>
                      </a:r>
                      <a:endParaRPr lang="es-ES" b="1">
                        <a:latin typeface="Montserrat" panose="00000500000000000000" pitchFamily="2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="1" err="1">
                          <a:latin typeface="Montserrat" panose="00000500000000000000" pitchFamily="2" charset="0"/>
                        </a:rPr>
                        <a:t>Loose</a:t>
                      </a:r>
                      <a:r>
                        <a:rPr lang="es-ES" b="1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b="1" err="1">
                          <a:latin typeface="Montserrat" panose="00000500000000000000" pitchFamily="2" charset="0"/>
                        </a:rPr>
                        <a:t>mode</a:t>
                      </a:r>
                      <a:endParaRPr lang="es-ES" b="1">
                        <a:latin typeface="Montserrat" panose="00000500000000000000" pitchFamily="2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0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err="1">
                          <a:latin typeface="Quicksand" panose="020B0604020202020204" charset="0"/>
                        </a:rPr>
                        <a:t>Prompt-Level</a:t>
                      </a:r>
                      <a:r>
                        <a:rPr lang="es-ES">
                          <a:latin typeface="Quicksand" panose="020B0604020202020204" charset="0"/>
                        </a:rPr>
                        <a:t> </a:t>
                      </a:r>
                      <a:r>
                        <a:rPr lang="es-ES" err="1">
                          <a:latin typeface="Quicksand" panose="020B0604020202020204" charset="0"/>
                        </a:rPr>
                        <a:t>Accuracy</a:t>
                      </a:r>
                      <a:endParaRPr lang="es-ES">
                        <a:latin typeface="Quicksa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0.2463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0.2926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6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err="1">
                          <a:latin typeface="Quicksand" panose="020B0604020202020204" charset="0"/>
                        </a:rPr>
                        <a:t>Instruction</a:t>
                      </a:r>
                      <a:r>
                        <a:rPr lang="es-ES">
                          <a:latin typeface="Quicksand" panose="020B0604020202020204" charset="0"/>
                        </a:rPr>
                        <a:t> </a:t>
                      </a:r>
                      <a:r>
                        <a:rPr lang="es-ES" err="1">
                          <a:latin typeface="Quicksand" panose="020B0604020202020204" charset="0"/>
                        </a:rPr>
                        <a:t>Accuracy</a:t>
                      </a:r>
                      <a:endParaRPr lang="es-ES">
                        <a:latin typeface="Quicksa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0.3462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0.3966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58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err="1">
                          <a:latin typeface="Quicksand" panose="020B0604020202020204" charset="0"/>
                        </a:rPr>
                        <a:t>Language</a:t>
                      </a:r>
                      <a:r>
                        <a:rPr lang="es-ES">
                          <a:latin typeface="Quicksand" panose="020B0604020202020204" charset="0"/>
                        </a:rPr>
                        <a:t> </a:t>
                      </a:r>
                      <a:r>
                        <a:rPr lang="es-ES" err="1">
                          <a:latin typeface="Quicksand" panose="020B0604020202020204" charset="0"/>
                        </a:rPr>
                        <a:t>Accuracy</a:t>
                      </a:r>
                      <a:endParaRPr lang="es-ES">
                        <a:latin typeface="Quicksa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0.8709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0.9000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28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err="1">
                          <a:latin typeface="Quicksand" panose="020B0604020202020204" charset="0"/>
                        </a:rPr>
                        <a:t>Keywords</a:t>
                      </a:r>
                      <a:endParaRPr lang="es-ES">
                        <a:latin typeface="Quicksa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0.472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0.476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7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err="1">
                          <a:latin typeface="Quicksand" panose="020B0604020202020204" charset="0"/>
                        </a:rPr>
                        <a:t>Length</a:t>
                      </a:r>
                      <a:r>
                        <a:rPr lang="es-ES">
                          <a:latin typeface="Quicksand" panose="020B0604020202020204" charset="0"/>
                        </a:rPr>
                        <a:t> </a:t>
                      </a:r>
                      <a:r>
                        <a:rPr lang="es-ES" err="1">
                          <a:latin typeface="Quicksand" panose="020B0604020202020204" charset="0"/>
                        </a:rPr>
                        <a:t>Constraints</a:t>
                      </a:r>
                      <a:endParaRPr lang="es-ES">
                        <a:latin typeface="Quicksa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0.25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Quicksand" panose="020B0604020202020204" charset="0"/>
                        </a:rPr>
                        <a:t>0.423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37129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9216B7C-E13E-3703-2A1F-2744E7444939}"/>
              </a:ext>
            </a:extLst>
          </p:cNvPr>
          <p:cNvSpPr txBox="1"/>
          <p:nvPr/>
        </p:nvSpPr>
        <p:spPr>
          <a:xfrm>
            <a:off x="6116544" y="1764488"/>
            <a:ext cx="288136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err="1"/>
              <a:t>Strengths</a:t>
            </a:r>
            <a:r>
              <a:rPr lang="es-ES" b="1"/>
              <a:t>:</a:t>
            </a:r>
            <a:endParaRPr lang="es-ES"/>
          </a:p>
          <a:p>
            <a:pPr marL="449263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err="1"/>
              <a:t>Strong</a:t>
            </a:r>
            <a:r>
              <a:rPr lang="es-ES"/>
              <a:t> </a:t>
            </a:r>
            <a:r>
              <a:rPr lang="es-ES" b="1" err="1"/>
              <a:t>language</a:t>
            </a:r>
            <a:r>
              <a:rPr lang="es-ES" b="1"/>
              <a:t> response</a:t>
            </a:r>
            <a:endParaRPr lang="es-ES"/>
          </a:p>
          <a:p>
            <a:pPr marL="449263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/>
              <a:t>Good at </a:t>
            </a:r>
            <a:r>
              <a:rPr lang="es-ES" err="1"/>
              <a:t>detecting</a:t>
            </a:r>
            <a:r>
              <a:rPr lang="es-ES"/>
              <a:t> general </a:t>
            </a:r>
            <a:r>
              <a:rPr lang="es-ES" err="1"/>
              <a:t>content</a:t>
            </a:r>
            <a:r>
              <a:rPr lang="es-ES"/>
              <a:t> </a:t>
            </a:r>
            <a:r>
              <a:rPr lang="es-ES" err="1"/>
              <a:t>like</a:t>
            </a:r>
            <a:r>
              <a:rPr lang="es-ES"/>
              <a:t> </a:t>
            </a:r>
            <a:r>
              <a:rPr lang="es-ES" err="1"/>
              <a:t>placeholders</a:t>
            </a:r>
            <a:endParaRPr lang="es-ES"/>
          </a:p>
          <a:p>
            <a:pPr>
              <a:buFont typeface="Arial" panose="020B0604020202020204" pitchFamily="34" charset="0"/>
              <a:buChar char="•"/>
            </a:pPr>
            <a:r>
              <a:rPr lang="es-ES" b="1" err="1"/>
              <a:t>Weaknesses</a:t>
            </a:r>
            <a:r>
              <a:rPr lang="es-ES" b="1"/>
              <a:t>:</a:t>
            </a:r>
            <a:endParaRPr lang="es-ES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err="1"/>
              <a:t>Struggles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b="1" err="1"/>
              <a:t>length</a:t>
            </a:r>
            <a:r>
              <a:rPr lang="es-ES" b="1"/>
              <a:t> </a:t>
            </a:r>
            <a:r>
              <a:rPr lang="es-ES" b="1" err="1"/>
              <a:t>constraints</a:t>
            </a:r>
            <a:endParaRPr lang="es-ES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err="1"/>
              <a:t>Room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improvement</a:t>
            </a:r>
            <a:r>
              <a:rPr lang="es-ES"/>
              <a:t> in </a:t>
            </a:r>
            <a:r>
              <a:rPr lang="es-ES" b="1" err="1"/>
              <a:t>keyword-specific</a:t>
            </a:r>
            <a:r>
              <a:rPr lang="es-ES" b="1"/>
              <a:t> </a:t>
            </a:r>
            <a:r>
              <a:rPr lang="es-ES" b="1" err="1"/>
              <a:t>tasks</a:t>
            </a:r>
            <a:r>
              <a:rPr lang="es-ES"/>
              <a:t> and </a:t>
            </a:r>
            <a:r>
              <a:rPr lang="es-ES" err="1"/>
              <a:t>avoiding</a:t>
            </a:r>
            <a:r>
              <a:rPr lang="es-ES"/>
              <a:t> "</a:t>
            </a:r>
            <a:r>
              <a:rPr lang="es-ES" err="1"/>
              <a:t>forbidden</a:t>
            </a:r>
            <a:r>
              <a:rPr lang="es-ES"/>
              <a:t> </a:t>
            </a:r>
            <a:r>
              <a:rPr lang="es-ES" err="1"/>
              <a:t>words</a:t>
            </a:r>
            <a:r>
              <a:rPr lang="es-ES"/>
              <a:t>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96639" y="2618751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96201" y="2618751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96213" y="1284396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96639" y="1278101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14900" y="2812994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96638" y="1369437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2019513" y="1481289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7845" y="1478632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BASE MODEL</a:t>
            </a:r>
            <a:endParaRPr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816605" y="28129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SCHEME</a:t>
            </a:r>
            <a:endParaRPr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96187" y="1381644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96638" y="2710099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96188" y="2714724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358;p89">
            <a:extLst>
              <a:ext uri="{FF2B5EF4-FFF2-40B4-BE49-F238E27FC236}">
                <a16:creationId xmlns:a16="http://schemas.microsoft.com/office/drawing/2014/main" id="{24DA7E71-2133-FADE-4D54-4E9063ABD7ED}"/>
              </a:ext>
            </a:extLst>
          </p:cNvPr>
          <p:cNvSpPr/>
          <p:nvPr/>
        </p:nvSpPr>
        <p:spPr>
          <a:xfrm>
            <a:off x="1096639" y="4038544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59;p89">
            <a:extLst>
              <a:ext uri="{FF2B5EF4-FFF2-40B4-BE49-F238E27FC236}">
                <a16:creationId xmlns:a16="http://schemas.microsoft.com/office/drawing/2014/main" id="{9BC3B208-43C3-80E2-24DB-88218756032C}"/>
              </a:ext>
            </a:extLst>
          </p:cNvPr>
          <p:cNvSpPr/>
          <p:nvPr/>
        </p:nvSpPr>
        <p:spPr>
          <a:xfrm>
            <a:off x="4896201" y="4038544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62;p89">
            <a:extLst>
              <a:ext uri="{FF2B5EF4-FFF2-40B4-BE49-F238E27FC236}">
                <a16:creationId xmlns:a16="http://schemas.microsoft.com/office/drawing/2014/main" id="{5166453A-D36A-8B44-7510-49E2EDE90E8D}"/>
              </a:ext>
            </a:extLst>
          </p:cNvPr>
          <p:cNvSpPr txBox="1">
            <a:spLocks/>
          </p:cNvSpPr>
          <p:nvPr/>
        </p:nvSpPr>
        <p:spPr>
          <a:xfrm>
            <a:off x="2014900" y="4232787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s-ES"/>
              <a:t>RESULTS</a:t>
            </a:r>
          </a:p>
        </p:txBody>
      </p:sp>
      <p:sp>
        <p:nvSpPr>
          <p:cNvPr id="13" name="Google Shape;1368;p89">
            <a:extLst>
              <a:ext uri="{FF2B5EF4-FFF2-40B4-BE49-F238E27FC236}">
                <a16:creationId xmlns:a16="http://schemas.microsoft.com/office/drawing/2014/main" id="{4CC2A46E-4809-6B9E-36E7-9FB6BEA636AF}"/>
              </a:ext>
            </a:extLst>
          </p:cNvPr>
          <p:cNvSpPr txBox="1">
            <a:spLocks/>
          </p:cNvSpPr>
          <p:nvPr/>
        </p:nvSpPr>
        <p:spPr>
          <a:xfrm>
            <a:off x="5816605" y="4248293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s-ES"/>
              <a:t>CONCLUSION</a:t>
            </a:r>
          </a:p>
        </p:txBody>
      </p:sp>
      <p:sp>
        <p:nvSpPr>
          <p:cNvPr id="14" name="Google Shape;1371;p89">
            <a:extLst>
              <a:ext uri="{FF2B5EF4-FFF2-40B4-BE49-F238E27FC236}">
                <a16:creationId xmlns:a16="http://schemas.microsoft.com/office/drawing/2014/main" id="{88788CED-6EF7-E437-CF9B-C0C5EB6EEC44}"/>
              </a:ext>
            </a:extLst>
          </p:cNvPr>
          <p:cNvSpPr txBox="1">
            <a:spLocks/>
          </p:cNvSpPr>
          <p:nvPr/>
        </p:nvSpPr>
        <p:spPr>
          <a:xfrm>
            <a:off x="1096638" y="4129892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15" name="Google Shape;1372;p89">
            <a:extLst>
              <a:ext uri="{FF2B5EF4-FFF2-40B4-BE49-F238E27FC236}">
                <a16:creationId xmlns:a16="http://schemas.microsoft.com/office/drawing/2014/main" id="{9BE042DA-029B-C439-FF8B-EA46C3512924}"/>
              </a:ext>
            </a:extLst>
          </p:cNvPr>
          <p:cNvSpPr txBox="1">
            <a:spLocks/>
          </p:cNvSpPr>
          <p:nvPr/>
        </p:nvSpPr>
        <p:spPr>
          <a:xfrm>
            <a:off x="4896188" y="4134517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1"/>
          <p:cNvSpPr/>
          <p:nvPr/>
        </p:nvSpPr>
        <p:spPr>
          <a:xfrm>
            <a:off x="912750" y="1018350"/>
            <a:ext cx="7318500" cy="310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101"/>
          <p:cNvSpPr txBox="1">
            <a:spLocks noGrp="1"/>
          </p:cNvSpPr>
          <p:nvPr>
            <p:ph type="title"/>
          </p:nvPr>
        </p:nvSpPr>
        <p:spPr>
          <a:xfrm>
            <a:off x="912750" y="1152150"/>
            <a:ext cx="73185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CONCLUSION</a:t>
            </a:r>
            <a:endParaRPr sz="7500"/>
          </a:p>
        </p:txBody>
      </p:sp>
      <p:grpSp>
        <p:nvGrpSpPr>
          <p:cNvPr id="1828" name="Google Shape;1828;p101"/>
          <p:cNvGrpSpPr/>
          <p:nvPr/>
        </p:nvGrpSpPr>
        <p:grpSpPr>
          <a:xfrm>
            <a:off x="2187235" y="237518"/>
            <a:ext cx="729058" cy="618173"/>
            <a:chOff x="2176960" y="330093"/>
            <a:chExt cx="729058" cy="618173"/>
          </a:xfrm>
        </p:grpSpPr>
        <p:sp>
          <p:nvSpPr>
            <p:cNvPr id="1829" name="Google Shape;1829;p101"/>
            <p:cNvSpPr/>
            <p:nvPr/>
          </p:nvSpPr>
          <p:spPr>
            <a:xfrm rot="-1208230">
              <a:off x="2554929" y="782320"/>
              <a:ext cx="194649" cy="136616"/>
            </a:xfrm>
            <a:custGeom>
              <a:avLst/>
              <a:gdLst/>
              <a:ahLst/>
              <a:cxnLst/>
              <a:rect l="l" t="t" r="r" b="b"/>
              <a:pathLst>
                <a:path w="3770" h="2646" fill="none" extrusionOk="0">
                  <a:moveTo>
                    <a:pt x="3769" y="761"/>
                  </a:moveTo>
                  <a:cubicBezTo>
                    <a:pt x="3283" y="305"/>
                    <a:pt x="2614" y="1"/>
                    <a:pt x="1885" y="1"/>
                  </a:cubicBezTo>
                  <a:cubicBezTo>
                    <a:pt x="1155" y="1"/>
                    <a:pt x="486" y="274"/>
                    <a:pt x="0" y="761"/>
                  </a:cubicBezTo>
                  <a:lnTo>
                    <a:pt x="1885" y="2645"/>
                  </a:lnTo>
                  <a:close/>
                </a:path>
              </a:pathLst>
            </a:custGeom>
            <a:noFill/>
            <a:ln w="68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01"/>
            <p:cNvSpPr/>
            <p:nvPr/>
          </p:nvSpPr>
          <p:spPr>
            <a:xfrm rot="-1208230">
              <a:off x="2366791" y="609286"/>
              <a:ext cx="452031" cy="158559"/>
            </a:xfrm>
            <a:custGeom>
              <a:avLst/>
              <a:gdLst/>
              <a:ahLst/>
              <a:cxnLst/>
              <a:rect l="l" t="t" r="r" b="b"/>
              <a:pathLst>
                <a:path w="8755" h="3071" fill="none" extrusionOk="0">
                  <a:moveTo>
                    <a:pt x="4378" y="1794"/>
                  </a:moveTo>
                  <a:cubicBezTo>
                    <a:pt x="5594" y="1794"/>
                    <a:pt x="6718" y="2280"/>
                    <a:pt x="7508" y="3070"/>
                  </a:cubicBezTo>
                  <a:lnTo>
                    <a:pt x="8755" y="1824"/>
                  </a:lnTo>
                  <a:cubicBezTo>
                    <a:pt x="7630" y="700"/>
                    <a:pt x="6080" y="0"/>
                    <a:pt x="4378" y="0"/>
                  </a:cubicBezTo>
                  <a:cubicBezTo>
                    <a:pt x="2676" y="0"/>
                    <a:pt x="1125" y="700"/>
                    <a:pt x="1" y="1824"/>
                  </a:cubicBezTo>
                  <a:lnTo>
                    <a:pt x="1247" y="3070"/>
                  </a:lnTo>
                  <a:cubicBezTo>
                    <a:pt x="2068" y="2280"/>
                    <a:pt x="3162" y="1794"/>
                    <a:pt x="4378" y="1794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01"/>
            <p:cNvSpPr/>
            <p:nvPr/>
          </p:nvSpPr>
          <p:spPr>
            <a:xfrm rot="-1208230">
              <a:off x="2191507" y="444199"/>
              <a:ext cx="699964" cy="208796"/>
            </a:xfrm>
            <a:custGeom>
              <a:avLst/>
              <a:gdLst/>
              <a:ahLst/>
              <a:cxnLst/>
              <a:rect l="l" t="t" r="r" b="b"/>
              <a:pathLst>
                <a:path w="13557" h="4044" fill="none" extrusionOk="0">
                  <a:moveTo>
                    <a:pt x="6779" y="1763"/>
                  </a:moveTo>
                  <a:cubicBezTo>
                    <a:pt x="8937" y="1763"/>
                    <a:pt x="10882" y="2645"/>
                    <a:pt x="12311" y="4043"/>
                  </a:cubicBezTo>
                  <a:lnTo>
                    <a:pt x="13557" y="2797"/>
                  </a:lnTo>
                  <a:cubicBezTo>
                    <a:pt x="11824" y="1064"/>
                    <a:pt x="9423" y="1"/>
                    <a:pt x="6779" y="1"/>
                  </a:cubicBezTo>
                  <a:cubicBezTo>
                    <a:pt x="4134" y="1"/>
                    <a:pt x="1733" y="1064"/>
                    <a:pt x="0" y="2797"/>
                  </a:cubicBezTo>
                  <a:lnTo>
                    <a:pt x="1247" y="4043"/>
                  </a:lnTo>
                  <a:cubicBezTo>
                    <a:pt x="2675" y="2645"/>
                    <a:pt x="4621" y="1763"/>
                    <a:pt x="6779" y="176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101"/>
          <p:cNvGrpSpPr/>
          <p:nvPr/>
        </p:nvGrpSpPr>
        <p:grpSpPr>
          <a:xfrm>
            <a:off x="6765012" y="192562"/>
            <a:ext cx="729074" cy="708107"/>
            <a:chOff x="6765012" y="192562"/>
            <a:chExt cx="729074" cy="708107"/>
          </a:xfrm>
        </p:grpSpPr>
        <p:sp>
          <p:nvSpPr>
            <p:cNvPr id="1833" name="Google Shape;1833;p101"/>
            <p:cNvSpPr/>
            <p:nvPr/>
          </p:nvSpPr>
          <p:spPr>
            <a:xfrm>
              <a:off x="6765012" y="192562"/>
              <a:ext cx="729074" cy="708107"/>
            </a:xfrm>
            <a:custGeom>
              <a:avLst/>
              <a:gdLst/>
              <a:ahLst/>
              <a:cxnLst/>
              <a:rect l="l" t="t" r="r" b="b"/>
              <a:pathLst>
                <a:path w="6354" h="6171" fill="none" extrusionOk="0">
                  <a:moveTo>
                    <a:pt x="6353" y="0"/>
                  </a:moveTo>
                  <a:lnTo>
                    <a:pt x="1" y="2158"/>
                  </a:lnTo>
                  <a:lnTo>
                    <a:pt x="3101" y="3040"/>
                  </a:lnTo>
                  <a:lnTo>
                    <a:pt x="3739" y="6170"/>
                  </a:lnTo>
                  <a:close/>
                </a:path>
              </a:pathLst>
            </a:custGeom>
            <a:noFill/>
            <a:ln w="60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01"/>
            <p:cNvSpPr/>
            <p:nvPr/>
          </p:nvSpPr>
          <p:spPr>
            <a:xfrm>
              <a:off x="7120825" y="192562"/>
              <a:ext cx="373257" cy="348832"/>
            </a:xfrm>
            <a:custGeom>
              <a:avLst/>
              <a:gdLst/>
              <a:ahLst/>
              <a:cxnLst/>
              <a:rect l="l" t="t" r="r" b="b"/>
              <a:pathLst>
                <a:path w="3253" h="3040" fill="none" extrusionOk="0">
                  <a:moveTo>
                    <a:pt x="0" y="3040"/>
                  </a:moveTo>
                  <a:lnTo>
                    <a:pt x="3252" y="0"/>
                  </a:lnTo>
                </a:path>
              </a:pathLst>
            </a:custGeom>
            <a:noFill/>
            <a:ln w="60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98"/>
          <p:cNvSpPr txBox="1">
            <a:spLocks noGrp="1"/>
          </p:cNvSpPr>
          <p:nvPr>
            <p:ph type="subTitle" idx="5"/>
          </p:nvPr>
        </p:nvSpPr>
        <p:spPr>
          <a:xfrm>
            <a:off x="1090267" y="3405687"/>
            <a:ext cx="6877879" cy="93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Base-</a:t>
            </a:r>
            <a:r>
              <a:rPr lang="es-ES" err="1"/>
              <a:t>Model</a:t>
            </a:r>
            <a:r>
              <a:rPr lang="es-ES"/>
              <a:t>: </a:t>
            </a:r>
            <a:r>
              <a:rPr lang="es-ES" err="1"/>
              <a:t>Qwen</a:t>
            </a:r>
            <a:r>
              <a:rPr lang="es-ES"/>
              <a:t> 2.5-7B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/>
              <a:t>Dataset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Fine -</a:t>
            </a:r>
            <a:r>
              <a:rPr lang="es-ES" err="1"/>
              <a:t>Tuning</a:t>
            </a:r>
            <a:r>
              <a:rPr lang="es-ES"/>
              <a:t>: </a:t>
            </a:r>
            <a:r>
              <a:rPr lang="es-ES" err="1"/>
              <a:t>OpenAssistant</a:t>
            </a:r>
            <a:r>
              <a:rPr lang="es-ES"/>
              <a:t> </a:t>
            </a:r>
            <a:r>
              <a:rPr lang="es-ES" err="1"/>
              <a:t>Conversations</a:t>
            </a:r>
            <a:r>
              <a:rPr lang="es-ES"/>
              <a:t> </a:t>
            </a:r>
            <a:r>
              <a:rPr lang="es-ES" err="1"/>
              <a:t>Dataset</a:t>
            </a:r>
            <a:r>
              <a:rPr lang="es-ES"/>
              <a:t> (OASST1)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Training Time: ~23h</a:t>
            </a:r>
            <a:endParaRPr/>
          </a:p>
        </p:txBody>
      </p:sp>
      <p:sp>
        <p:nvSpPr>
          <p:cNvPr id="1734" name="Google Shape;1734;p98"/>
          <p:cNvSpPr txBox="1">
            <a:spLocks noGrp="1"/>
          </p:cNvSpPr>
          <p:nvPr>
            <p:ph type="subTitle" idx="2"/>
          </p:nvPr>
        </p:nvSpPr>
        <p:spPr>
          <a:xfrm>
            <a:off x="10489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 model</a:t>
            </a:r>
          </a:p>
        </p:txBody>
      </p:sp>
      <p:sp>
        <p:nvSpPr>
          <p:cNvPr id="1735" name="Google Shape;1735;p98"/>
          <p:cNvSpPr txBox="1">
            <a:spLocks noGrp="1"/>
          </p:cNvSpPr>
          <p:nvPr>
            <p:ph type="subTitle" idx="1"/>
          </p:nvPr>
        </p:nvSpPr>
        <p:spPr>
          <a:xfrm>
            <a:off x="34061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/>
              <a:t>1 GPU</a:t>
            </a:r>
            <a:endParaRPr/>
          </a:p>
        </p:txBody>
      </p:sp>
      <p:sp>
        <p:nvSpPr>
          <p:cNvPr id="1736" name="Google Shape;1736;p9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PROJECT RESTRICTIONS</a:t>
            </a:r>
          </a:p>
        </p:txBody>
      </p:sp>
      <p:sp>
        <p:nvSpPr>
          <p:cNvPr id="1737" name="Google Shape;1737;p98"/>
          <p:cNvSpPr txBox="1">
            <a:spLocks noGrp="1"/>
          </p:cNvSpPr>
          <p:nvPr>
            <p:ph type="subTitle" idx="3"/>
          </p:nvPr>
        </p:nvSpPr>
        <p:spPr>
          <a:xfrm>
            <a:off x="5763401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/>
              <a:t>1 Day</a:t>
            </a:r>
            <a:endParaRPr/>
          </a:p>
        </p:txBody>
      </p:sp>
      <p:grpSp>
        <p:nvGrpSpPr>
          <p:cNvPr id="1739" name="Google Shape;1739;p98"/>
          <p:cNvGrpSpPr/>
          <p:nvPr/>
        </p:nvGrpSpPr>
        <p:grpSpPr>
          <a:xfrm>
            <a:off x="1833218" y="1591331"/>
            <a:ext cx="762842" cy="748864"/>
            <a:chOff x="5716825" y="3235950"/>
            <a:chExt cx="300900" cy="295375"/>
          </a:xfrm>
        </p:grpSpPr>
        <p:sp>
          <p:nvSpPr>
            <p:cNvPr id="1740" name="Google Shape;1740;p98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8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8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8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98"/>
          <p:cNvGrpSpPr/>
          <p:nvPr/>
        </p:nvGrpSpPr>
        <p:grpSpPr>
          <a:xfrm>
            <a:off x="6547811" y="1585122"/>
            <a:ext cx="762835" cy="760750"/>
            <a:chOff x="1310075" y="3253275"/>
            <a:chExt cx="296950" cy="296150"/>
          </a:xfrm>
        </p:grpSpPr>
        <p:sp>
          <p:nvSpPr>
            <p:cNvPr id="1745" name="Google Shape;1745;p98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8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8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98"/>
          <p:cNvGrpSpPr/>
          <p:nvPr/>
        </p:nvGrpSpPr>
        <p:grpSpPr>
          <a:xfrm>
            <a:off x="4287520" y="1591046"/>
            <a:ext cx="571226" cy="748864"/>
            <a:chOff x="3167275" y="3227275"/>
            <a:chExt cx="225300" cy="295375"/>
          </a:xfrm>
        </p:grpSpPr>
        <p:sp>
          <p:nvSpPr>
            <p:cNvPr id="1749" name="Google Shape;1749;p98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8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8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8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8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97"/>
          <p:cNvGrpSpPr/>
          <p:nvPr/>
        </p:nvGrpSpPr>
        <p:grpSpPr>
          <a:xfrm>
            <a:off x="6251969" y="1301233"/>
            <a:ext cx="1607085" cy="2906683"/>
            <a:chOff x="7176300" y="708700"/>
            <a:chExt cx="1820647" cy="3292946"/>
          </a:xfrm>
        </p:grpSpPr>
        <p:sp>
          <p:nvSpPr>
            <p:cNvPr id="1695" name="Google Shape;1695;p97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7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97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1698" name="Google Shape;1698;p97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7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7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7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7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7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7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7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7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7" name="Google Shape;1707;p97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7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97"/>
          <p:cNvSpPr/>
          <p:nvPr/>
        </p:nvSpPr>
        <p:spPr>
          <a:xfrm>
            <a:off x="1487338" y="70869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97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/>
              <a:t>BASE MODEL</a:t>
            </a:r>
          </a:p>
        </p:txBody>
      </p:sp>
      <p:sp>
        <p:nvSpPr>
          <p:cNvPr id="1712" name="Google Shape;1712;p97"/>
          <p:cNvSpPr txBox="1">
            <a:spLocks noGrp="1"/>
          </p:cNvSpPr>
          <p:nvPr>
            <p:ph type="title" idx="2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713" name="Google Shape;1713;p97"/>
          <p:cNvGrpSpPr/>
          <p:nvPr/>
        </p:nvGrpSpPr>
        <p:grpSpPr>
          <a:xfrm>
            <a:off x="5289424" y="930910"/>
            <a:ext cx="1607085" cy="2906683"/>
            <a:chOff x="7176300" y="708700"/>
            <a:chExt cx="1820647" cy="3292946"/>
          </a:xfrm>
        </p:grpSpPr>
        <p:sp>
          <p:nvSpPr>
            <p:cNvPr id="1714" name="Google Shape;1714;p97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7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6" name="Google Shape;1716;p97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1717" name="Google Shape;1717;p97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7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7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7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7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7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7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7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7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6" name="Google Shape;1726;p97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7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11"/>
          <p:cNvSpPr/>
          <p:nvPr/>
        </p:nvSpPr>
        <p:spPr>
          <a:xfrm>
            <a:off x="873749" y="1424523"/>
            <a:ext cx="3322032" cy="2623538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11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INITIAL APPROACH</a:t>
            </a:r>
            <a:endParaRPr/>
          </a:p>
        </p:txBody>
      </p:sp>
      <p:sp>
        <p:nvSpPr>
          <p:cNvPr id="2084" name="Google Shape;2084;p111"/>
          <p:cNvSpPr txBox="1">
            <a:spLocks noGrp="1"/>
          </p:cNvSpPr>
          <p:nvPr>
            <p:ph type="subTitle" idx="1"/>
          </p:nvPr>
        </p:nvSpPr>
        <p:spPr>
          <a:xfrm>
            <a:off x="4692341" y="657995"/>
            <a:ext cx="4451659" cy="4565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Smallest</a:t>
            </a:r>
            <a:r>
              <a:rPr lang="es-ES"/>
              <a:t> base-</a:t>
            </a:r>
            <a:r>
              <a:rPr lang="es-ES" err="1"/>
              <a:t>model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Multilingual</a:t>
            </a:r>
            <a:r>
              <a:rPr lang="es-ES"/>
              <a:t> </a:t>
            </a:r>
            <a:r>
              <a:rPr lang="es-ES" err="1"/>
              <a:t>Capabilities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Balanced</a:t>
            </a:r>
            <a:r>
              <a:rPr lang="es-ES"/>
              <a:t> Performance and </a:t>
            </a:r>
            <a:r>
              <a:rPr lang="es-ES" err="1"/>
              <a:t>Efficiency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Proven</a:t>
            </a:r>
            <a:r>
              <a:rPr lang="es-ES"/>
              <a:t> </a:t>
            </a:r>
            <a:r>
              <a:rPr lang="es-ES" err="1"/>
              <a:t>Robust</a:t>
            </a:r>
            <a:r>
              <a:rPr lang="es-ES"/>
              <a:t> </a:t>
            </a:r>
            <a:r>
              <a:rPr lang="es-ES" err="1"/>
              <a:t>Architecture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err="1"/>
              <a:t>Result</a:t>
            </a:r>
            <a:r>
              <a:rPr lang="es-ES"/>
              <a:t>: RUSSIAN UNICODE </a:t>
            </a:r>
            <a:r>
              <a:rPr lang="en-ES" b="0" i="0" u="none" strike="noStrike">
                <a:solidFill>
                  <a:srgbClr val="040C28"/>
                </a:solidFill>
                <a:effectLst/>
                <a:latin typeface="Google Sans"/>
              </a:rPr>
              <a:t>🇷🇺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b="1"/>
              <a:t>{"</a:t>
            </a:r>
            <a:r>
              <a:rPr lang="es-ES" sz="1200" b="1" err="1"/>
              <a:t>prompt</a:t>
            </a:r>
            <a:r>
              <a:rPr lang="es-ES" sz="1200" b="1"/>
              <a:t>": "</a:t>
            </a:r>
            <a:r>
              <a:rPr lang="es-ES" sz="1200" b="1" err="1"/>
              <a:t>Write</a:t>
            </a:r>
            <a:r>
              <a:rPr lang="es-ES" sz="1200" b="1"/>
              <a:t> a </a:t>
            </a:r>
            <a:r>
              <a:rPr lang="es-ES" sz="1200" b="1" err="1"/>
              <a:t>letter</a:t>
            </a:r>
            <a:r>
              <a:rPr lang="es-ES" sz="1200" b="1"/>
              <a:t> </a:t>
            </a:r>
            <a:r>
              <a:rPr lang="es-ES" sz="1200" b="1" err="1"/>
              <a:t>to</a:t>
            </a:r>
            <a:r>
              <a:rPr lang="es-ES" sz="1200" b="1"/>
              <a:t> a </a:t>
            </a:r>
            <a:r>
              <a:rPr lang="es-ES" sz="1200" b="1" err="1"/>
              <a:t>friend</a:t>
            </a:r>
            <a:r>
              <a:rPr lang="es-ES" sz="1200" b="1"/>
              <a:t> in </a:t>
            </a:r>
            <a:r>
              <a:rPr lang="es-ES" sz="1200" b="1" err="1"/>
              <a:t>all</a:t>
            </a:r>
            <a:r>
              <a:rPr lang="es-ES" sz="1200" b="1"/>
              <a:t> </a:t>
            </a:r>
            <a:r>
              <a:rPr lang="es-ES" sz="1200" b="1" err="1"/>
              <a:t>lowercase</a:t>
            </a:r>
            <a:r>
              <a:rPr lang="es-ES" sz="1200" b="1"/>
              <a:t> </a:t>
            </a:r>
            <a:r>
              <a:rPr lang="es-ES" sz="1200" b="1" err="1"/>
              <a:t>letters</a:t>
            </a:r>
            <a:r>
              <a:rPr lang="es-ES" sz="1200" b="1"/>
              <a:t> </a:t>
            </a:r>
            <a:r>
              <a:rPr lang="es-ES" sz="1200" b="1" err="1"/>
              <a:t>ask</a:t>
            </a:r>
            <a:r>
              <a:rPr lang="es-ES" sz="1200" b="1"/>
              <a:t> </a:t>
            </a:r>
            <a:r>
              <a:rPr lang="es-ES" sz="1200" b="1" err="1"/>
              <a:t>them</a:t>
            </a:r>
            <a:r>
              <a:rPr lang="es-ES" sz="1200" b="1"/>
              <a:t> </a:t>
            </a:r>
            <a:r>
              <a:rPr lang="es-ES" sz="1200" b="1" err="1"/>
              <a:t>to</a:t>
            </a:r>
            <a:r>
              <a:rPr lang="es-ES" sz="1200" b="1"/>
              <a:t> </a:t>
            </a:r>
            <a:r>
              <a:rPr lang="es-ES" sz="1200" b="1" err="1"/>
              <a:t>go</a:t>
            </a:r>
            <a:r>
              <a:rPr lang="es-ES" sz="1200" b="1"/>
              <a:t> and vote.", "response": </a:t>
            </a:r>
            <a:r>
              <a:rPr lang="es-ES" sz="800">
                <a:sym typeface="Wingdings" pitchFamily="2" charset="2"/>
              </a:rPr>
              <a:t>"\u0434\u043b\u044f \u0434\u0440\u0443\u0433\u0430\n\n\u044f \u0445\u043e\u0447\u0443, \u0447\u0442\u043e\u0431\u044b \u0432\u044b \u0433\u043e\u043b\u043e\u0441\u043e\u0432\u0430\u043b\u0438.\n\n\u044f \u0434\u0443\u043c\u0430\u044e”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sz="80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b="1" err="1"/>
              <a:t>Translation</a:t>
            </a:r>
            <a:r>
              <a:rPr lang="es-ES" sz="1200" b="1"/>
              <a:t> </a:t>
            </a:r>
            <a:r>
              <a:rPr lang="es-ES" sz="1200" b="1" err="1"/>
              <a:t>to</a:t>
            </a:r>
            <a:r>
              <a:rPr lang="es-ES" sz="1200" b="1"/>
              <a:t> </a:t>
            </a:r>
            <a:r>
              <a:rPr lang="es-ES" sz="1200" b="1" err="1"/>
              <a:t>Russian</a:t>
            </a:r>
            <a:r>
              <a:rPr lang="es-ES" sz="1200" b="1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az-Cyrl-AZ" sz="1400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длядруга</a:t>
            </a:r>
            <a:r>
              <a:rPr lang="en-GB" sz="1400" b="0" i="0" u="none" strike="noStrike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nn</a:t>
            </a:r>
            <a:r>
              <a:rPr lang="az-Cyrl-AZ" sz="1400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яхочучтобывыголосовали</a:t>
            </a:r>
            <a:r>
              <a:rPr lang="en-GB" sz="1400" b="0" i="0" u="none" strike="noStrike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nn</a:t>
            </a:r>
            <a:r>
              <a:rPr lang="az-Cyrl-AZ" sz="1400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ядумаю</a:t>
            </a:r>
            <a:endParaRPr sz="1400"/>
          </a:p>
        </p:txBody>
      </p:sp>
      <p:sp>
        <p:nvSpPr>
          <p:cNvPr id="2" name="Google Shape;2083;p111">
            <a:extLst>
              <a:ext uri="{FF2B5EF4-FFF2-40B4-BE49-F238E27FC236}">
                <a16:creationId xmlns:a16="http://schemas.microsoft.com/office/drawing/2014/main" id="{03463796-7B2E-4CD2-7F79-8B0534381DAE}"/>
              </a:ext>
            </a:extLst>
          </p:cNvPr>
          <p:cNvSpPr txBox="1">
            <a:spLocks/>
          </p:cNvSpPr>
          <p:nvPr/>
        </p:nvSpPr>
        <p:spPr>
          <a:xfrm>
            <a:off x="685325" y="2208750"/>
            <a:ext cx="369888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s-ES"/>
              <a:t>MISTRAL</a:t>
            </a:r>
          </a:p>
          <a:p>
            <a:r>
              <a:rPr lang="es-ES"/>
              <a:t>7B v0.3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>
          <a:extLst>
            <a:ext uri="{FF2B5EF4-FFF2-40B4-BE49-F238E27FC236}">
              <a16:creationId xmlns:a16="http://schemas.microsoft.com/office/drawing/2014/main" id="{A721A6DF-770D-23DB-CA65-8261D878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11">
            <a:extLst>
              <a:ext uri="{FF2B5EF4-FFF2-40B4-BE49-F238E27FC236}">
                <a16:creationId xmlns:a16="http://schemas.microsoft.com/office/drawing/2014/main" id="{5192828C-BBAE-0A8C-DD44-546A0DA1F7C6}"/>
              </a:ext>
            </a:extLst>
          </p:cNvPr>
          <p:cNvSpPr/>
          <p:nvPr/>
        </p:nvSpPr>
        <p:spPr>
          <a:xfrm>
            <a:off x="5538904" y="1432018"/>
            <a:ext cx="3322032" cy="2623538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111">
            <a:extLst>
              <a:ext uri="{FF2B5EF4-FFF2-40B4-BE49-F238E27FC236}">
                <a16:creationId xmlns:a16="http://schemas.microsoft.com/office/drawing/2014/main" id="{3D797A48-4408-C94E-F988-EDC1FC9BE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FINAL APPROACH</a:t>
            </a:r>
            <a:endParaRPr/>
          </a:p>
        </p:txBody>
      </p:sp>
      <p:sp>
        <p:nvSpPr>
          <p:cNvPr id="2084" name="Google Shape;2084;p111">
            <a:extLst>
              <a:ext uri="{FF2B5EF4-FFF2-40B4-BE49-F238E27FC236}">
                <a16:creationId xmlns:a16="http://schemas.microsoft.com/office/drawing/2014/main" id="{96588E1C-BB70-EBBA-1C97-EE97866689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5372" y="1104089"/>
            <a:ext cx="4451659" cy="1522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Focused</a:t>
            </a:r>
            <a:r>
              <a:rPr lang="es-ES"/>
              <a:t> </a:t>
            </a:r>
            <a:r>
              <a:rPr lang="es-ES" err="1"/>
              <a:t>Linguistic</a:t>
            </a:r>
            <a:r>
              <a:rPr lang="es-ES"/>
              <a:t> </a:t>
            </a:r>
            <a:r>
              <a:rPr lang="es-ES" err="1"/>
              <a:t>Scope</a:t>
            </a:r>
            <a:endParaRPr lang="es-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More </a:t>
            </a:r>
            <a:r>
              <a:rPr lang="es-ES" err="1"/>
              <a:t>Stable</a:t>
            </a:r>
            <a:r>
              <a:rPr lang="es-ES"/>
              <a:t>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err="1"/>
              <a:t>Better</a:t>
            </a:r>
            <a:r>
              <a:rPr lang="es-ES"/>
              <a:t> </a:t>
            </a:r>
            <a:r>
              <a:rPr lang="es-ES" err="1"/>
              <a:t>Alignment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err="1"/>
              <a:t>Model</a:t>
            </a:r>
            <a:r>
              <a:rPr lang="es-ES"/>
              <a:t> </a:t>
            </a:r>
            <a:r>
              <a:rPr lang="es-ES" err="1"/>
              <a:t>Architecture</a:t>
            </a:r>
            <a:endParaRPr lang="es-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err="1"/>
              <a:t>Result</a:t>
            </a:r>
            <a:r>
              <a:rPr lang="es-ES"/>
              <a:t>: SUCCESSFUL 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sz="1400"/>
          </a:p>
        </p:txBody>
      </p:sp>
      <p:sp>
        <p:nvSpPr>
          <p:cNvPr id="2" name="Google Shape;2083;p111">
            <a:extLst>
              <a:ext uri="{FF2B5EF4-FFF2-40B4-BE49-F238E27FC236}">
                <a16:creationId xmlns:a16="http://schemas.microsoft.com/office/drawing/2014/main" id="{50797521-0086-C813-3248-6728896665DC}"/>
              </a:ext>
            </a:extLst>
          </p:cNvPr>
          <p:cNvSpPr txBox="1">
            <a:spLocks/>
          </p:cNvSpPr>
          <p:nvPr/>
        </p:nvSpPr>
        <p:spPr>
          <a:xfrm>
            <a:off x="5350480" y="2208750"/>
            <a:ext cx="369888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s-ES"/>
              <a:t>QWEN</a:t>
            </a:r>
          </a:p>
          <a:p>
            <a:r>
              <a:rPr lang="es-ES"/>
              <a:t>2.5-7B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3E5578-8B2A-F531-61B1-7C7B8A1EAB7D}"/>
              </a:ext>
            </a:extLst>
          </p:cNvPr>
          <p:cNvSpPr txBox="1"/>
          <p:nvPr/>
        </p:nvSpPr>
        <p:spPr>
          <a:xfrm>
            <a:off x="560781" y="2709562"/>
            <a:ext cx="478969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ES" sz="1400" b="1">
                <a:latin typeface="Quicksand" panose="020B0604020202020204" charset="0"/>
              </a:rPr>
              <a:t>{"</a:t>
            </a:r>
            <a:r>
              <a:rPr lang="es-ES" sz="1400" b="1" err="1">
                <a:latin typeface="Quicksand" panose="020B0604020202020204" charset="0"/>
              </a:rPr>
              <a:t>prompt</a:t>
            </a:r>
            <a:r>
              <a:rPr lang="es-ES" sz="1400" b="1">
                <a:latin typeface="Quicksand" panose="020B0604020202020204" charset="0"/>
              </a:rPr>
              <a:t>": "</a:t>
            </a:r>
            <a:r>
              <a:rPr lang="es-ES" sz="1400" b="1" err="1">
                <a:latin typeface="Quicksand" panose="020B0604020202020204" charset="0"/>
              </a:rPr>
              <a:t>Write</a:t>
            </a:r>
            <a:r>
              <a:rPr lang="es-ES" sz="1400" b="1">
                <a:latin typeface="Quicksand" panose="020B0604020202020204" charset="0"/>
              </a:rPr>
              <a:t> a </a:t>
            </a:r>
            <a:r>
              <a:rPr lang="es-ES" sz="1400" b="1" err="1">
                <a:latin typeface="Quicksand" panose="020B0604020202020204" charset="0"/>
              </a:rPr>
              <a:t>letter</a:t>
            </a:r>
            <a:r>
              <a:rPr lang="es-ES" sz="1400" b="1">
                <a:latin typeface="Quicksand" panose="020B0604020202020204" charset="0"/>
              </a:rPr>
              <a:t> </a:t>
            </a:r>
            <a:r>
              <a:rPr lang="es-ES" sz="1400" b="1" err="1">
                <a:latin typeface="Quicksand" panose="020B0604020202020204" charset="0"/>
              </a:rPr>
              <a:t>to</a:t>
            </a:r>
            <a:r>
              <a:rPr lang="es-ES" sz="1400" b="1">
                <a:latin typeface="Quicksand" panose="020B0604020202020204" charset="0"/>
              </a:rPr>
              <a:t> a </a:t>
            </a:r>
            <a:r>
              <a:rPr lang="es-ES" sz="1400" b="1" err="1">
                <a:latin typeface="Quicksand" panose="020B0604020202020204" charset="0"/>
              </a:rPr>
              <a:t>friend</a:t>
            </a:r>
            <a:r>
              <a:rPr lang="es-ES" sz="1400" b="1">
                <a:latin typeface="Quicksand" panose="020B0604020202020204" charset="0"/>
              </a:rPr>
              <a:t> in </a:t>
            </a:r>
            <a:r>
              <a:rPr lang="es-ES" sz="1400" b="1" err="1">
                <a:latin typeface="Quicksand" panose="020B0604020202020204" charset="0"/>
              </a:rPr>
              <a:t>all</a:t>
            </a:r>
            <a:r>
              <a:rPr lang="es-ES" sz="1400" b="1">
                <a:latin typeface="Quicksand" panose="020B0604020202020204" charset="0"/>
              </a:rPr>
              <a:t> </a:t>
            </a:r>
            <a:r>
              <a:rPr lang="es-ES" sz="1400" b="1" err="1">
                <a:latin typeface="Quicksand" panose="020B0604020202020204" charset="0"/>
              </a:rPr>
              <a:t>lowercase</a:t>
            </a:r>
            <a:r>
              <a:rPr lang="es-ES" sz="1400" b="1">
                <a:latin typeface="Quicksand" panose="020B0604020202020204" charset="0"/>
              </a:rPr>
              <a:t> </a:t>
            </a:r>
            <a:r>
              <a:rPr lang="es-ES" sz="1400" b="1" err="1">
                <a:latin typeface="Quicksand" panose="020B0604020202020204" charset="0"/>
              </a:rPr>
              <a:t>letters</a:t>
            </a:r>
            <a:r>
              <a:rPr lang="es-ES" sz="1400" b="1">
                <a:latin typeface="Quicksand" panose="020B0604020202020204" charset="0"/>
              </a:rPr>
              <a:t> </a:t>
            </a:r>
            <a:r>
              <a:rPr lang="es-ES" sz="1400" b="1" err="1">
                <a:latin typeface="Quicksand" panose="020B0604020202020204" charset="0"/>
              </a:rPr>
              <a:t>ask</a:t>
            </a:r>
            <a:r>
              <a:rPr lang="es-ES" sz="1400" b="1">
                <a:latin typeface="Quicksand" panose="020B0604020202020204" charset="0"/>
              </a:rPr>
              <a:t> </a:t>
            </a:r>
            <a:r>
              <a:rPr lang="es-ES" sz="1400" b="1" err="1">
                <a:latin typeface="Quicksand" panose="020B0604020202020204" charset="0"/>
              </a:rPr>
              <a:t>them</a:t>
            </a:r>
            <a:r>
              <a:rPr lang="es-ES" sz="1400" b="1">
                <a:latin typeface="Quicksand" panose="020B0604020202020204" charset="0"/>
              </a:rPr>
              <a:t> </a:t>
            </a:r>
            <a:r>
              <a:rPr lang="es-ES" sz="1400" b="1" err="1">
                <a:latin typeface="Quicksand" panose="020B0604020202020204" charset="0"/>
              </a:rPr>
              <a:t>to</a:t>
            </a:r>
            <a:r>
              <a:rPr lang="es-ES" sz="1400" b="1">
                <a:latin typeface="Quicksand" panose="020B0604020202020204" charset="0"/>
              </a:rPr>
              <a:t> </a:t>
            </a:r>
            <a:r>
              <a:rPr lang="es-ES" sz="1400" b="1" err="1">
                <a:latin typeface="Quicksand" panose="020B0604020202020204" charset="0"/>
              </a:rPr>
              <a:t>go</a:t>
            </a:r>
            <a:r>
              <a:rPr lang="es-ES" sz="1400" b="1">
                <a:latin typeface="Quicksand" panose="020B0604020202020204" charset="0"/>
              </a:rPr>
              <a:t> and vote.", "response":</a:t>
            </a:r>
            <a:endParaRPr lang="es-ES">
              <a:latin typeface="Quicksand" panose="020B06040202020202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Quicksand" panose="020B0604020202020204" charset="0"/>
              </a:rPr>
              <a:t>hi there, how are you doing? </a:t>
            </a:r>
            <a:r>
              <a:rPr lang="en-US" sz="1200" err="1">
                <a:latin typeface="Quicksand" panose="020B0604020202020204" charset="0"/>
              </a:rPr>
              <a:t>i</a:t>
            </a:r>
            <a:r>
              <a:rPr lang="en-US" sz="1200">
                <a:latin typeface="Quicksand" panose="020B0604020202020204" charset="0"/>
              </a:rPr>
              <a:t> hope you are doing well. </a:t>
            </a:r>
            <a:r>
              <a:rPr lang="en-US" sz="1200" err="1">
                <a:latin typeface="Quicksand" panose="020B0604020202020204" charset="0"/>
              </a:rPr>
              <a:t>i</a:t>
            </a:r>
            <a:r>
              <a:rPr lang="en-US" sz="1200">
                <a:latin typeface="Quicksand" panose="020B0604020202020204" charset="0"/>
              </a:rPr>
              <a:t> just wanted to remind you that it's election day and you should go and vote. it's your right and your duty as a citizen to make your voice heard. please don't let anyone or anything stop you from exercising your right to vote. thank you for your time and consideration. have a great day! - your friend. (please note that this is a fictional letter and not an actual letter to a friend) (also, please note that voting is not mandatory in all countries and jurisdictions) (also, please note that voting is not mandatory in all</a:t>
            </a:r>
            <a:endParaRPr lang="es-ES" sz="120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7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03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03"/>
          <p:cNvSpPr txBox="1">
            <a:spLocks noGrp="1"/>
          </p:cNvSpPr>
          <p:nvPr>
            <p:ph type="title"/>
          </p:nvPr>
        </p:nvSpPr>
        <p:spPr>
          <a:xfrm>
            <a:off x="3615539" y="2150850"/>
            <a:ext cx="498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867" name="Google Shape;1867;p103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69" name="Google Shape;1869;p103"/>
          <p:cNvGrpSpPr/>
          <p:nvPr/>
        </p:nvGrpSpPr>
        <p:grpSpPr>
          <a:xfrm rot="-297410">
            <a:off x="3089815" y="3975507"/>
            <a:ext cx="709260" cy="709313"/>
            <a:chOff x="1074511" y="925228"/>
            <a:chExt cx="709302" cy="709356"/>
          </a:xfrm>
        </p:grpSpPr>
        <p:sp>
          <p:nvSpPr>
            <p:cNvPr id="1870" name="Google Shape;1870;p103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03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03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103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1874" name="Google Shape;1874;p10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0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0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0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0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0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0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93"/>
          <p:cNvSpPr txBox="1">
            <a:spLocks noGrp="1"/>
          </p:cNvSpPr>
          <p:nvPr>
            <p:ph type="title"/>
          </p:nvPr>
        </p:nvSpPr>
        <p:spPr>
          <a:xfrm>
            <a:off x="1531860" y="340022"/>
            <a:ext cx="5648917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1502" name="Google Shape;1502;p93"/>
          <p:cNvSpPr txBox="1">
            <a:spLocks noGrp="1"/>
          </p:cNvSpPr>
          <p:nvPr>
            <p:ph type="body" idx="1"/>
          </p:nvPr>
        </p:nvSpPr>
        <p:spPr>
          <a:xfrm>
            <a:off x="609600" y="1410511"/>
            <a:ext cx="5422630" cy="1602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880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OpenAssistant Conversations Dataset (OASST1)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Large volume of (84437 records)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Conversational data with a</a:t>
            </a:r>
            <a:r>
              <a:rPr lang="es-ES" err="1"/>
              <a:t>ssistant-style</a:t>
            </a:r>
            <a:r>
              <a:rPr lang="es-ES"/>
              <a:t> </a:t>
            </a:r>
            <a:r>
              <a:rPr lang="es-ES" err="1"/>
              <a:t>interactions</a:t>
            </a:r>
            <a:endParaRPr lang="es-ES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/>
              <a:t>Diverse, </a:t>
            </a:r>
            <a:r>
              <a:rPr lang="es-ES" err="1"/>
              <a:t>high-quality</a:t>
            </a:r>
            <a:r>
              <a:rPr lang="es-ES"/>
              <a:t> </a:t>
            </a:r>
            <a:r>
              <a:rPr lang="es-ES" err="1"/>
              <a:t>examples</a:t>
            </a:r>
            <a:endParaRPr lang="es-ES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err="1"/>
              <a:t>Multilingual</a:t>
            </a:r>
            <a:r>
              <a:rPr lang="es-ES"/>
              <a:t> </a:t>
            </a:r>
            <a:r>
              <a:rPr lang="es-ES" err="1"/>
              <a:t>capabilities</a:t>
            </a:r>
            <a:endParaRPr lang="en"/>
          </a:p>
        </p:txBody>
      </p:sp>
      <p:grpSp>
        <p:nvGrpSpPr>
          <p:cNvPr id="1503" name="Google Shape;1503;p93"/>
          <p:cNvGrpSpPr/>
          <p:nvPr/>
        </p:nvGrpSpPr>
        <p:grpSpPr>
          <a:xfrm>
            <a:off x="5621829" y="2081805"/>
            <a:ext cx="2912571" cy="2277872"/>
            <a:chOff x="4718778" y="843676"/>
            <a:chExt cx="3772269" cy="3061921"/>
          </a:xfrm>
        </p:grpSpPr>
        <p:grpSp>
          <p:nvGrpSpPr>
            <p:cNvPr id="1504" name="Google Shape;1504;p93"/>
            <p:cNvGrpSpPr/>
            <p:nvPr/>
          </p:nvGrpSpPr>
          <p:grpSpPr>
            <a:xfrm>
              <a:off x="6356988" y="1415549"/>
              <a:ext cx="2134059" cy="2312387"/>
              <a:chOff x="7220188" y="1507448"/>
              <a:chExt cx="2134059" cy="2312387"/>
            </a:xfrm>
          </p:grpSpPr>
          <p:sp>
            <p:nvSpPr>
              <p:cNvPr id="1505" name="Google Shape;1505;p93"/>
              <p:cNvSpPr/>
              <p:nvPr/>
            </p:nvSpPr>
            <p:spPr>
              <a:xfrm>
                <a:off x="7220188" y="1507448"/>
                <a:ext cx="2134059" cy="2312387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93"/>
              <p:cNvSpPr/>
              <p:nvPr/>
            </p:nvSpPr>
            <p:spPr>
              <a:xfrm>
                <a:off x="7220188" y="1885108"/>
                <a:ext cx="2126395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93"/>
              <p:cNvSpPr/>
              <p:nvPr/>
            </p:nvSpPr>
            <p:spPr>
              <a:xfrm>
                <a:off x="7363946" y="1647360"/>
                <a:ext cx="86358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93"/>
              <p:cNvSpPr/>
              <p:nvPr/>
            </p:nvSpPr>
            <p:spPr>
              <a:xfrm>
                <a:off x="7530793" y="1647360"/>
                <a:ext cx="88250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93"/>
              <p:cNvSpPr/>
              <p:nvPr/>
            </p:nvSpPr>
            <p:spPr>
              <a:xfrm>
                <a:off x="7699468" y="1647360"/>
                <a:ext cx="88313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93"/>
              <p:cNvSpPr/>
              <p:nvPr/>
            </p:nvSpPr>
            <p:spPr>
              <a:xfrm>
                <a:off x="7362054" y="2289703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93"/>
              <p:cNvSpPr/>
              <p:nvPr/>
            </p:nvSpPr>
            <p:spPr>
              <a:xfrm>
                <a:off x="7362054" y="2763308"/>
                <a:ext cx="1861834" cy="375836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93"/>
              <p:cNvSpPr/>
              <p:nvPr/>
            </p:nvSpPr>
            <p:spPr>
              <a:xfrm>
                <a:off x="7362054" y="3234957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3" name="Google Shape;1513;p93"/>
            <p:cNvGrpSpPr/>
            <p:nvPr/>
          </p:nvGrpSpPr>
          <p:grpSpPr>
            <a:xfrm>
              <a:off x="4718778" y="1415532"/>
              <a:ext cx="2134091" cy="2312421"/>
              <a:chOff x="4832228" y="1507448"/>
              <a:chExt cx="2134091" cy="2312421"/>
            </a:xfrm>
          </p:grpSpPr>
          <p:sp>
            <p:nvSpPr>
              <p:cNvPr id="1514" name="Google Shape;1514;p93"/>
              <p:cNvSpPr/>
              <p:nvPr/>
            </p:nvSpPr>
            <p:spPr>
              <a:xfrm>
                <a:off x="4832228" y="1507448"/>
                <a:ext cx="2134091" cy="2312421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0025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93"/>
              <p:cNvSpPr/>
              <p:nvPr/>
            </p:nvSpPr>
            <p:spPr>
              <a:xfrm>
                <a:off x="4832228" y="1885108"/>
                <a:ext cx="2126395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93"/>
              <p:cNvSpPr/>
              <p:nvPr/>
            </p:nvSpPr>
            <p:spPr>
              <a:xfrm>
                <a:off x="4975986" y="1647360"/>
                <a:ext cx="86358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93"/>
              <p:cNvSpPr/>
              <p:nvPr/>
            </p:nvSpPr>
            <p:spPr>
              <a:xfrm>
                <a:off x="5142833" y="1647360"/>
                <a:ext cx="88250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93"/>
              <p:cNvSpPr/>
              <p:nvPr/>
            </p:nvSpPr>
            <p:spPr>
              <a:xfrm>
                <a:off x="5311508" y="1647360"/>
                <a:ext cx="88313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93"/>
              <p:cNvSpPr/>
              <p:nvPr/>
            </p:nvSpPr>
            <p:spPr>
              <a:xfrm>
                <a:off x="4974094" y="2289703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93"/>
              <p:cNvSpPr/>
              <p:nvPr/>
            </p:nvSpPr>
            <p:spPr>
              <a:xfrm>
                <a:off x="5066128" y="2360668"/>
                <a:ext cx="245448" cy="245448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93"/>
              <p:cNvSpPr/>
              <p:nvPr/>
            </p:nvSpPr>
            <p:spPr>
              <a:xfrm>
                <a:off x="5127441" y="2412394"/>
                <a:ext cx="120863" cy="124711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916" y="197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44"/>
                      <a:pt x="1247" y="1"/>
                      <a:pt x="974" y="1"/>
                    </a:cubicBezTo>
                    <a:cubicBezTo>
                      <a:pt x="670" y="1"/>
                      <a:pt x="457" y="244"/>
                      <a:pt x="457" y="517"/>
                    </a:cubicBezTo>
                    <a:cubicBezTo>
                      <a:pt x="457" y="700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7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93"/>
              <p:cNvSpPr/>
              <p:nvPr/>
            </p:nvSpPr>
            <p:spPr>
              <a:xfrm>
                <a:off x="5413130" y="2479511"/>
                <a:ext cx="98368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" fill="none" extrusionOk="0">
                    <a:moveTo>
                      <a:pt x="1" y="1"/>
                    </a:moveTo>
                    <a:lnTo>
                      <a:pt x="15594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93"/>
              <p:cNvSpPr/>
              <p:nvPr/>
            </p:nvSpPr>
            <p:spPr>
              <a:xfrm>
                <a:off x="4974094" y="2763308"/>
                <a:ext cx="1861834" cy="375836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93"/>
              <p:cNvSpPr/>
              <p:nvPr/>
            </p:nvSpPr>
            <p:spPr>
              <a:xfrm>
                <a:off x="5066128" y="2832317"/>
                <a:ext cx="245448" cy="245448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6"/>
                    </a:cubicBezTo>
                    <a:cubicBezTo>
                      <a:pt x="0" y="3040"/>
                      <a:pt x="851" y="3891"/>
                      <a:pt x="1946" y="3891"/>
                    </a:cubicBezTo>
                    <a:cubicBezTo>
                      <a:pt x="3009" y="3891"/>
                      <a:pt x="3891" y="3040"/>
                      <a:pt x="3891" y="1946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93"/>
              <p:cNvSpPr/>
              <p:nvPr/>
            </p:nvSpPr>
            <p:spPr>
              <a:xfrm>
                <a:off x="5127441" y="2885998"/>
                <a:ext cx="120863" cy="12275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6" extrusionOk="0">
                    <a:moveTo>
                      <a:pt x="1916" y="1946"/>
                    </a:moveTo>
                    <a:cubicBezTo>
                      <a:pt x="1916" y="1520"/>
                      <a:pt x="1612" y="1064"/>
                      <a:pt x="1247" y="912"/>
                    </a:cubicBezTo>
                    <a:cubicBezTo>
                      <a:pt x="1369" y="821"/>
                      <a:pt x="1460" y="669"/>
                      <a:pt x="1460" y="487"/>
                    </a:cubicBezTo>
                    <a:cubicBezTo>
                      <a:pt x="1460" y="213"/>
                      <a:pt x="1247" y="0"/>
                      <a:pt x="974" y="0"/>
                    </a:cubicBezTo>
                    <a:cubicBezTo>
                      <a:pt x="670" y="0"/>
                      <a:pt x="457" y="213"/>
                      <a:pt x="457" y="487"/>
                    </a:cubicBezTo>
                    <a:cubicBezTo>
                      <a:pt x="457" y="669"/>
                      <a:pt x="548" y="821"/>
                      <a:pt x="700" y="912"/>
                    </a:cubicBezTo>
                    <a:cubicBezTo>
                      <a:pt x="305" y="1064"/>
                      <a:pt x="1" y="1520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93"/>
              <p:cNvSpPr/>
              <p:nvPr/>
            </p:nvSpPr>
            <p:spPr>
              <a:xfrm>
                <a:off x="5413130" y="2951160"/>
                <a:ext cx="1190779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" fill="none" extrusionOk="0">
                    <a:moveTo>
                      <a:pt x="1" y="1"/>
                    </a:moveTo>
                    <a:lnTo>
                      <a:pt x="18877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93"/>
              <p:cNvSpPr/>
              <p:nvPr/>
            </p:nvSpPr>
            <p:spPr>
              <a:xfrm>
                <a:off x="4974094" y="3234957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93"/>
              <p:cNvSpPr/>
              <p:nvPr/>
            </p:nvSpPr>
            <p:spPr>
              <a:xfrm>
                <a:off x="5066128" y="3305922"/>
                <a:ext cx="245448" cy="245448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51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51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93"/>
              <p:cNvSpPr/>
              <p:nvPr/>
            </p:nvSpPr>
            <p:spPr>
              <a:xfrm>
                <a:off x="5127441" y="3357647"/>
                <a:ext cx="120863" cy="12281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7" extrusionOk="0">
                    <a:moveTo>
                      <a:pt x="1916" y="194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14"/>
                      <a:pt x="1247" y="1"/>
                      <a:pt x="974" y="1"/>
                    </a:cubicBezTo>
                    <a:cubicBezTo>
                      <a:pt x="670" y="1"/>
                      <a:pt x="457" y="214"/>
                      <a:pt x="457" y="517"/>
                    </a:cubicBezTo>
                    <a:cubicBezTo>
                      <a:pt x="457" y="669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93"/>
              <p:cNvSpPr/>
              <p:nvPr/>
            </p:nvSpPr>
            <p:spPr>
              <a:xfrm>
                <a:off x="5413130" y="3422872"/>
                <a:ext cx="699946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1" fill="none" extrusionOk="0">
                    <a:moveTo>
                      <a:pt x="1" y="0"/>
                    </a:moveTo>
                    <a:lnTo>
                      <a:pt x="11095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93"/>
            <p:cNvGrpSpPr/>
            <p:nvPr/>
          </p:nvGrpSpPr>
          <p:grpSpPr>
            <a:xfrm>
              <a:off x="5310741" y="1087438"/>
              <a:ext cx="2600758" cy="2818159"/>
              <a:chOff x="5282416" y="1254625"/>
              <a:chExt cx="2600758" cy="2818159"/>
            </a:xfrm>
          </p:grpSpPr>
          <p:sp>
            <p:nvSpPr>
              <p:cNvPr id="1532" name="Google Shape;1532;p93"/>
              <p:cNvSpPr/>
              <p:nvPr/>
            </p:nvSpPr>
            <p:spPr>
              <a:xfrm>
                <a:off x="5282416" y="1254700"/>
                <a:ext cx="2600758" cy="2818084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solidFill>
                <a:srgbClr val="77C2DD"/>
              </a:solidFill>
              <a:ln w="45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93"/>
              <p:cNvSpPr/>
              <p:nvPr/>
            </p:nvSpPr>
            <p:spPr>
              <a:xfrm>
                <a:off x="5282416" y="1714953"/>
                <a:ext cx="259137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93"/>
              <p:cNvSpPr/>
              <p:nvPr/>
            </p:nvSpPr>
            <p:spPr>
              <a:xfrm>
                <a:off x="5457614" y="1425210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93"/>
              <p:cNvSpPr/>
              <p:nvPr/>
            </p:nvSpPr>
            <p:spPr>
              <a:xfrm>
                <a:off x="5660949" y="1425210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93"/>
              <p:cNvSpPr/>
              <p:nvPr/>
            </p:nvSpPr>
            <p:spPr>
              <a:xfrm>
                <a:off x="5866514" y="1425210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93"/>
              <p:cNvSpPr/>
              <p:nvPr/>
            </p:nvSpPr>
            <p:spPr>
              <a:xfrm>
                <a:off x="5455308" y="2208032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93"/>
              <p:cNvSpPr/>
              <p:nvPr/>
            </p:nvSpPr>
            <p:spPr>
              <a:xfrm>
                <a:off x="5567469" y="2294517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93"/>
              <p:cNvSpPr/>
              <p:nvPr/>
            </p:nvSpPr>
            <p:spPr>
              <a:xfrm>
                <a:off x="5642192" y="2357554"/>
                <a:ext cx="147293" cy="15198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916" y="197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44"/>
                      <a:pt x="1247" y="1"/>
                      <a:pt x="974" y="1"/>
                    </a:cubicBezTo>
                    <a:cubicBezTo>
                      <a:pt x="670" y="1"/>
                      <a:pt x="457" y="244"/>
                      <a:pt x="457" y="517"/>
                    </a:cubicBezTo>
                    <a:cubicBezTo>
                      <a:pt x="457" y="700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76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93"/>
              <p:cNvSpPr/>
              <p:nvPr/>
            </p:nvSpPr>
            <p:spPr>
              <a:xfrm>
                <a:off x="5990360" y="2439350"/>
                <a:ext cx="119878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" fill="none" extrusionOk="0">
                    <a:moveTo>
                      <a:pt x="1" y="1"/>
                    </a:moveTo>
                    <a:lnTo>
                      <a:pt x="15594" y="1"/>
                    </a:lnTo>
                  </a:path>
                </a:pathLst>
              </a:custGeom>
              <a:noFill/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3"/>
              <p:cNvSpPr/>
              <p:nvPr/>
            </p:nvSpPr>
            <p:spPr>
              <a:xfrm>
                <a:off x="5455308" y="2785212"/>
                <a:ext cx="2268966" cy="458021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3"/>
              <p:cNvSpPr/>
              <p:nvPr/>
            </p:nvSpPr>
            <p:spPr>
              <a:xfrm>
                <a:off x="5567469" y="2869314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6"/>
                    </a:cubicBezTo>
                    <a:cubicBezTo>
                      <a:pt x="0" y="3040"/>
                      <a:pt x="851" y="3891"/>
                      <a:pt x="1946" y="3891"/>
                    </a:cubicBezTo>
                    <a:cubicBezTo>
                      <a:pt x="3009" y="3891"/>
                      <a:pt x="3891" y="3040"/>
                      <a:pt x="3891" y="1946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3"/>
              <p:cNvSpPr/>
              <p:nvPr/>
            </p:nvSpPr>
            <p:spPr>
              <a:xfrm>
                <a:off x="5642192" y="2934735"/>
                <a:ext cx="147293" cy="14959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6" extrusionOk="0">
                    <a:moveTo>
                      <a:pt x="1916" y="1946"/>
                    </a:moveTo>
                    <a:cubicBezTo>
                      <a:pt x="1916" y="1520"/>
                      <a:pt x="1612" y="1064"/>
                      <a:pt x="1247" y="912"/>
                    </a:cubicBezTo>
                    <a:cubicBezTo>
                      <a:pt x="1369" y="821"/>
                      <a:pt x="1460" y="669"/>
                      <a:pt x="1460" y="487"/>
                    </a:cubicBezTo>
                    <a:cubicBezTo>
                      <a:pt x="1460" y="213"/>
                      <a:pt x="1247" y="0"/>
                      <a:pt x="974" y="0"/>
                    </a:cubicBezTo>
                    <a:cubicBezTo>
                      <a:pt x="670" y="0"/>
                      <a:pt x="457" y="213"/>
                      <a:pt x="457" y="487"/>
                    </a:cubicBezTo>
                    <a:cubicBezTo>
                      <a:pt x="457" y="669"/>
                      <a:pt x="548" y="821"/>
                      <a:pt x="700" y="912"/>
                    </a:cubicBezTo>
                    <a:cubicBezTo>
                      <a:pt x="305" y="1064"/>
                      <a:pt x="1" y="1520"/>
                      <a:pt x="1" y="1946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3"/>
              <p:cNvSpPr/>
              <p:nvPr/>
            </p:nvSpPr>
            <p:spPr>
              <a:xfrm>
                <a:off x="5990360" y="3014147"/>
                <a:ext cx="145116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" fill="none" extrusionOk="0">
                    <a:moveTo>
                      <a:pt x="1" y="1"/>
                    </a:moveTo>
                    <a:lnTo>
                      <a:pt x="18877" y="1"/>
                    </a:lnTo>
                  </a:path>
                </a:pathLst>
              </a:custGeom>
              <a:noFill/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3"/>
              <p:cNvSpPr/>
              <p:nvPr/>
            </p:nvSpPr>
            <p:spPr>
              <a:xfrm>
                <a:off x="5455308" y="3360009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3"/>
              <p:cNvSpPr/>
              <p:nvPr/>
            </p:nvSpPr>
            <p:spPr>
              <a:xfrm>
                <a:off x="5567469" y="3446494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51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51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93"/>
              <p:cNvSpPr/>
              <p:nvPr/>
            </p:nvSpPr>
            <p:spPr>
              <a:xfrm>
                <a:off x="5642192" y="3509532"/>
                <a:ext cx="147293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7" extrusionOk="0">
                    <a:moveTo>
                      <a:pt x="1916" y="194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14"/>
                      <a:pt x="1247" y="1"/>
                      <a:pt x="974" y="1"/>
                    </a:cubicBezTo>
                    <a:cubicBezTo>
                      <a:pt x="670" y="1"/>
                      <a:pt x="457" y="214"/>
                      <a:pt x="457" y="517"/>
                    </a:cubicBezTo>
                    <a:cubicBezTo>
                      <a:pt x="457" y="669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46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93"/>
              <p:cNvSpPr/>
              <p:nvPr/>
            </p:nvSpPr>
            <p:spPr>
              <a:xfrm>
                <a:off x="5990360" y="3589021"/>
                <a:ext cx="853005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1" fill="none" extrusionOk="0">
                    <a:moveTo>
                      <a:pt x="1" y="0"/>
                    </a:moveTo>
                    <a:lnTo>
                      <a:pt x="11095" y="0"/>
                    </a:lnTo>
                  </a:path>
                </a:pathLst>
              </a:custGeom>
              <a:noFill/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93"/>
              <p:cNvSpPr/>
              <p:nvPr/>
            </p:nvSpPr>
            <p:spPr>
              <a:xfrm>
                <a:off x="5464610" y="1897225"/>
                <a:ext cx="58502" cy="8886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156" extrusionOk="0">
                    <a:moveTo>
                      <a:pt x="396" y="1"/>
                    </a:moveTo>
                    <a:cubicBezTo>
                      <a:pt x="274" y="1"/>
                      <a:pt x="153" y="31"/>
                      <a:pt x="92" y="92"/>
                    </a:cubicBezTo>
                    <a:cubicBezTo>
                      <a:pt x="31" y="153"/>
                      <a:pt x="1" y="214"/>
                      <a:pt x="1" y="305"/>
                    </a:cubicBezTo>
                    <a:cubicBezTo>
                      <a:pt x="1" y="396"/>
                      <a:pt x="31" y="457"/>
                      <a:pt x="62" y="518"/>
                    </a:cubicBezTo>
                    <a:cubicBezTo>
                      <a:pt x="122" y="548"/>
                      <a:pt x="214" y="609"/>
                      <a:pt x="305" y="609"/>
                    </a:cubicBezTo>
                    <a:lnTo>
                      <a:pt x="396" y="639"/>
                    </a:lnTo>
                    <a:cubicBezTo>
                      <a:pt x="487" y="639"/>
                      <a:pt x="548" y="670"/>
                      <a:pt x="578" y="700"/>
                    </a:cubicBezTo>
                    <a:cubicBezTo>
                      <a:pt x="609" y="730"/>
                      <a:pt x="609" y="791"/>
                      <a:pt x="609" y="821"/>
                    </a:cubicBezTo>
                    <a:cubicBezTo>
                      <a:pt x="609" y="882"/>
                      <a:pt x="609" y="943"/>
                      <a:pt x="548" y="973"/>
                    </a:cubicBezTo>
                    <a:cubicBezTo>
                      <a:pt x="487" y="1004"/>
                      <a:pt x="426" y="1034"/>
                      <a:pt x="335" y="1034"/>
                    </a:cubicBezTo>
                    <a:cubicBezTo>
                      <a:pt x="305" y="1034"/>
                      <a:pt x="244" y="1034"/>
                      <a:pt x="183" y="1004"/>
                    </a:cubicBezTo>
                    <a:cubicBezTo>
                      <a:pt x="122" y="973"/>
                      <a:pt x="62" y="973"/>
                      <a:pt x="1" y="913"/>
                    </a:cubicBezTo>
                    <a:lnTo>
                      <a:pt x="1" y="1065"/>
                    </a:lnTo>
                    <a:cubicBezTo>
                      <a:pt x="62" y="1095"/>
                      <a:pt x="122" y="1125"/>
                      <a:pt x="183" y="1125"/>
                    </a:cubicBezTo>
                    <a:cubicBezTo>
                      <a:pt x="244" y="1156"/>
                      <a:pt x="305" y="1156"/>
                      <a:pt x="335" y="1156"/>
                    </a:cubicBezTo>
                    <a:cubicBezTo>
                      <a:pt x="487" y="1156"/>
                      <a:pt x="609" y="1125"/>
                      <a:pt x="670" y="1065"/>
                    </a:cubicBezTo>
                    <a:cubicBezTo>
                      <a:pt x="730" y="1004"/>
                      <a:pt x="761" y="943"/>
                      <a:pt x="761" y="821"/>
                    </a:cubicBezTo>
                    <a:cubicBezTo>
                      <a:pt x="761" y="730"/>
                      <a:pt x="761" y="670"/>
                      <a:pt x="700" y="609"/>
                    </a:cubicBezTo>
                    <a:cubicBezTo>
                      <a:pt x="639" y="548"/>
                      <a:pt x="548" y="518"/>
                      <a:pt x="457" y="487"/>
                    </a:cubicBezTo>
                    <a:lnTo>
                      <a:pt x="366" y="487"/>
                    </a:lnTo>
                    <a:cubicBezTo>
                      <a:pt x="274" y="457"/>
                      <a:pt x="214" y="426"/>
                      <a:pt x="183" y="426"/>
                    </a:cubicBezTo>
                    <a:cubicBezTo>
                      <a:pt x="153" y="396"/>
                      <a:pt x="153" y="366"/>
                      <a:pt x="153" y="305"/>
                    </a:cubicBezTo>
                    <a:cubicBezTo>
                      <a:pt x="153" y="244"/>
                      <a:pt x="153" y="214"/>
                      <a:pt x="214" y="183"/>
                    </a:cubicBezTo>
                    <a:cubicBezTo>
                      <a:pt x="244" y="122"/>
                      <a:pt x="305" y="122"/>
                      <a:pt x="396" y="122"/>
                    </a:cubicBezTo>
                    <a:cubicBezTo>
                      <a:pt x="457" y="122"/>
                      <a:pt x="487" y="122"/>
                      <a:pt x="548" y="153"/>
                    </a:cubicBezTo>
                    <a:cubicBezTo>
                      <a:pt x="609" y="153"/>
                      <a:pt x="639" y="183"/>
                      <a:pt x="700" y="214"/>
                    </a:cubicBezTo>
                    <a:lnTo>
                      <a:pt x="700" y="62"/>
                    </a:lnTo>
                    <a:cubicBezTo>
                      <a:pt x="639" y="31"/>
                      <a:pt x="609" y="31"/>
                      <a:pt x="548" y="1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93"/>
              <p:cNvSpPr/>
              <p:nvPr/>
            </p:nvSpPr>
            <p:spPr>
              <a:xfrm>
                <a:off x="5537103" y="1918289"/>
                <a:ext cx="58502" cy="67804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82" extrusionOk="0">
                    <a:moveTo>
                      <a:pt x="395" y="122"/>
                    </a:moveTo>
                    <a:cubicBezTo>
                      <a:pt x="486" y="122"/>
                      <a:pt x="517" y="152"/>
                      <a:pt x="578" y="183"/>
                    </a:cubicBezTo>
                    <a:cubicBezTo>
                      <a:pt x="608" y="244"/>
                      <a:pt x="638" y="304"/>
                      <a:pt x="638" y="365"/>
                    </a:cubicBezTo>
                    <a:lnTo>
                      <a:pt x="152" y="365"/>
                    </a:lnTo>
                    <a:cubicBezTo>
                      <a:pt x="152" y="274"/>
                      <a:pt x="183" y="213"/>
                      <a:pt x="213" y="183"/>
                    </a:cubicBezTo>
                    <a:cubicBezTo>
                      <a:pt x="274" y="152"/>
                      <a:pt x="335" y="122"/>
                      <a:pt x="395" y="122"/>
                    </a:cubicBezTo>
                    <a:close/>
                    <a:moveTo>
                      <a:pt x="395" y="0"/>
                    </a:moveTo>
                    <a:cubicBezTo>
                      <a:pt x="274" y="0"/>
                      <a:pt x="183" y="31"/>
                      <a:pt x="122" y="122"/>
                    </a:cubicBezTo>
                    <a:cubicBezTo>
                      <a:pt x="31" y="213"/>
                      <a:pt x="0" y="304"/>
                      <a:pt x="0" y="456"/>
                    </a:cubicBezTo>
                    <a:cubicBezTo>
                      <a:pt x="0" y="578"/>
                      <a:pt x="31" y="669"/>
                      <a:pt x="122" y="760"/>
                    </a:cubicBezTo>
                    <a:cubicBezTo>
                      <a:pt x="183" y="851"/>
                      <a:pt x="304" y="882"/>
                      <a:pt x="426" y="882"/>
                    </a:cubicBezTo>
                    <a:cubicBezTo>
                      <a:pt x="486" y="882"/>
                      <a:pt x="547" y="882"/>
                      <a:pt x="578" y="851"/>
                    </a:cubicBezTo>
                    <a:cubicBezTo>
                      <a:pt x="638" y="851"/>
                      <a:pt x="699" y="821"/>
                      <a:pt x="730" y="821"/>
                    </a:cubicBezTo>
                    <a:lnTo>
                      <a:pt x="730" y="669"/>
                    </a:lnTo>
                    <a:cubicBezTo>
                      <a:pt x="699" y="699"/>
                      <a:pt x="638" y="730"/>
                      <a:pt x="578" y="730"/>
                    </a:cubicBezTo>
                    <a:cubicBezTo>
                      <a:pt x="547" y="760"/>
                      <a:pt x="486" y="760"/>
                      <a:pt x="426" y="760"/>
                    </a:cubicBezTo>
                    <a:cubicBezTo>
                      <a:pt x="335" y="760"/>
                      <a:pt x="274" y="730"/>
                      <a:pt x="213" y="699"/>
                    </a:cubicBezTo>
                    <a:cubicBezTo>
                      <a:pt x="183" y="639"/>
                      <a:pt x="152" y="578"/>
                      <a:pt x="152" y="456"/>
                    </a:cubicBezTo>
                    <a:lnTo>
                      <a:pt x="760" y="456"/>
                    </a:lnTo>
                    <a:lnTo>
                      <a:pt x="760" y="396"/>
                    </a:lnTo>
                    <a:cubicBezTo>
                      <a:pt x="760" y="274"/>
                      <a:pt x="730" y="183"/>
                      <a:pt x="669" y="122"/>
                    </a:cubicBezTo>
                    <a:cubicBezTo>
                      <a:pt x="608" y="31"/>
                      <a:pt x="517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93"/>
              <p:cNvSpPr/>
              <p:nvPr/>
            </p:nvSpPr>
            <p:spPr>
              <a:xfrm>
                <a:off x="5609520" y="1894918"/>
                <a:ext cx="56119" cy="9117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186" extrusionOk="0">
                    <a:moveTo>
                      <a:pt x="365" y="426"/>
                    </a:moveTo>
                    <a:cubicBezTo>
                      <a:pt x="426" y="426"/>
                      <a:pt x="487" y="456"/>
                      <a:pt x="548" y="517"/>
                    </a:cubicBezTo>
                    <a:cubicBezTo>
                      <a:pt x="578" y="578"/>
                      <a:pt x="608" y="639"/>
                      <a:pt x="608" y="730"/>
                    </a:cubicBezTo>
                    <a:cubicBezTo>
                      <a:pt x="608" y="851"/>
                      <a:pt x="578" y="912"/>
                      <a:pt x="548" y="973"/>
                    </a:cubicBezTo>
                    <a:cubicBezTo>
                      <a:pt x="487" y="1034"/>
                      <a:pt x="426" y="1064"/>
                      <a:pt x="365" y="1064"/>
                    </a:cubicBezTo>
                    <a:cubicBezTo>
                      <a:pt x="304" y="1064"/>
                      <a:pt x="244" y="1034"/>
                      <a:pt x="183" y="973"/>
                    </a:cubicBezTo>
                    <a:cubicBezTo>
                      <a:pt x="152" y="912"/>
                      <a:pt x="122" y="851"/>
                      <a:pt x="122" y="730"/>
                    </a:cubicBezTo>
                    <a:cubicBezTo>
                      <a:pt x="122" y="639"/>
                      <a:pt x="152" y="578"/>
                      <a:pt x="183" y="517"/>
                    </a:cubicBezTo>
                    <a:cubicBezTo>
                      <a:pt x="244" y="456"/>
                      <a:pt x="304" y="426"/>
                      <a:pt x="365" y="426"/>
                    </a:cubicBezTo>
                    <a:close/>
                    <a:moveTo>
                      <a:pt x="608" y="0"/>
                    </a:moveTo>
                    <a:lnTo>
                      <a:pt x="608" y="456"/>
                    </a:lnTo>
                    <a:cubicBezTo>
                      <a:pt x="578" y="396"/>
                      <a:pt x="548" y="365"/>
                      <a:pt x="487" y="335"/>
                    </a:cubicBezTo>
                    <a:cubicBezTo>
                      <a:pt x="456" y="304"/>
                      <a:pt x="396" y="304"/>
                      <a:pt x="335" y="304"/>
                    </a:cubicBezTo>
                    <a:cubicBezTo>
                      <a:pt x="244" y="304"/>
                      <a:pt x="152" y="335"/>
                      <a:pt x="92" y="426"/>
                    </a:cubicBezTo>
                    <a:cubicBezTo>
                      <a:pt x="31" y="517"/>
                      <a:pt x="0" y="608"/>
                      <a:pt x="0" y="730"/>
                    </a:cubicBezTo>
                    <a:cubicBezTo>
                      <a:pt x="0" y="882"/>
                      <a:pt x="31" y="973"/>
                      <a:pt x="92" y="1064"/>
                    </a:cubicBezTo>
                    <a:cubicBezTo>
                      <a:pt x="152" y="1125"/>
                      <a:pt x="244" y="1186"/>
                      <a:pt x="335" y="1186"/>
                    </a:cubicBezTo>
                    <a:cubicBezTo>
                      <a:pt x="396" y="1186"/>
                      <a:pt x="456" y="1155"/>
                      <a:pt x="487" y="1155"/>
                    </a:cubicBezTo>
                    <a:cubicBezTo>
                      <a:pt x="548" y="1125"/>
                      <a:pt x="578" y="1095"/>
                      <a:pt x="608" y="1034"/>
                    </a:cubicBezTo>
                    <a:lnTo>
                      <a:pt x="608" y="1155"/>
                    </a:lnTo>
                    <a:lnTo>
                      <a:pt x="730" y="1155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3"/>
              <p:cNvSpPr/>
              <p:nvPr/>
            </p:nvSpPr>
            <p:spPr>
              <a:xfrm>
                <a:off x="5726370" y="1899608"/>
                <a:ext cx="70187" cy="841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95" extrusionOk="0">
                    <a:moveTo>
                      <a:pt x="304" y="122"/>
                    </a:moveTo>
                    <a:cubicBezTo>
                      <a:pt x="456" y="122"/>
                      <a:pt x="578" y="152"/>
                      <a:pt x="639" y="213"/>
                    </a:cubicBezTo>
                    <a:cubicBezTo>
                      <a:pt x="730" y="274"/>
                      <a:pt x="760" y="395"/>
                      <a:pt x="760" y="547"/>
                    </a:cubicBezTo>
                    <a:cubicBezTo>
                      <a:pt x="760" y="699"/>
                      <a:pt x="730" y="790"/>
                      <a:pt x="639" y="882"/>
                    </a:cubicBezTo>
                    <a:cubicBezTo>
                      <a:pt x="578" y="942"/>
                      <a:pt x="456" y="973"/>
                      <a:pt x="304" y="973"/>
                    </a:cubicBezTo>
                    <a:lnTo>
                      <a:pt x="122" y="973"/>
                    </a:lnTo>
                    <a:lnTo>
                      <a:pt x="122" y="122"/>
                    </a:lnTo>
                    <a:close/>
                    <a:moveTo>
                      <a:pt x="0" y="0"/>
                    </a:moveTo>
                    <a:lnTo>
                      <a:pt x="0" y="1094"/>
                    </a:lnTo>
                    <a:lnTo>
                      <a:pt x="304" y="1094"/>
                    </a:lnTo>
                    <a:cubicBezTo>
                      <a:pt x="517" y="1094"/>
                      <a:pt x="669" y="1064"/>
                      <a:pt x="760" y="973"/>
                    </a:cubicBezTo>
                    <a:cubicBezTo>
                      <a:pt x="882" y="882"/>
                      <a:pt x="912" y="730"/>
                      <a:pt x="912" y="547"/>
                    </a:cubicBezTo>
                    <a:cubicBezTo>
                      <a:pt x="912" y="365"/>
                      <a:pt x="882" y="213"/>
                      <a:pt x="760" y="122"/>
                    </a:cubicBezTo>
                    <a:cubicBezTo>
                      <a:pt x="669" y="31"/>
                      <a:pt x="517" y="0"/>
                      <a:pt x="304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3"/>
              <p:cNvSpPr/>
              <p:nvPr/>
            </p:nvSpPr>
            <p:spPr>
              <a:xfrm>
                <a:off x="5815161" y="1894918"/>
                <a:ext cx="9379" cy="8886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56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2" y="183"/>
                    </a:lnTo>
                    <a:lnTo>
                      <a:pt x="122" y="0"/>
                    </a:lnTo>
                    <a:close/>
                    <a:moveTo>
                      <a:pt x="0" y="335"/>
                    </a:moveTo>
                    <a:lnTo>
                      <a:pt x="0" y="1155"/>
                    </a:lnTo>
                    <a:lnTo>
                      <a:pt x="122" y="1155"/>
                    </a:lnTo>
                    <a:lnTo>
                      <a:pt x="122" y="335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3"/>
              <p:cNvSpPr/>
              <p:nvPr/>
            </p:nvSpPr>
            <p:spPr>
              <a:xfrm>
                <a:off x="5843144" y="1918289"/>
                <a:ext cx="53889" cy="67804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82" extrusionOk="0">
                    <a:moveTo>
                      <a:pt x="579" y="426"/>
                    </a:moveTo>
                    <a:lnTo>
                      <a:pt x="579" y="456"/>
                    </a:lnTo>
                    <a:cubicBezTo>
                      <a:pt x="579" y="547"/>
                      <a:pt x="548" y="639"/>
                      <a:pt x="487" y="669"/>
                    </a:cubicBezTo>
                    <a:cubicBezTo>
                      <a:pt x="457" y="730"/>
                      <a:pt x="396" y="760"/>
                      <a:pt x="305" y="760"/>
                    </a:cubicBezTo>
                    <a:cubicBezTo>
                      <a:pt x="275" y="760"/>
                      <a:pt x="214" y="760"/>
                      <a:pt x="183" y="730"/>
                    </a:cubicBezTo>
                    <a:cubicBezTo>
                      <a:pt x="153" y="699"/>
                      <a:pt x="153" y="639"/>
                      <a:pt x="153" y="608"/>
                    </a:cubicBezTo>
                    <a:cubicBezTo>
                      <a:pt x="153" y="547"/>
                      <a:pt x="153" y="487"/>
                      <a:pt x="214" y="487"/>
                    </a:cubicBezTo>
                    <a:cubicBezTo>
                      <a:pt x="244" y="456"/>
                      <a:pt x="335" y="426"/>
                      <a:pt x="427" y="426"/>
                    </a:cubicBezTo>
                    <a:close/>
                    <a:moveTo>
                      <a:pt x="335" y="0"/>
                    </a:moveTo>
                    <a:cubicBezTo>
                      <a:pt x="305" y="0"/>
                      <a:pt x="244" y="0"/>
                      <a:pt x="214" y="31"/>
                    </a:cubicBezTo>
                    <a:cubicBezTo>
                      <a:pt x="153" y="31"/>
                      <a:pt x="123" y="31"/>
                      <a:pt x="62" y="61"/>
                    </a:cubicBezTo>
                    <a:lnTo>
                      <a:pt x="62" y="183"/>
                    </a:lnTo>
                    <a:cubicBezTo>
                      <a:pt x="92" y="152"/>
                      <a:pt x="153" y="152"/>
                      <a:pt x="183" y="122"/>
                    </a:cubicBezTo>
                    <a:lnTo>
                      <a:pt x="335" y="122"/>
                    </a:lnTo>
                    <a:cubicBezTo>
                      <a:pt x="396" y="122"/>
                      <a:pt x="457" y="122"/>
                      <a:pt x="518" y="183"/>
                    </a:cubicBezTo>
                    <a:cubicBezTo>
                      <a:pt x="548" y="213"/>
                      <a:pt x="579" y="244"/>
                      <a:pt x="579" y="304"/>
                    </a:cubicBezTo>
                    <a:lnTo>
                      <a:pt x="579" y="335"/>
                    </a:lnTo>
                    <a:lnTo>
                      <a:pt x="366" y="335"/>
                    </a:lnTo>
                    <a:cubicBezTo>
                      <a:pt x="244" y="335"/>
                      <a:pt x="153" y="365"/>
                      <a:pt x="92" y="396"/>
                    </a:cubicBezTo>
                    <a:cubicBezTo>
                      <a:pt x="31" y="456"/>
                      <a:pt x="1" y="517"/>
                      <a:pt x="1" y="608"/>
                    </a:cubicBezTo>
                    <a:cubicBezTo>
                      <a:pt x="1" y="699"/>
                      <a:pt x="31" y="760"/>
                      <a:pt x="62" y="791"/>
                    </a:cubicBezTo>
                    <a:cubicBezTo>
                      <a:pt x="123" y="851"/>
                      <a:pt x="183" y="882"/>
                      <a:pt x="275" y="882"/>
                    </a:cubicBezTo>
                    <a:cubicBezTo>
                      <a:pt x="335" y="882"/>
                      <a:pt x="396" y="851"/>
                      <a:pt x="457" y="851"/>
                    </a:cubicBezTo>
                    <a:cubicBezTo>
                      <a:pt x="487" y="821"/>
                      <a:pt x="548" y="791"/>
                      <a:pt x="579" y="730"/>
                    </a:cubicBezTo>
                    <a:lnTo>
                      <a:pt x="579" y="851"/>
                    </a:lnTo>
                    <a:lnTo>
                      <a:pt x="700" y="851"/>
                    </a:lnTo>
                    <a:lnTo>
                      <a:pt x="700" y="365"/>
                    </a:lnTo>
                    <a:cubicBezTo>
                      <a:pt x="700" y="244"/>
                      <a:pt x="670" y="152"/>
                      <a:pt x="609" y="92"/>
                    </a:cubicBezTo>
                    <a:cubicBezTo>
                      <a:pt x="548" y="31"/>
                      <a:pt x="457" y="0"/>
                      <a:pt x="33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3"/>
              <p:cNvSpPr/>
              <p:nvPr/>
            </p:nvSpPr>
            <p:spPr>
              <a:xfrm>
                <a:off x="5917943" y="1918289"/>
                <a:ext cx="93557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852" extrusionOk="0">
                    <a:moveTo>
                      <a:pt x="396" y="0"/>
                    </a:moveTo>
                    <a:cubicBezTo>
                      <a:pt x="365" y="0"/>
                      <a:pt x="305" y="0"/>
                      <a:pt x="244" y="31"/>
                    </a:cubicBezTo>
                    <a:cubicBezTo>
                      <a:pt x="213" y="61"/>
                      <a:pt x="183" y="92"/>
                      <a:pt x="153" y="152"/>
                    </a:cubicBezTo>
                    <a:lnTo>
                      <a:pt x="153" y="31"/>
                    </a:lnTo>
                    <a:lnTo>
                      <a:pt x="1" y="31"/>
                    </a:lnTo>
                    <a:lnTo>
                      <a:pt x="1" y="851"/>
                    </a:lnTo>
                    <a:lnTo>
                      <a:pt x="153" y="851"/>
                    </a:lnTo>
                    <a:lnTo>
                      <a:pt x="153" y="396"/>
                    </a:lnTo>
                    <a:cubicBezTo>
                      <a:pt x="153" y="304"/>
                      <a:pt x="153" y="244"/>
                      <a:pt x="213" y="183"/>
                    </a:cubicBezTo>
                    <a:cubicBezTo>
                      <a:pt x="244" y="152"/>
                      <a:pt x="305" y="122"/>
                      <a:pt x="365" y="122"/>
                    </a:cubicBezTo>
                    <a:cubicBezTo>
                      <a:pt x="426" y="122"/>
                      <a:pt x="487" y="152"/>
                      <a:pt x="517" y="183"/>
                    </a:cubicBezTo>
                    <a:cubicBezTo>
                      <a:pt x="517" y="213"/>
                      <a:pt x="548" y="274"/>
                      <a:pt x="548" y="365"/>
                    </a:cubicBezTo>
                    <a:lnTo>
                      <a:pt x="548" y="851"/>
                    </a:lnTo>
                    <a:lnTo>
                      <a:pt x="669" y="851"/>
                    </a:lnTo>
                    <a:lnTo>
                      <a:pt x="669" y="396"/>
                    </a:lnTo>
                    <a:cubicBezTo>
                      <a:pt x="669" y="304"/>
                      <a:pt x="700" y="244"/>
                      <a:pt x="730" y="183"/>
                    </a:cubicBezTo>
                    <a:cubicBezTo>
                      <a:pt x="791" y="152"/>
                      <a:pt x="852" y="122"/>
                      <a:pt x="913" y="122"/>
                    </a:cubicBezTo>
                    <a:cubicBezTo>
                      <a:pt x="973" y="122"/>
                      <a:pt x="1004" y="152"/>
                      <a:pt x="1034" y="183"/>
                    </a:cubicBezTo>
                    <a:cubicBezTo>
                      <a:pt x="1065" y="213"/>
                      <a:pt x="1095" y="274"/>
                      <a:pt x="1095" y="365"/>
                    </a:cubicBezTo>
                    <a:lnTo>
                      <a:pt x="1095" y="851"/>
                    </a:lnTo>
                    <a:lnTo>
                      <a:pt x="1216" y="851"/>
                    </a:lnTo>
                    <a:lnTo>
                      <a:pt x="1216" y="365"/>
                    </a:lnTo>
                    <a:cubicBezTo>
                      <a:pt x="1216" y="244"/>
                      <a:pt x="1186" y="152"/>
                      <a:pt x="1156" y="92"/>
                    </a:cubicBezTo>
                    <a:cubicBezTo>
                      <a:pt x="1095" y="31"/>
                      <a:pt x="1034" y="0"/>
                      <a:pt x="943" y="0"/>
                    </a:cubicBezTo>
                    <a:cubicBezTo>
                      <a:pt x="882" y="0"/>
                      <a:pt x="821" y="31"/>
                      <a:pt x="791" y="61"/>
                    </a:cubicBezTo>
                    <a:cubicBezTo>
                      <a:pt x="730" y="61"/>
                      <a:pt x="700" y="122"/>
                      <a:pt x="669" y="183"/>
                    </a:cubicBezTo>
                    <a:cubicBezTo>
                      <a:pt x="639" y="122"/>
                      <a:pt x="609" y="92"/>
                      <a:pt x="578" y="61"/>
                    </a:cubicBezTo>
                    <a:cubicBezTo>
                      <a:pt x="517" y="31"/>
                      <a:pt x="457" y="0"/>
                      <a:pt x="396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93"/>
              <p:cNvSpPr/>
              <p:nvPr/>
            </p:nvSpPr>
            <p:spPr>
              <a:xfrm>
                <a:off x="6069849" y="1899608"/>
                <a:ext cx="65497" cy="8417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095" extrusionOk="0">
                    <a:moveTo>
                      <a:pt x="0" y="0"/>
                    </a:moveTo>
                    <a:lnTo>
                      <a:pt x="0" y="1094"/>
                    </a:lnTo>
                    <a:lnTo>
                      <a:pt x="152" y="1094"/>
                    </a:lnTo>
                    <a:lnTo>
                      <a:pt x="152" y="183"/>
                    </a:lnTo>
                    <a:lnTo>
                      <a:pt x="639" y="1094"/>
                    </a:lnTo>
                    <a:lnTo>
                      <a:pt x="851" y="1094"/>
                    </a:lnTo>
                    <a:lnTo>
                      <a:pt x="851" y="0"/>
                    </a:lnTo>
                    <a:lnTo>
                      <a:pt x="699" y="0"/>
                    </a:lnTo>
                    <a:lnTo>
                      <a:pt x="699" y="91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3"/>
              <p:cNvSpPr/>
              <p:nvPr/>
            </p:nvSpPr>
            <p:spPr>
              <a:xfrm>
                <a:off x="6151644" y="1918289"/>
                <a:ext cx="60808" cy="6780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2" extrusionOk="0">
                    <a:moveTo>
                      <a:pt x="395" y="122"/>
                    </a:moveTo>
                    <a:cubicBezTo>
                      <a:pt x="456" y="122"/>
                      <a:pt x="517" y="152"/>
                      <a:pt x="578" y="213"/>
                    </a:cubicBezTo>
                    <a:cubicBezTo>
                      <a:pt x="608" y="274"/>
                      <a:pt x="639" y="335"/>
                      <a:pt x="639" y="426"/>
                    </a:cubicBezTo>
                    <a:cubicBezTo>
                      <a:pt x="639" y="547"/>
                      <a:pt x="608" y="608"/>
                      <a:pt x="578" y="669"/>
                    </a:cubicBezTo>
                    <a:cubicBezTo>
                      <a:pt x="517" y="730"/>
                      <a:pt x="456" y="760"/>
                      <a:pt x="395" y="760"/>
                    </a:cubicBezTo>
                    <a:cubicBezTo>
                      <a:pt x="335" y="760"/>
                      <a:pt x="274" y="730"/>
                      <a:pt x="213" y="669"/>
                    </a:cubicBezTo>
                    <a:cubicBezTo>
                      <a:pt x="183" y="608"/>
                      <a:pt x="152" y="547"/>
                      <a:pt x="152" y="426"/>
                    </a:cubicBezTo>
                    <a:cubicBezTo>
                      <a:pt x="152" y="335"/>
                      <a:pt x="183" y="274"/>
                      <a:pt x="213" y="213"/>
                    </a:cubicBezTo>
                    <a:cubicBezTo>
                      <a:pt x="274" y="152"/>
                      <a:pt x="335" y="122"/>
                      <a:pt x="395" y="122"/>
                    </a:cubicBezTo>
                    <a:close/>
                    <a:moveTo>
                      <a:pt x="395" y="0"/>
                    </a:moveTo>
                    <a:cubicBezTo>
                      <a:pt x="274" y="0"/>
                      <a:pt x="183" y="31"/>
                      <a:pt x="122" y="122"/>
                    </a:cubicBezTo>
                    <a:cubicBezTo>
                      <a:pt x="61" y="183"/>
                      <a:pt x="0" y="304"/>
                      <a:pt x="0" y="426"/>
                    </a:cubicBezTo>
                    <a:cubicBezTo>
                      <a:pt x="0" y="578"/>
                      <a:pt x="61" y="669"/>
                      <a:pt x="122" y="760"/>
                    </a:cubicBezTo>
                    <a:cubicBezTo>
                      <a:pt x="183" y="851"/>
                      <a:pt x="274" y="882"/>
                      <a:pt x="395" y="882"/>
                    </a:cubicBezTo>
                    <a:cubicBezTo>
                      <a:pt x="517" y="882"/>
                      <a:pt x="608" y="851"/>
                      <a:pt x="669" y="760"/>
                    </a:cubicBezTo>
                    <a:cubicBezTo>
                      <a:pt x="730" y="669"/>
                      <a:pt x="791" y="578"/>
                      <a:pt x="791" y="426"/>
                    </a:cubicBezTo>
                    <a:cubicBezTo>
                      <a:pt x="791" y="304"/>
                      <a:pt x="730" y="183"/>
                      <a:pt x="669" y="122"/>
                    </a:cubicBezTo>
                    <a:cubicBezTo>
                      <a:pt x="608" y="31"/>
                      <a:pt x="517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3"/>
              <p:cNvSpPr/>
              <p:nvPr/>
            </p:nvSpPr>
            <p:spPr>
              <a:xfrm>
                <a:off x="6228750" y="1918289"/>
                <a:ext cx="53813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2" extrusionOk="0">
                    <a:moveTo>
                      <a:pt x="395" y="0"/>
                    </a:moveTo>
                    <a:cubicBezTo>
                      <a:pt x="335" y="0"/>
                      <a:pt x="304" y="0"/>
                      <a:pt x="243" y="31"/>
                    </a:cubicBezTo>
                    <a:cubicBezTo>
                      <a:pt x="213" y="61"/>
                      <a:pt x="152" y="92"/>
                      <a:pt x="122" y="152"/>
                    </a:cubicBezTo>
                    <a:lnTo>
                      <a:pt x="122" y="31"/>
                    </a:lnTo>
                    <a:lnTo>
                      <a:pt x="0" y="31"/>
                    </a:lnTo>
                    <a:lnTo>
                      <a:pt x="0" y="851"/>
                    </a:lnTo>
                    <a:lnTo>
                      <a:pt x="122" y="851"/>
                    </a:lnTo>
                    <a:lnTo>
                      <a:pt x="122" y="396"/>
                    </a:lnTo>
                    <a:cubicBezTo>
                      <a:pt x="122" y="304"/>
                      <a:pt x="152" y="244"/>
                      <a:pt x="183" y="183"/>
                    </a:cubicBezTo>
                    <a:cubicBezTo>
                      <a:pt x="243" y="152"/>
                      <a:pt x="304" y="122"/>
                      <a:pt x="365" y="122"/>
                    </a:cubicBezTo>
                    <a:cubicBezTo>
                      <a:pt x="426" y="122"/>
                      <a:pt x="487" y="152"/>
                      <a:pt x="517" y="183"/>
                    </a:cubicBezTo>
                    <a:cubicBezTo>
                      <a:pt x="547" y="213"/>
                      <a:pt x="547" y="274"/>
                      <a:pt x="547" y="365"/>
                    </a:cubicBezTo>
                    <a:lnTo>
                      <a:pt x="547" y="851"/>
                    </a:lnTo>
                    <a:lnTo>
                      <a:pt x="699" y="851"/>
                    </a:lnTo>
                    <a:lnTo>
                      <a:pt x="699" y="365"/>
                    </a:lnTo>
                    <a:cubicBezTo>
                      <a:pt x="699" y="244"/>
                      <a:pt x="669" y="152"/>
                      <a:pt x="608" y="92"/>
                    </a:cubicBezTo>
                    <a:cubicBezTo>
                      <a:pt x="578" y="31"/>
                      <a:pt x="487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93"/>
              <p:cNvSpPr/>
              <p:nvPr/>
            </p:nvSpPr>
            <p:spPr>
              <a:xfrm>
                <a:off x="6301167" y="1920595"/>
                <a:ext cx="53813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2" extrusionOk="0">
                    <a:moveTo>
                      <a:pt x="1" y="1"/>
                    </a:moveTo>
                    <a:lnTo>
                      <a:pt x="1" y="487"/>
                    </a:lnTo>
                    <a:cubicBezTo>
                      <a:pt x="1" y="609"/>
                      <a:pt x="31" y="700"/>
                      <a:pt x="92" y="761"/>
                    </a:cubicBezTo>
                    <a:cubicBezTo>
                      <a:pt x="122" y="821"/>
                      <a:pt x="213" y="852"/>
                      <a:pt x="305" y="852"/>
                    </a:cubicBezTo>
                    <a:cubicBezTo>
                      <a:pt x="365" y="852"/>
                      <a:pt x="396" y="821"/>
                      <a:pt x="456" y="821"/>
                    </a:cubicBezTo>
                    <a:cubicBezTo>
                      <a:pt x="487" y="791"/>
                      <a:pt x="517" y="761"/>
                      <a:pt x="578" y="700"/>
                    </a:cubicBezTo>
                    <a:lnTo>
                      <a:pt x="578" y="821"/>
                    </a:lnTo>
                    <a:lnTo>
                      <a:pt x="700" y="821"/>
                    </a:lnTo>
                    <a:lnTo>
                      <a:pt x="700" y="1"/>
                    </a:lnTo>
                    <a:lnTo>
                      <a:pt x="578" y="1"/>
                    </a:lnTo>
                    <a:lnTo>
                      <a:pt x="578" y="457"/>
                    </a:lnTo>
                    <a:cubicBezTo>
                      <a:pt x="578" y="548"/>
                      <a:pt x="548" y="609"/>
                      <a:pt x="487" y="669"/>
                    </a:cubicBezTo>
                    <a:cubicBezTo>
                      <a:pt x="456" y="700"/>
                      <a:pt x="396" y="730"/>
                      <a:pt x="335" y="730"/>
                    </a:cubicBezTo>
                    <a:cubicBezTo>
                      <a:pt x="274" y="730"/>
                      <a:pt x="213" y="700"/>
                      <a:pt x="183" y="669"/>
                    </a:cubicBezTo>
                    <a:cubicBezTo>
                      <a:pt x="153" y="639"/>
                      <a:pt x="153" y="578"/>
                      <a:pt x="153" y="487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93"/>
              <p:cNvSpPr/>
              <p:nvPr/>
            </p:nvSpPr>
            <p:spPr>
              <a:xfrm>
                <a:off x="6375966" y="1918289"/>
                <a:ext cx="93557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852" extrusionOk="0">
                    <a:moveTo>
                      <a:pt x="395" y="0"/>
                    </a:moveTo>
                    <a:cubicBezTo>
                      <a:pt x="365" y="0"/>
                      <a:pt x="304" y="0"/>
                      <a:pt x="243" y="31"/>
                    </a:cubicBezTo>
                    <a:cubicBezTo>
                      <a:pt x="213" y="61"/>
                      <a:pt x="183" y="92"/>
                      <a:pt x="152" y="152"/>
                    </a:cubicBezTo>
                    <a:lnTo>
                      <a:pt x="152" y="31"/>
                    </a:lnTo>
                    <a:lnTo>
                      <a:pt x="0" y="31"/>
                    </a:lnTo>
                    <a:lnTo>
                      <a:pt x="0" y="851"/>
                    </a:lnTo>
                    <a:lnTo>
                      <a:pt x="152" y="851"/>
                    </a:lnTo>
                    <a:lnTo>
                      <a:pt x="152" y="396"/>
                    </a:lnTo>
                    <a:cubicBezTo>
                      <a:pt x="152" y="304"/>
                      <a:pt x="152" y="244"/>
                      <a:pt x="213" y="183"/>
                    </a:cubicBezTo>
                    <a:cubicBezTo>
                      <a:pt x="243" y="152"/>
                      <a:pt x="304" y="122"/>
                      <a:pt x="365" y="122"/>
                    </a:cubicBezTo>
                    <a:cubicBezTo>
                      <a:pt x="426" y="122"/>
                      <a:pt x="487" y="152"/>
                      <a:pt x="487" y="183"/>
                    </a:cubicBezTo>
                    <a:cubicBezTo>
                      <a:pt x="517" y="213"/>
                      <a:pt x="547" y="274"/>
                      <a:pt x="547" y="365"/>
                    </a:cubicBezTo>
                    <a:lnTo>
                      <a:pt x="547" y="851"/>
                    </a:lnTo>
                    <a:lnTo>
                      <a:pt x="669" y="851"/>
                    </a:lnTo>
                    <a:lnTo>
                      <a:pt x="669" y="396"/>
                    </a:lnTo>
                    <a:cubicBezTo>
                      <a:pt x="669" y="304"/>
                      <a:pt x="699" y="244"/>
                      <a:pt x="730" y="183"/>
                    </a:cubicBezTo>
                    <a:cubicBezTo>
                      <a:pt x="791" y="152"/>
                      <a:pt x="851" y="122"/>
                      <a:pt x="912" y="122"/>
                    </a:cubicBezTo>
                    <a:cubicBezTo>
                      <a:pt x="973" y="122"/>
                      <a:pt x="1003" y="152"/>
                      <a:pt x="1034" y="183"/>
                    </a:cubicBezTo>
                    <a:cubicBezTo>
                      <a:pt x="1064" y="213"/>
                      <a:pt x="1094" y="274"/>
                      <a:pt x="1094" y="365"/>
                    </a:cubicBezTo>
                    <a:lnTo>
                      <a:pt x="1094" y="851"/>
                    </a:lnTo>
                    <a:lnTo>
                      <a:pt x="1216" y="851"/>
                    </a:lnTo>
                    <a:lnTo>
                      <a:pt x="1216" y="365"/>
                    </a:lnTo>
                    <a:cubicBezTo>
                      <a:pt x="1216" y="244"/>
                      <a:pt x="1186" y="152"/>
                      <a:pt x="1155" y="92"/>
                    </a:cubicBezTo>
                    <a:cubicBezTo>
                      <a:pt x="1094" y="31"/>
                      <a:pt x="1034" y="0"/>
                      <a:pt x="942" y="0"/>
                    </a:cubicBezTo>
                    <a:cubicBezTo>
                      <a:pt x="882" y="0"/>
                      <a:pt x="821" y="31"/>
                      <a:pt x="791" y="61"/>
                    </a:cubicBezTo>
                    <a:cubicBezTo>
                      <a:pt x="730" y="61"/>
                      <a:pt x="699" y="122"/>
                      <a:pt x="669" y="183"/>
                    </a:cubicBezTo>
                    <a:cubicBezTo>
                      <a:pt x="639" y="122"/>
                      <a:pt x="608" y="92"/>
                      <a:pt x="578" y="61"/>
                    </a:cubicBezTo>
                    <a:cubicBezTo>
                      <a:pt x="517" y="31"/>
                      <a:pt x="456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93"/>
              <p:cNvSpPr/>
              <p:nvPr/>
            </p:nvSpPr>
            <p:spPr>
              <a:xfrm>
                <a:off x="6490434" y="1918289"/>
                <a:ext cx="93557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852" extrusionOk="0">
                    <a:moveTo>
                      <a:pt x="396" y="0"/>
                    </a:moveTo>
                    <a:cubicBezTo>
                      <a:pt x="335" y="0"/>
                      <a:pt x="305" y="0"/>
                      <a:pt x="244" y="31"/>
                    </a:cubicBezTo>
                    <a:cubicBezTo>
                      <a:pt x="213" y="61"/>
                      <a:pt x="153" y="92"/>
                      <a:pt x="122" y="152"/>
                    </a:cubicBezTo>
                    <a:lnTo>
                      <a:pt x="122" y="31"/>
                    </a:lnTo>
                    <a:lnTo>
                      <a:pt x="1" y="31"/>
                    </a:lnTo>
                    <a:lnTo>
                      <a:pt x="1" y="851"/>
                    </a:lnTo>
                    <a:lnTo>
                      <a:pt x="122" y="851"/>
                    </a:lnTo>
                    <a:lnTo>
                      <a:pt x="122" y="396"/>
                    </a:lnTo>
                    <a:cubicBezTo>
                      <a:pt x="122" y="304"/>
                      <a:pt x="153" y="244"/>
                      <a:pt x="183" y="183"/>
                    </a:cubicBezTo>
                    <a:cubicBezTo>
                      <a:pt x="244" y="152"/>
                      <a:pt x="305" y="122"/>
                      <a:pt x="365" y="122"/>
                    </a:cubicBezTo>
                    <a:cubicBezTo>
                      <a:pt x="426" y="122"/>
                      <a:pt x="457" y="152"/>
                      <a:pt x="487" y="183"/>
                    </a:cubicBezTo>
                    <a:cubicBezTo>
                      <a:pt x="517" y="213"/>
                      <a:pt x="548" y="274"/>
                      <a:pt x="548" y="365"/>
                    </a:cubicBezTo>
                    <a:lnTo>
                      <a:pt x="548" y="851"/>
                    </a:lnTo>
                    <a:lnTo>
                      <a:pt x="669" y="851"/>
                    </a:lnTo>
                    <a:lnTo>
                      <a:pt x="669" y="396"/>
                    </a:lnTo>
                    <a:cubicBezTo>
                      <a:pt x="669" y="304"/>
                      <a:pt x="700" y="244"/>
                      <a:pt x="730" y="183"/>
                    </a:cubicBezTo>
                    <a:cubicBezTo>
                      <a:pt x="761" y="152"/>
                      <a:pt x="821" y="122"/>
                      <a:pt x="912" y="122"/>
                    </a:cubicBezTo>
                    <a:cubicBezTo>
                      <a:pt x="973" y="122"/>
                      <a:pt x="1004" y="152"/>
                      <a:pt x="1034" y="183"/>
                    </a:cubicBezTo>
                    <a:cubicBezTo>
                      <a:pt x="1064" y="213"/>
                      <a:pt x="1064" y="274"/>
                      <a:pt x="1064" y="365"/>
                    </a:cubicBezTo>
                    <a:lnTo>
                      <a:pt x="1064" y="851"/>
                    </a:lnTo>
                    <a:lnTo>
                      <a:pt x="1216" y="851"/>
                    </a:lnTo>
                    <a:lnTo>
                      <a:pt x="1216" y="365"/>
                    </a:lnTo>
                    <a:cubicBezTo>
                      <a:pt x="1216" y="244"/>
                      <a:pt x="1186" y="152"/>
                      <a:pt x="1125" y="92"/>
                    </a:cubicBezTo>
                    <a:cubicBezTo>
                      <a:pt x="1095" y="31"/>
                      <a:pt x="1034" y="0"/>
                      <a:pt x="943" y="0"/>
                    </a:cubicBezTo>
                    <a:cubicBezTo>
                      <a:pt x="882" y="0"/>
                      <a:pt x="821" y="31"/>
                      <a:pt x="761" y="61"/>
                    </a:cubicBezTo>
                    <a:cubicBezTo>
                      <a:pt x="730" y="61"/>
                      <a:pt x="669" y="122"/>
                      <a:pt x="639" y="183"/>
                    </a:cubicBezTo>
                    <a:cubicBezTo>
                      <a:pt x="639" y="122"/>
                      <a:pt x="609" y="92"/>
                      <a:pt x="548" y="61"/>
                    </a:cubicBezTo>
                    <a:cubicBezTo>
                      <a:pt x="517" y="31"/>
                      <a:pt x="457" y="0"/>
                      <a:pt x="396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93"/>
              <p:cNvSpPr/>
              <p:nvPr/>
            </p:nvSpPr>
            <p:spPr>
              <a:xfrm>
                <a:off x="6597905" y="1920595"/>
                <a:ext cx="60885" cy="86561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126" extrusionOk="0">
                    <a:moveTo>
                      <a:pt x="1" y="1"/>
                    </a:moveTo>
                    <a:lnTo>
                      <a:pt x="335" y="821"/>
                    </a:lnTo>
                    <a:lnTo>
                      <a:pt x="305" y="882"/>
                    </a:lnTo>
                    <a:cubicBezTo>
                      <a:pt x="274" y="943"/>
                      <a:pt x="244" y="973"/>
                      <a:pt x="244" y="1004"/>
                    </a:cubicBezTo>
                    <a:cubicBezTo>
                      <a:pt x="214" y="1004"/>
                      <a:pt x="183" y="1034"/>
                      <a:pt x="153" y="1034"/>
                    </a:cubicBezTo>
                    <a:lnTo>
                      <a:pt x="62" y="1034"/>
                    </a:lnTo>
                    <a:lnTo>
                      <a:pt x="62" y="1125"/>
                    </a:lnTo>
                    <a:lnTo>
                      <a:pt x="183" y="1125"/>
                    </a:lnTo>
                    <a:cubicBezTo>
                      <a:pt x="244" y="1125"/>
                      <a:pt x="274" y="1125"/>
                      <a:pt x="305" y="1095"/>
                    </a:cubicBezTo>
                    <a:cubicBezTo>
                      <a:pt x="366" y="1065"/>
                      <a:pt x="396" y="1004"/>
                      <a:pt x="426" y="913"/>
                    </a:cubicBezTo>
                    <a:lnTo>
                      <a:pt x="791" y="1"/>
                    </a:lnTo>
                    <a:lnTo>
                      <a:pt x="639" y="1"/>
                    </a:lnTo>
                    <a:lnTo>
                      <a:pt x="396" y="63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93"/>
              <p:cNvSpPr/>
              <p:nvPr/>
            </p:nvSpPr>
            <p:spPr>
              <a:xfrm>
                <a:off x="5282416" y="1254625"/>
                <a:ext cx="2600758" cy="2818084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0025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93"/>
              <p:cNvSpPr/>
              <p:nvPr/>
            </p:nvSpPr>
            <p:spPr>
              <a:xfrm>
                <a:off x="5282416" y="1714878"/>
                <a:ext cx="259137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93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93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93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93"/>
              <p:cNvSpPr/>
              <p:nvPr/>
            </p:nvSpPr>
            <p:spPr>
              <a:xfrm>
                <a:off x="5455308" y="2207957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93"/>
              <p:cNvSpPr/>
              <p:nvPr/>
            </p:nvSpPr>
            <p:spPr>
              <a:xfrm>
                <a:off x="5567469" y="2294442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93"/>
              <p:cNvSpPr/>
              <p:nvPr/>
            </p:nvSpPr>
            <p:spPr>
              <a:xfrm>
                <a:off x="5642192" y="2357479"/>
                <a:ext cx="147293" cy="15198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916" y="197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44"/>
                      <a:pt x="1247" y="1"/>
                      <a:pt x="974" y="1"/>
                    </a:cubicBezTo>
                    <a:cubicBezTo>
                      <a:pt x="670" y="1"/>
                      <a:pt x="457" y="244"/>
                      <a:pt x="457" y="517"/>
                    </a:cubicBezTo>
                    <a:cubicBezTo>
                      <a:pt x="457" y="700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7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3"/>
              <p:cNvSpPr/>
              <p:nvPr/>
            </p:nvSpPr>
            <p:spPr>
              <a:xfrm>
                <a:off x="5990360" y="2439275"/>
                <a:ext cx="119878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" fill="none" extrusionOk="0">
                    <a:moveTo>
                      <a:pt x="1" y="1"/>
                    </a:moveTo>
                    <a:lnTo>
                      <a:pt x="15594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3"/>
              <p:cNvSpPr/>
              <p:nvPr/>
            </p:nvSpPr>
            <p:spPr>
              <a:xfrm>
                <a:off x="5455308" y="2785137"/>
                <a:ext cx="2268966" cy="458021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3"/>
              <p:cNvSpPr/>
              <p:nvPr/>
            </p:nvSpPr>
            <p:spPr>
              <a:xfrm>
                <a:off x="5567469" y="2869239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6"/>
                    </a:cubicBezTo>
                    <a:cubicBezTo>
                      <a:pt x="0" y="3040"/>
                      <a:pt x="851" y="3891"/>
                      <a:pt x="1946" y="3891"/>
                    </a:cubicBezTo>
                    <a:cubicBezTo>
                      <a:pt x="3009" y="3891"/>
                      <a:pt x="3891" y="3040"/>
                      <a:pt x="3891" y="1946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3"/>
              <p:cNvSpPr/>
              <p:nvPr/>
            </p:nvSpPr>
            <p:spPr>
              <a:xfrm>
                <a:off x="5642192" y="2934660"/>
                <a:ext cx="147293" cy="14959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6" extrusionOk="0">
                    <a:moveTo>
                      <a:pt x="1916" y="1946"/>
                    </a:moveTo>
                    <a:cubicBezTo>
                      <a:pt x="1916" y="1520"/>
                      <a:pt x="1612" y="1064"/>
                      <a:pt x="1247" y="912"/>
                    </a:cubicBezTo>
                    <a:cubicBezTo>
                      <a:pt x="1369" y="821"/>
                      <a:pt x="1460" y="669"/>
                      <a:pt x="1460" y="487"/>
                    </a:cubicBezTo>
                    <a:cubicBezTo>
                      <a:pt x="1460" y="213"/>
                      <a:pt x="1247" y="0"/>
                      <a:pt x="974" y="0"/>
                    </a:cubicBezTo>
                    <a:cubicBezTo>
                      <a:pt x="670" y="0"/>
                      <a:pt x="457" y="213"/>
                      <a:pt x="457" y="487"/>
                    </a:cubicBezTo>
                    <a:cubicBezTo>
                      <a:pt x="457" y="669"/>
                      <a:pt x="548" y="821"/>
                      <a:pt x="700" y="912"/>
                    </a:cubicBezTo>
                    <a:cubicBezTo>
                      <a:pt x="305" y="1064"/>
                      <a:pt x="1" y="1520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3"/>
              <p:cNvSpPr/>
              <p:nvPr/>
            </p:nvSpPr>
            <p:spPr>
              <a:xfrm>
                <a:off x="5990360" y="3014072"/>
                <a:ext cx="145116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" fill="none" extrusionOk="0">
                    <a:moveTo>
                      <a:pt x="1" y="1"/>
                    </a:moveTo>
                    <a:lnTo>
                      <a:pt x="18877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3"/>
              <p:cNvSpPr/>
              <p:nvPr/>
            </p:nvSpPr>
            <p:spPr>
              <a:xfrm>
                <a:off x="5455308" y="3359934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3"/>
              <p:cNvSpPr/>
              <p:nvPr/>
            </p:nvSpPr>
            <p:spPr>
              <a:xfrm>
                <a:off x="5567469" y="3446419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51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51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3"/>
              <p:cNvSpPr/>
              <p:nvPr/>
            </p:nvSpPr>
            <p:spPr>
              <a:xfrm>
                <a:off x="5642192" y="3509457"/>
                <a:ext cx="147293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7" extrusionOk="0">
                    <a:moveTo>
                      <a:pt x="1916" y="194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14"/>
                      <a:pt x="1247" y="1"/>
                      <a:pt x="974" y="1"/>
                    </a:cubicBezTo>
                    <a:cubicBezTo>
                      <a:pt x="670" y="1"/>
                      <a:pt x="457" y="214"/>
                      <a:pt x="457" y="517"/>
                    </a:cubicBezTo>
                    <a:cubicBezTo>
                      <a:pt x="457" y="669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93"/>
              <p:cNvSpPr/>
              <p:nvPr/>
            </p:nvSpPr>
            <p:spPr>
              <a:xfrm>
                <a:off x="5990360" y="3588946"/>
                <a:ext cx="853005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1" fill="none" extrusionOk="0">
                    <a:moveTo>
                      <a:pt x="1" y="0"/>
                    </a:moveTo>
                    <a:lnTo>
                      <a:pt x="11095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93"/>
            <p:cNvGrpSpPr/>
            <p:nvPr/>
          </p:nvGrpSpPr>
          <p:grpSpPr>
            <a:xfrm>
              <a:off x="7030174" y="843676"/>
              <a:ext cx="506348" cy="506388"/>
              <a:chOff x="7030174" y="843676"/>
              <a:chExt cx="506348" cy="506388"/>
            </a:xfrm>
          </p:grpSpPr>
          <p:sp>
            <p:nvSpPr>
              <p:cNvPr id="1581" name="Google Shape;1581;p93"/>
              <p:cNvSpPr/>
              <p:nvPr/>
            </p:nvSpPr>
            <p:spPr>
              <a:xfrm>
                <a:off x="7030174" y="843676"/>
                <a:ext cx="506348" cy="506388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384" extrusionOk="0">
                    <a:moveTo>
                      <a:pt x="5198" y="16384"/>
                    </a:moveTo>
                    <a:cubicBezTo>
                      <a:pt x="2341" y="16384"/>
                      <a:pt x="1" y="14043"/>
                      <a:pt x="1" y="11186"/>
                    </a:cubicBezTo>
                    <a:lnTo>
                      <a:pt x="1" y="5198"/>
                    </a:lnTo>
                    <a:cubicBezTo>
                      <a:pt x="1" y="2341"/>
                      <a:pt x="2341" y="1"/>
                      <a:pt x="5198" y="1"/>
                    </a:cubicBezTo>
                    <a:lnTo>
                      <a:pt x="11186" y="1"/>
                    </a:lnTo>
                    <a:cubicBezTo>
                      <a:pt x="14043" y="1"/>
                      <a:pt x="16384" y="2341"/>
                      <a:pt x="16384" y="5198"/>
                    </a:cubicBezTo>
                    <a:lnTo>
                      <a:pt x="16384" y="11186"/>
                    </a:lnTo>
                    <a:cubicBezTo>
                      <a:pt x="16384" y="14043"/>
                      <a:pt x="14043" y="16384"/>
                      <a:pt x="11186" y="163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3"/>
              <p:cNvSpPr/>
              <p:nvPr/>
            </p:nvSpPr>
            <p:spPr>
              <a:xfrm>
                <a:off x="7143844" y="957351"/>
                <a:ext cx="279010" cy="279033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9028" fill="none" extrusionOk="0">
                    <a:moveTo>
                      <a:pt x="9028" y="4499"/>
                    </a:moveTo>
                    <a:cubicBezTo>
                      <a:pt x="9028" y="6991"/>
                      <a:pt x="6991" y="9028"/>
                      <a:pt x="4529" y="9028"/>
                    </a:cubicBezTo>
                    <a:cubicBezTo>
                      <a:pt x="2037" y="9028"/>
                      <a:pt x="0" y="6991"/>
                      <a:pt x="0" y="4499"/>
                    </a:cubicBezTo>
                    <a:cubicBezTo>
                      <a:pt x="0" y="2007"/>
                      <a:pt x="2037" y="0"/>
                      <a:pt x="4529" y="0"/>
                    </a:cubicBezTo>
                    <a:cubicBezTo>
                      <a:pt x="6991" y="0"/>
                      <a:pt x="9028" y="2007"/>
                      <a:pt x="9028" y="449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93"/>
              <p:cNvSpPr/>
              <p:nvPr/>
            </p:nvSpPr>
            <p:spPr>
              <a:xfrm>
                <a:off x="7217120" y="1018422"/>
                <a:ext cx="132490" cy="13624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408" fill="none" extrusionOk="0">
                    <a:moveTo>
                      <a:pt x="4286" y="4408"/>
                    </a:moveTo>
                    <a:cubicBezTo>
                      <a:pt x="4286" y="3435"/>
                      <a:pt x="3648" y="2432"/>
                      <a:pt x="2766" y="2097"/>
                    </a:cubicBezTo>
                    <a:cubicBezTo>
                      <a:pt x="3070" y="1885"/>
                      <a:pt x="3283" y="1550"/>
                      <a:pt x="3283" y="1125"/>
                    </a:cubicBezTo>
                    <a:cubicBezTo>
                      <a:pt x="3283" y="487"/>
                      <a:pt x="2766" y="0"/>
                      <a:pt x="2158" y="0"/>
                    </a:cubicBezTo>
                    <a:cubicBezTo>
                      <a:pt x="1520" y="0"/>
                      <a:pt x="1003" y="487"/>
                      <a:pt x="1003" y="1125"/>
                    </a:cubicBezTo>
                    <a:cubicBezTo>
                      <a:pt x="1003" y="1550"/>
                      <a:pt x="1216" y="1885"/>
                      <a:pt x="1520" y="2097"/>
                    </a:cubicBezTo>
                    <a:cubicBezTo>
                      <a:pt x="639" y="2432"/>
                      <a:pt x="0" y="3435"/>
                      <a:pt x="0" y="440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1502;p93">
            <a:extLst>
              <a:ext uri="{FF2B5EF4-FFF2-40B4-BE49-F238E27FC236}">
                <a16:creationId xmlns:a16="http://schemas.microsoft.com/office/drawing/2014/main" id="{9C24D984-83AC-2F2B-776A-7BAF7ACAE206}"/>
              </a:ext>
            </a:extLst>
          </p:cNvPr>
          <p:cNvSpPr txBox="1">
            <a:spLocks/>
          </p:cNvSpPr>
          <p:nvPr/>
        </p:nvSpPr>
        <p:spPr>
          <a:xfrm>
            <a:off x="609600" y="3012699"/>
            <a:ext cx="4889230" cy="160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288000" algn="l">
              <a:spcAft>
                <a:spcPts val="1200"/>
              </a:spcAft>
              <a:buFont typeface="Quicksand"/>
              <a:buNone/>
            </a:pPr>
            <a:r>
              <a:rPr lang="en" b="1"/>
              <a:t>LIMA (Less Is More for Alignment)</a:t>
            </a:r>
          </a:p>
          <a:p>
            <a:pPr marL="285750" indent="-285750" algn="just">
              <a:buFontTx/>
              <a:buChar char="-"/>
            </a:pPr>
            <a:r>
              <a:rPr lang="es-ES" err="1"/>
              <a:t>Smaller</a:t>
            </a:r>
            <a:r>
              <a:rPr lang="es-ES"/>
              <a:t> </a:t>
            </a:r>
            <a:r>
              <a:rPr lang="es-ES" err="1"/>
              <a:t>dataset</a:t>
            </a:r>
            <a:r>
              <a:rPr lang="es-ES"/>
              <a:t> (1030 </a:t>
            </a:r>
            <a:r>
              <a:rPr lang="es-ES" err="1"/>
              <a:t>records</a:t>
            </a:r>
            <a:r>
              <a:rPr lang="es-ES"/>
              <a:t>)</a:t>
            </a:r>
          </a:p>
          <a:p>
            <a:pPr marL="285750" indent="-285750" algn="just">
              <a:buFontTx/>
              <a:buChar char="-"/>
            </a:pPr>
            <a:r>
              <a:rPr lang="es-ES"/>
              <a:t>High-</a:t>
            </a:r>
            <a:r>
              <a:rPr lang="es-ES" err="1"/>
              <a:t>quality</a:t>
            </a:r>
            <a:r>
              <a:rPr lang="es-ES"/>
              <a:t> data</a:t>
            </a:r>
          </a:p>
          <a:p>
            <a:pPr marL="285750" indent="-285750" algn="just">
              <a:buFontTx/>
              <a:buChar char="-"/>
            </a:pPr>
            <a:r>
              <a:rPr lang="es-ES" err="1"/>
              <a:t>Aim</a:t>
            </a:r>
            <a:r>
              <a:rPr lang="es-ES"/>
              <a:t>: </a:t>
            </a:r>
            <a:r>
              <a:rPr lang="es-ES" err="1"/>
              <a:t>refining</a:t>
            </a:r>
            <a:r>
              <a:rPr lang="es-ES"/>
              <a:t> </a:t>
            </a:r>
            <a:r>
              <a:rPr lang="es-ES" err="1"/>
              <a:t>model’s</a:t>
            </a:r>
            <a:r>
              <a:rPr lang="es-ES"/>
              <a:t> </a:t>
            </a:r>
            <a:r>
              <a:rPr lang="es-ES" err="1"/>
              <a:t>alignment</a:t>
            </a: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6D756B-6C2C-E44F-B816-43407E88AA31}">
  <we:reference id="wa200005566" version="3.0.0.2" store="en-GB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World Usability Day by Slidesgo</vt:lpstr>
      <vt:lpstr>Final Project Presentation</vt:lpstr>
      <vt:lpstr>DATASETS</vt:lpstr>
      <vt:lpstr>INTRODUCTION</vt:lpstr>
      <vt:lpstr>PROJECT RESTRICTIONS</vt:lpstr>
      <vt:lpstr>BASE MODEL</vt:lpstr>
      <vt:lpstr>INITIAL APPROACH</vt:lpstr>
      <vt:lpstr>FINAL APPROACH</vt:lpstr>
      <vt:lpstr>DATASETS</vt:lpstr>
      <vt:lpstr>Datasets used</vt:lpstr>
      <vt:lpstr>Datasets preprocessing</vt:lpstr>
      <vt:lpstr>TRAINING SCHEME</vt:lpstr>
      <vt:lpstr>Base Model</vt:lpstr>
      <vt:lpstr>RESULT:</vt:lpstr>
      <vt:lpstr>Base Model</vt:lpstr>
      <vt:lpstr>PARAMETER-EFFICIENT FINE-TUNING</vt:lpstr>
      <vt:lpstr>MODEL COMPRESSION</vt:lpstr>
      <vt:lpstr>TRAINING HYPERPARAMETERS</vt:lpstr>
      <vt:lpstr>RESULTS</vt:lpstr>
      <vt:lpstr>SCHEDULE OF ACTIVITIES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2024-11-26T08:28:16Z</dcterms:modified>
</cp:coreProperties>
</file>