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64"/>
    <a:srgbClr val="427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84830"/>
  </p:normalViewPr>
  <p:slideViewPr>
    <p:cSldViewPr snapToGrid="0" snapToObjects="1">
      <p:cViewPr varScale="1">
        <p:scale>
          <a:sx n="25" d="100"/>
          <a:sy n="25" d="100"/>
        </p:scale>
        <p:origin x="17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  <a:prstGeom prst="rect">
            <a:avLst/>
          </a:prstGeo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/>
          <a:lstStyle/>
          <a:p>
            <a:fld id="{CB2F7D36-5713-B34E-B64C-D9F8A96E2320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/>
          <a:lstStyle/>
          <a:p>
            <a:fld id="{BF28E25F-6D1A-0F45-9555-0814F3A4A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C4B794-D48C-8D4D-B5F4-3FEEB4CEF716}"/>
              </a:ext>
            </a:extLst>
          </p:cNvPr>
          <p:cNvSpPr/>
          <p:nvPr userDrawn="1"/>
        </p:nvSpPr>
        <p:spPr>
          <a:xfrm>
            <a:off x="10972800" y="3352800"/>
            <a:ext cx="31546800" cy="25450800"/>
          </a:xfrm>
          <a:prstGeom prst="rect">
            <a:avLst/>
          </a:prstGeom>
          <a:solidFill>
            <a:srgbClr val="1B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B044C8-1D07-BB47-A97B-431AD0EC3F1E}"/>
              </a:ext>
            </a:extLst>
          </p:cNvPr>
          <p:cNvSpPr/>
          <p:nvPr/>
        </p:nvSpPr>
        <p:spPr>
          <a:xfrm>
            <a:off x="13716000" y="5654332"/>
            <a:ext cx="25831800" cy="10122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0" b="1" dirty="0">
                <a:solidFill>
                  <a:schemeClr val="bg1"/>
                </a:solidFill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cs typeface="Arial" panose="020B0604020202020204" pitchFamily="34" charset="0"/>
              </a:rPr>
              <a:t>, translated into </a:t>
            </a:r>
            <a:r>
              <a:rPr lang="en-US" sz="15000" b="1" dirty="0">
                <a:solidFill>
                  <a:schemeClr val="bg1"/>
                </a:solidFill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cs typeface="Arial" panose="020B0604020202020204" pitchFamily="34" charset="0"/>
              </a:rPr>
              <a:t>. </a:t>
            </a:r>
            <a:r>
              <a:rPr lang="en-US" sz="15000" b="1" dirty="0">
                <a:solidFill>
                  <a:schemeClr val="bg1"/>
                </a:solidFill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cs typeface="Arial" panose="020B0604020202020204" pitchFamily="34" charset="0"/>
              </a:rPr>
              <a:t> the important words.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43256-422A-D54D-9EE4-211BAEFB4304}"/>
              </a:ext>
            </a:extLst>
          </p:cNvPr>
          <p:cNvSpPr txBox="1"/>
          <p:nvPr/>
        </p:nvSpPr>
        <p:spPr>
          <a:xfrm>
            <a:off x="43544362" y="3995736"/>
            <a:ext cx="6954491" cy="1135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Lato" panose="020F0502020204030203" pitchFamily="34" charset="0"/>
                <a:cs typeface="Arial" panose="020B0604020202020204" pitchFamily="34" charset="0"/>
              </a:rPr>
              <a:t>Wonkville</a:t>
            </a:r>
            <a:endParaRPr lang="en-US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en-US" sz="54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Extra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</a:t>
            </a:r>
          </a:p>
          <a:p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the data wonks who want to get down in the weeds.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05A02-E64B-A24C-9ECA-1FA518864B24}"/>
              </a:ext>
            </a:extLst>
          </p:cNvPr>
          <p:cNvSpPr txBox="1"/>
          <p:nvPr/>
        </p:nvSpPr>
        <p:spPr>
          <a:xfrm>
            <a:off x="43378534" y="16707271"/>
            <a:ext cx="7662038" cy="1066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This is an AP-LS mod of Mike Morrison’s Better Poster. Keep what works for you. Change what doesn’t. </a:t>
            </a:r>
          </a:p>
          <a:p>
            <a:pPr>
              <a:lnSpc>
                <a:spcPct val="120000"/>
              </a:lnSpc>
            </a:pPr>
            <a:endParaRPr lang="en-US" sz="36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His tips:</a:t>
            </a:r>
          </a:p>
          <a:p>
            <a:pPr marL="742950" indent="-742950">
              <a:lnSpc>
                <a:spcPct val="120000"/>
              </a:lnSpc>
              <a:buAutoNum type="arabicPeriod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font size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as high above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28+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as possible.</a:t>
            </a:r>
          </a:p>
          <a:p>
            <a:pPr marL="742950" indent="-742950">
              <a:lnSpc>
                <a:spcPct val="120000"/>
              </a:lnSpc>
              <a:buAutoNum type="arabicPeriod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your summary tight.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Think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of it like “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abstract+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” with key figures only.</a:t>
            </a:r>
          </a:p>
          <a:p>
            <a:pPr marL="742950" indent="-742950">
              <a:lnSpc>
                <a:spcPct val="120000"/>
              </a:lnSpc>
              <a:buAutoNum type="arabicPeriod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more content you add here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, the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more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cognitive load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you add, and the more you’ll turn people off engaging. </a:t>
            </a:r>
          </a:p>
          <a:p>
            <a:pPr marL="742950" indent="-742950">
              <a:lnSpc>
                <a:spcPct val="120000"/>
              </a:lnSpc>
              <a:buAutoNum type="arabicPeriod"/>
            </a:pP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Less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content =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more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readers.</a:t>
            </a:r>
          </a:p>
          <a:p>
            <a:pPr marL="742950" indent="-742950">
              <a:lnSpc>
                <a:spcPct val="120000"/>
              </a:lnSpc>
              <a:buAutoNum type="arabicPeriod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Now 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delete this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text box.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33846-0ED3-0943-8263-659C64BD715E}"/>
              </a:ext>
            </a:extLst>
          </p:cNvPr>
          <p:cNvSpPr txBox="1"/>
          <p:nvPr/>
        </p:nvSpPr>
        <p:spPr>
          <a:xfrm>
            <a:off x="707547" y="5127361"/>
            <a:ext cx="9563989" cy="2129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Who cares? Explain why your study matters in the fastest, most brutal way possible (feel free to add graphics!).</a:t>
            </a:r>
            <a:endParaRPr lang="en-US" sz="36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How did you find this?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Collected [what] from [population]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How you tested it.</a:t>
            </a:r>
            <a:endParaRPr lang="en-US" sz="36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Graph/table with </a:t>
            </a:r>
            <a:r>
              <a:rPr lang="en-US" sz="3600" b="1" dirty="0">
                <a:latin typeface="Lato" panose="020F0502020204030203" pitchFamily="34" charset="0"/>
                <a:cs typeface="Arial" panose="020B0604020202020204" pitchFamily="34" charset="0"/>
              </a:rPr>
              <a:t>essential results only</a:t>
            </a:r>
            <a:endParaRPr lang="en-US" sz="36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All the other data in ”</a:t>
            </a:r>
            <a:r>
              <a:rPr lang="en-US" sz="3600" dirty="0" err="1">
                <a:latin typeface="Lato" panose="020F0502020204030203" pitchFamily="34" charset="0"/>
                <a:cs typeface="Arial" panose="020B0604020202020204" pitchFamily="34" charset="0"/>
              </a:rPr>
              <a:t>wonkville</a:t>
            </a: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D7F14-0620-D445-9877-12362962972A}"/>
              </a:ext>
            </a:extLst>
          </p:cNvPr>
          <p:cNvSpPr txBox="1"/>
          <p:nvPr/>
        </p:nvSpPr>
        <p:spPr>
          <a:xfrm>
            <a:off x="1199281" y="3272461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Author </a:t>
            </a:r>
            <a:r>
              <a:rPr lang="en-US" sz="4400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Name1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Graphic 18">
            <a:extLst>
              <a:ext uri="{FF2B5EF4-FFF2-40B4-BE49-F238E27FC236}">
                <a16:creationId xmlns:a16="http://schemas.microsoft.com/office/drawing/2014/main" id="{675B3966-A3C9-7F4B-B4A4-4E5B950DE76F}"/>
              </a:ext>
            </a:extLst>
          </p:cNvPr>
          <p:cNvSpPr/>
          <p:nvPr/>
        </p:nvSpPr>
        <p:spPr>
          <a:xfrm>
            <a:off x="707547" y="3473628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F4338-845B-5244-B9BF-3A14AA707E99}"/>
              </a:ext>
            </a:extLst>
          </p:cNvPr>
          <p:cNvSpPr txBox="1"/>
          <p:nvPr/>
        </p:nvSpPr>
        <p:spPr>
          <a:xfrm>
            <a:off x="1603855" y="1054854"/>
            <a:ext cx="3971889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i="1" dirty="0">
                <a:latin typeface="Lato" panose="020F0502020204030203" pitchFamily="34" charset="0"/>
                <a:cs typeface="Lato" panose="020F0502020204030203" pitchFamily="34" charset="0"/>
              </a:rPr>
              <a:t>Put Your Full Poster Title Here: </a:t>
            </a:r>
            <a:r>
              <a:rPr lang="en-US" sz="8000" i="1" dirty="0">
                <a:latin typeface="Lato" panose="020F0502020204030203" pitchFamily="34" charset="0"/>
                <a:cs typeface="Lato" panose="020F0502020204030203" pitchFamily="34" charset="0"/>
              </a:rPr>
              <a:t>And Include Your Subtitle if You Have One</a:t>
            </a:r>
          </a:p>
        </p:txBody>
      </p: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67BFC9E9-9F8E-9B46-8DD3-52494D74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604" y="369313"/>
            <a:ext cx="2903148" cy="29031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D068FDB-8B76-B64E-B0C9-AC5A56783FB9}"/>
              </a:ext>
            </a:extLst>
          </p:cNvPr>
          <p:cNvSpPr/>
          <p:nvPr/>
        </p:nvSpPr>
        <p:spPr>
          <a:xfrm>
            <a:off x="16107399" y="25917475"/>
            <a:ext cx="25976633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5577840" rtlCol="0" anchor="b" anchorCtr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fullpaperurl.edu</a:t>
            </a:r>
            <a:r>
              <a:rPr lang="en-US" sz="60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   email@ddress.edu        @</a:t>
            </a:r>
            <a:r>
              <a:rPr lang="en-US" sz="6000" dirty="0" err="1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socialaccount</a:t>
            </a:r>
            <a:endParaRPr lang="en-US" sz="60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22" name="Graphic 21" descr="Upward trend with solid fill">
            <a:extLst>
              <a:ext uri="{FF2B5EF4-FFF2-40B4-BE49-F238E27FC236}">
                <a16:creationId xmlns:a16="http://schemas.microsoft.com/office/drawing/2014/main" id="{E7F11732-E6DB-5541-8A53-473D031C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70509" y="15352691"/>
            <a:ext cx="9563988" cy="9563988"/>
          </a:xfrm>
          <a:prstGeom prst="rect">
            <a:avLst/>
          </a:prstGeom>
        </p:spPr>
      </p:pic>
      <p:pic>
        <p:nvPicPr>
          <p:cNvPr id="24" name="Graphic 23" descr="Images with solid fill">
            <a:extLst>
              <a:ext uri="{FF2B5EF4-FFF2-40B4-BE49-F238E27FC236}">
                <a16:creationId xmlns:a16="http://schemas.microsoft.com/office/drawing/2014/main" id="{9DF93632-505E-A640-82B2-D541ECD4C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60018" y="14996404"/>
            <a:ext cx="8790709" cy="87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269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Lato Black</vt:lpstr>
      <vt:lpstr>Lato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Marshall</dc:creator>
  <cp:lastModifiedBy>Emma Marshall</cp:lastModifiedBy>
  <cp:revision>3</cp:revision>
  <dcterms:created xsi:type="dcterms:W3CDTF">2021-02-04T01:34:46Z</dcterms:created>
  <dcterms:modified xsi:type="dcterms:W3CDTF">2021-02-04T02:39:44Z</dcterms:modified>
</cp:coreProperties>
</file>