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5"/>
  </p:notesMasterIdLst>
  <p:handoutMasterIdLst>
    <p:handoutMasterId r:id="rId6"/>
  </p:handoutMasterIdLst>
  <p:sldSz cx="12192000" cy="6858000"/>
  <p:notesSz cx="7023100" cy="9309100"/>
  <p:custDataLst>
    <p:tags r:id="rId7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F1737F-D747-A541-8E5D-21B8A39745B0}" name="Teri Schroeder" initials="TS" userId="S::tschroeder@technomic.com::31444fe7-c3c4-43df-b83d-9ff557ce3d9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Toledo" initials="CT" lastIdx="5" clrIdx="0">
    <p:extLst>
      <p:ext uri="{19B8F6BF-5375-455C-9EA6-DF929625EA0E}">
        <p15:presenceInfo xmlns:p15="http://schemas.microsoft.com/office/powerpoint/2012/main" userId="S-1-5-21-20124052-3912570131-2598068524-2896" providerId="AD"/>
      </p:ext>
    </p:extLst>
  </p:cmAuthor>
  <p:cmAuthor id="2" name="Rose Frommelt" initials="RF" lastIdx="20" clrIdx="1">
    <p:extLst>
      <p:ext uri="{19B8F6BF-5375-455C-9EA6-DF929625EA0E}">
        <p15:presenceInfo xmlns:p15="http://schemas.microsoft.com/office/powerpoint/2012/main" userId="S::rfrommelt@technomic.com::77beafe6-f465-4f1c-9847-49b254f36c64" providerId="AD"/>
      </p:ext>
    </p:extLst>
  </p:cmAuthor>
  <p:cmAuthor id="3" name="Clare Toledo" initials="CT [2]" lastIdx="2" clrIdx="2">
    <p:extLst>
      <p:ext uri="{19B8F6BF-5375-455C-9EA6-DF929625EA0E}">
        <p15:presenceInfo xmlns:p15="http://schemas.microsoft.com/office/powerpoint/2012/main" userId="S::ctoledo@technomic.com::08d91a55-c1c3-489b-b887-59a1ceb8c2f8" providerId="AD"/>
      </p:ext>
    </p:extLst>
  </p:cmAuthor>
  <p:cmAuthor id="4" name="Elizabeth Hert" initials="EH" lastIdx="7" clrIdx="3">
    <p:extLst>
      <p:ext uri="{19B8F6BF-5375-455C-9EA6-DF929625EA0E}">
        <p15:presenceInfo xmlns:p15="http://schemas.microsoft.com/office/powerpoint/2012/main" userId="S::ehert@technomic.com::da19e994-14ff-4ffb-97ca-152325d5fe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7B0"/>
    <a:srgbClr val="B5E0C8"/>
    <a:srgbClr val="FFFFFF"/>
    <a:srgbClr val="A2C7E1"/>
    <a:srgbClr val="269ECD"/>
    <a:srgbClr val="FC7FFC"/>
    <a:srgbClr val="E8E1DA"/>
    <a:srgbClr val="737373"/>
    <a:srgbClr val="ECE80F"/>
    <a:srgbClr val="E2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380-08EC-4024-8A3D-056D552E386F}" v="228" dt="2022-03-04T22:31:49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7" autoAdjust="0"/>
    <p:restoredTop sz="94007" autoAdjust="0"/>
  </p:normalViewPr>
  <p:slideViewPr>
    <p:cSldViewPr snapToGrid="0">
      <p:cViewPr varScale="1">
        <p:scale>
          <a:sx n="69" d="100"/>
          <a:sy n="69" d="100"/>
        </p:scale>
        <p:origin x="10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24" y="102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i Schroeder" userId="31444fe7-c3c4-43df-b83d-9ff557ce3d91" providerId="ADAL" clId="{1926E380-08EC-4024-8A3D-056D552E386F}"/>
    <pc:docChg chg="undo custSel addSld delSld modSld sldOrd modMainMaster delSection modSection">
      <pc:chgData name="Teri Schroeder" userId="31444fe7-c3c4-43df-b83d-9ff557ce3d91" providerId="ADAL" clId="{1926E380-08EC-4024-8A3D-056D552E386F}" dt="2022-03-04T22:35:42.837" v="5317" actId="6549"/>
      <pc:docMkLst>
        <pc:docMk/>
      </pc:docMkLst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6876573" sldId="256"/>
        </pc:sldMkLst>
      </pc:sldChg>
      <pc:sldChg chg="delSp modSp mod ord setBg">
        <pc:chgData name="Teri Schroeder" userId="31444fe7-c3c4-43df-b83d-9ff557ce3d91" providerId="ADAL" clId="{1926E380-08EC-4024-8A3D-056D552E386F}" dt="2022-03-04T20:20:22.134" v="4182" actId="947"/>
        <pc:sldMkLst>
          <pc:docMk/>
          <pc:sldMk cId="2544929931" sldId="257"/>
        </pc:sldMkLst>
        <pc:spChg chg="del mod">
          <ac:chgData name="Teri Schroeder" userId="31444fe7-c3c4-43df-b83d-9ff557ce3d91" providerId="ADAL" clId="{1926E380-08EC-4024-8A3D-056D552E386F}" dt="2022-03-03T19:23:13.795" v="881" actId="478"/>
          <ac:spMkLst>
            <pc:docMk/>
            <pc:sldMk cId="2544929931" sldId="257"/>
            <ac:spMk id="3" creationId="{5F46344F-9B2F-44D4-8EA1-53DFEC831D09}"/>
          </ac:spMkLst>
        </pc:spChg>
        <pc:spChg chg="mod">
          <ac:chgData name="Teri Schroeder" userId="31444fe7-c3c4-43df-b83d-9ff557ce3d91" providerId="ADAL" clId="{1926E380-08EC-4024-8A3D-056D552E386F}" dt="2022-03-04T20:20:22.134" v="4182" actId="947"/>
          <ac:spMkLst>
            <pc:docMk/>
            <pc:sldMk cId="2544929931" sldId="257"/>
            <ac:spMk id="5" creationId="{1005B162-7F21-47EB-A57C-8DD1ED6AB365}"/>
          </ac:spMkLst>
        </pc:spChg>
      </pc:sldChg>
      <pc:sldChg chg="add">
        <pc:chgData name="Teri Schroeder" userId="31444fe7-c3c4-43df-b83d-9ff557ce3d91" providerId="ADAL" clId="{1926E380-08EC-4024-8A3D-056D552E386F}" dt="2022-03-04T21:28:33.635" v="4392"/>
        <pc:sldMkLst>
          <pc:docMk/>
          <pc:sldMk cId="1029124311" sldId="258"/>
        </pc:sldMkLst>
      </pc:sldChg>
      <pc:sldChg chg="addSp 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3540726713" sldId="260"/>
        </pc:sldMkLst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3" creationId="{8376527B-28FC-46D7-9ADB-450F9F47EB4E}"/>
          </ac:spMkLst>
        </pc:spChg>
        <pc:spChg chg="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4" creationId="{4C71FFBE-4053-40A5-A42D-18DDAF65F510}"/>
          </ac:spMkLst>
        </pc:spChg>
        <pc:spChg chg="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5" creationId="{64B6ED41-F19D-4885-AAB0-68E77E5F8F11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6" creationId="{077B98AB-717E-47ED-907F-024E2A634F2F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7" creationId="{CD2D757B-8C65-40F7-9F8B-FA8444EFDE2C}"/>
          </ac:spMkLst>
        </pc:spChg>
        <pc:spChg chg="add del mod">
          <ac:chgData name="Teri Schroeder" userId="31444fe7-c3c4-43df-b83d-9ff557ce3d91" providerId="ADAL" clId="{1926E380-08EC-4024-8A3D-056D552E386F}" dt="2022-03-03T19:28:06.614" v="935"/>
          <ac:spMkLst>
            <pc:docMk/>
            <pc:sldMk cId="3540726713" sldId="260"/>
            <ac:spMk id="8" creationId="{CD314678-5E4A-4DBB-B93D-0FD519AE6D70}"/>
          </ac:spMkLst>
        </pc:spChg>
        <pc:spChg chg="del mod">
          <ac:chgData name="Teri Schroeder" userId="31444fe7-c3c4-43df-b83d-9ff557ce3d91" providerId="ADAL" clId="{1926E380-08EC-4024-8A3D-056D552E386F}" dt="2022-03-03T19:27:02.289" v="910" actId="478"/>
          <ac:spMkLst>
            <pc:docMk/>
            <pc:sldMk cId="3540726713" sldId="260"/>
            <ac:spMk id="12" creationId="{E363D7CB-9DC0-479E-A7B4-6061A39EC3F6}"/>
          </ac:spMkLst>
        </pc:spChg>
        <pc:spChg chg="mod">
          <ac:chgData name="Teri Schroeder" userId="31444fe7-c3c4-43df-b83d-9ff557ce3d91" providerId="ADAL" clId="{1926E380-08EC-4024-8A3D-056D552E386F}" dt="2022-03-04T20:28:41.092" v="4232" actId="947"/>
          <ac:spMkLst>
            <pc:docMk/>
            <pc:sldMk cId="3540726713" sldId="260"/>
            <ac:spMk id="13" creationId="{8C7136E7-DDE8-47D2-A7D0-A26D7E62AEE5}"/>
          </ac:spMkLst>
        </pc:spChg>
        <pc:graphicFrameChg chg="mod">
          <ac:chgData name="Teri Schroeder" userId="31444fe7-c3c4-43df-b83d-9ff557ce3d91" providerId="ADAL" clId="{1926E380-08EC-4024-8A3D-056D552E386F}" dt="2022-03-03T19:29:30.287" v="947" actId="113"/>
          <ac:graphicFrameMkLst>
            <pc:docMk/>
            <pc:sldMk cId="3540726713" sldId="260"/>
            <ac:graphicFrameMk id="11" creationId="{013A2B11-2AB5-4C07-B33E-5323E3EC3011}"/>
          </ac:graphicFrameMkLst>
        </pc:graphicFrameChg>
      </pc:sldChg>
      <pc:sldChg chg="addSp modSp add mod ord">
        <pc:chgData name="Teri Schroeder" userId="31444fe7-c3c4-43df-b83d-9ff557ce3d91" providerId="ADAL" clId="{1926E380-08EC-4024-8A3D-056D552E386F}" dt="2022-03-04T21:30:35.712" v="4434"/>
        <pc:sldMkLst>
          <pc:docMk/>
          <pc:sldMk cId="3474482468" sldId="261"/>
        </pc:sldMkLst>
        <pc:spChg chg="mod">
          <ac:chgData name="Teri Schroeder" userId="31444fe7-c3c4-43df-b83d-9ff557ce3d91" providerId="ADAL" clId="{1926E380-08EC-4024-8A3D-056D552E386F}" dt="2022-03-04T21:30:14.770" v="4420" actId="207"/>
          <ac:spMkLst>
            <pc:docMk/>
            <pc:sldMk cId="3474482468" sldId="261"/>
            <ac:spMk id="3" creationId="{7FC9CAC3-6649-473C-993E-F8A13A7C2F70}"/>
          </ac:spMkLst>
        </pc:spChg>
        <pc:spChg chg="add mod">
          <ac:chgData name="Teri Schroeder" userId="31444fe7-c3c4-43df-b83d-9ff557ce3d91" providerId="ADAL" clId="{1926E380-08EC-4024-8A3D-056D552E386F}" dt="2022-03-04T21:30:10.725" v="4419" actId="207"/>
          <ac:spMkLst>
            <pc:docMk/>
            <pc:sldMk cId="3474482468" sldId="261"/>
            <ac:spMk id="8" creationId="{BD69755D-1D0E-4B4D-A549-847AAFF68BBC}"/>
          </ac:spMkLst>
        </pc:spChg>
      </pc:sldChg>
      <pc:sldChg chg="delSp modSp mod">
        <pc:chgData name="Teri Schroeder" userId="31444fe7-c3c4-43df-b83d-9ff557ce3d91" providerId="ADAL" clId="{1926E380-08EC-4024-8A3D-056D552E386F}" dt="2022-03-04T21:42:29.510" v="4571" actId="14100"/>
        <pc:sldMkLst>
          <pc:docMk/>
          <pc:sldMk cId="171861824" sldId="265"/>
        </pc:sldMkLst>
        <pc:spChg chg="mod ord">
          <ac:chgData name="Teri Schroeder" userId="31444fe7-c3c4-43df-b83d-9ff557ce3d91" providerId="ADAL" clId="{1926E380-08EC-4024-8A3D-056D552E386F}" dt="2022-03-04T21:42:29.510" v="4571" actId="14100"/>
          <ac:spMkLst>
            <pc:docMk/>
            <pc:sldMk cId="171861824" sldId="265"/>
            <ac:spMk id="5" creationId="{8AEBAC47-B671-4CD3-A034-35906ED26C71}"/>
          </ac:spMkLst>
        </pc:spChg>
        <pc:spChg chg="del">
          <ac:chgData name="Teri Schroeder" userId="31444fe7-c3c4-43df-b83d-9ff557ce3d91" providerId="ADAL" clId="{1926E380-08EC-4024-8A3D-056D552E386F}" dt="2022-03-04T21:41:59.350" v="4552" actId="478"/>
          <ac:spMkLst>
            <pc:docMk/>
            <pc:sldMk cId="171861824" sldId="265"/>
            <ac:spMk id="9" creationId="{D7E04DBC-CF46-4191-9EB4-6F62B5E8FBAE}"/>
          </ac:spMkLst>
        </pc:spChg>
      </pc:sldChg>
      <pc:sldChg chg="delSp mod">
        <pc:chgData name="Teri Schroeder" userId="31444fe7-c3c4-43df-b83d-9ff557ce3d91" providerId="ADAL" clId="{1926E380-08EC-4024-8A3D-056D552E386F}" dt="2022-03-04T17:25:27.811" v="1083" actId="478"/>
        <pc:sldMkLst>
          <pc:docMk/>
          <pc:sldMk cId="267325789" sldId="266"/>
        </pc:sldMkLst>
        <pc:spChg chg="del">
          <ac:chgData name="Teri Schroeder" userId="31444fe7-c3c4-43df-b83d-9ff557ce3d91" providerId="ADAL" clId="{1926E380-08EC-4024-8A3D-056D552E386F}" dt="2022-03-04T17:25:27.811" v="1083" actId="478"/>
          <ac:spMkLst>
            <pc:docMk/>
            <pc:sldMk cId="267325789" sldId="266"/>
            <ac:spMk id="2" creationId="{0FB691A0-5213-4B6D-AB8E-1F61FB27DB58}"/>
          </ac:spMkLst>
        </pc:spChg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3146377424" sldId="267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02428586" sldId="268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703244523" sldId="269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90004577" sldId="270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1313603774" sldId="272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1058700189" sldId="273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4225022482" sldId="275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323859862" sldId="276"/>
        </pc:sldMkLst>
      </pc:sldChg>
      <pc:sldChg chg="delSp modSp mod">
        <pc:chgData name="Teri Schroeder" userId="31444fe7-c3c4-43df-b83d-9ff557ce3d91" providerId="ADAL" clId="{1926E380-08EC-4024-8A3D-056D552E386F}" dt="2022-03-04T21:16:16.504" v="4235" actId="113"/>
        <pc:sldMkLst>
          <pc:docMk/>
          <pc:sldMk cId="3148058631" sldId="277"/>
        </pc:sldMkLst>
        <pc:spChg chg="del">
          <ac:chgData name="Teri Schroeder" userId="31444fe7-c3c4-43df-b83d-9ff557ce3d91" providerId="ADAL" clId="{1926E380-08EC-4024-8A3D-056D552E386F}" dt="2022-03-03T19:25:50.687" v="900" actId="478"/>
          <ac:spMkLst>
            <pc:docMk/>
            <pc:sldMk cId="3148058631" sldId="277"/>
            <ac:spMk id="10" creationId="{6D8D80C5-5E2C-402F-9345-1588B0C4F712}"/>
          </ac:spMkLst>
        </pc:spChg>
        <pc:spChg chg="mod">
          <ac:chgData name="Teri Schroeder" userId="31444fe7-c3c4-43df-b83d-9ff557ce3d91" providerId="ADAL" clId="{1926E380-08EC-4024-8A3D-056D552E386F}" dt="2022-03-04T21:16:16.504" v="4235" actId="113"/>
          <ac:spMkLst>
            <pc:docMk/>
            <pc:sldMk cId="3148058631" sldId="277"/>
            <ac:spMk id="14" creationId="{76355920-94C2-486E-82CD-796134B00CD8}"/>
          </ac:spMkLst>
        </pc:spChg>
        <pc:spChg chg="del">
          <ac:chgData name="Teri Schroeder" userId="31444fe7-c3c4-43df-b83d-9ff557ce3d91" providerId="ADAL" clId="{1926E380-08EC-4024-8A3D-056D552E386F}" dt="2022-03-03T19:25:46.137" v="899" actId="478"/>
          <ac:spMkLst>
            <pc:docMk/>
            <pc:sldMk cId="3148058631" sldId="277"/>
            <ac:spMk id="15" creationId="{D326ACE7-1B1E-4D8A-A5E0-F823FC17E38D}"/>
          </ac:spMkLst>
        </pc:spChg>
      </pc:sldChg>
      <pc:sldChg chg="delSp modSp del mod">
        <pc:chgData name="Teri Schroeder" userId="31444fe7-c3c4-43df-b83d-9ff557ce3d91" providerId="ADAL" clId="{1926E380-08EC-4024-8A3D-056D552E386F}" dt="2022-03-04T21:39:32.740" v="4537" actId="2696"/>
        <pc:sldMkLst>
          <pc:docMk/>
          <pc:sldMk cId="3762864315" sldId="279"/>
        </pc:sldMkLst>
        <pc:spChg chg="ord">
          <ac:chgData name="Teri Schroeder" userId="31444fe7-c3c4-43df-b83d-9ff557ce3d91" providerId="ADAL" clId="{1926E380-08EC-4024-8A3D-056D552E386F}" dt="2022-03-04T16:52:05.993" v="978" actId="167"/>
          <ac:spMkLst>
            <pc:docMk/>
            <pc:sldMk cId="3762864315" sldId="279"/>
            <ac:spMk id="4" creationId="{A8FBC332-98F5-4B55-9604-1559A5E53A70}"/>
          </ac:spMkLst>
        </pc:spChg>
        <pc:spChg chg="del mod">
          <ac:chgData name="Teri Schroeder" userId="31444fe7-c3c4-43df-b83d-9ff557ce3d91" providerId="ADAL" clId="{1926E380-08EC-4024-8A3D-056D552E386F}" dt="2022-03-04T16:52:19.505" v="980" actId="478"/>
          <ac:spMkLst>
            <pc:docMk/>
            <pc:sldMk cId="3762864315" sldId="279"/>
            <ac:spMk id="9" creationId="{44750D85-5FFB-4799-B8D5-53DF8072B19E}"/>
          </ac:spMkLst>
        </pc:spChg>
      </pc:sldChg>
      <pc:sldChg chg="addSp 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1032155606" sldId="280"/>
        </pc:sldMkLst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2" creationId="{6116D3B7-71B2-414F-B97A-882C318E81AD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3" creationId="{37287719-73B2-4F8D-A922-5E61A91AEAD9}"/>
          </ac:spMkLst>
        </pc:spChg>
        <pc:spChg chg="del mod">
          <ac:chgData name="Teri Schroeder" userId="31444fe7-c3c4-43df-b83d-9ff557ce3d91" providerId="ADAL" clId="{1926E380-08EC-4024-8A3D-056D552E386F}" dt="2022-03-03T19:29:02.333" v="943" actId="478"/>
          <ac:spMkLst>
            <pc:docMk/>
            <pc:sldMk cId="1032155606" sldId="280"/>
            <ac:spMk id="4" creationId="{1E200C80-EC8A-4C66-81F0-72C0FF203025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5" creationId="{1BDB8114-4E4D-4C3E-B48D-DC606DAA33A4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6" creationId="{039901D1-B450-4F7A-8602-FEA36C1D96D5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9" creationId="{A6E227B5-303B-45C0-813C-02A8DE2E5919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0" creationId="{C767775D-B697-4A5B-8D10-707078B9C94C}"/>
          </ac:spMkLst>
        </pc:spChg>
        <pc:spChg chg="add del 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1" creationId="{38ED9A33-3D45-42F3-A569-EAA7761927E7}"/>
          </ac:spMkLst>
        </pc:spChg>
        <pc:spChg chg="mod">
          <ac:chgData name="Teri Schroeder" userId="31444fe7-c3c4-43df-b83d-9ff557ce3d91" providerId="ADAL" clId="{1926E380-08EC-4024-8A3D-056D552E386F}" dt="2022-03-03T19:29:10.628" v="945" actId="242"/>
          <ac:spMkLst>
            <pc:docMk/>
            <pc:sldMk cId="1032155606" sldId="280"/>
            <ac:spMk id="15" creationId="{532B67DE-F51D-429D-99F7-4652FD16BA52}"/>
          </ac:spMkLst>
        </pc:spChg>
        <pc:spChg chg="mod">
          <ac:chgData name="Teri Schroeder" userId="31444fe7-c3c4-43df-b83d-9ff557ce3d91" providerId="ADAL" clId="{1926E380-08EC-4024-8A3D-056D552E386F}" dt="2022-03-03T19:29:05.574" v="944"/>
          <ac:spMkLst>
            <pc:docMk/>
            <pc:sldMk cId="1032155606" sldId="280"/>
            <ac:spMk id="16" creationId="{318AC6AA-CF65-464C-A0A4-F92C497893F8}"/>
          </ac:spMkLst>
        </pc:spChg>
        <pc:graphicFrameChg chg="mod">
          <ac:chgData name="Teri Schroeder" userId="31444fe7-c3c4-43df-b83d-9ff557ce3d91" providerId="ADAL" clId="{1926E380-08EC-4024-8A3D-056D552E386F}" dt="2022-03-03T19:29:19.318" v="946" actId="113"/>
          <ac:graphicFrameMkLst>
            <pc:docMk/>
            <pc:sldMk cId="1032155606" sldId="280"/>
            <ac:graphicFrameMk id="7" creationId="{8759F1C9-650E-4FC2-AD2A-428DFF0F8E5D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8:07:06.804" v="3550" actId="2696"/>
        <pc:sldMkLst>
          <pc:docMk/>
          <pc:sldMk cId="2721872231" sldId="282"/>
        </pc:sldMkLst>
      </pc:sldChg>
      <pc:sldChg chg="delSp modSp del mod">
        <pc:chgData name="Teri Schroeder" userId="31444fe7-c3c4-43df-b83d-9ff557ce3d91" providerId="ADAL" clId="{1926E380-08EC-4024-8A3D-056D552E386F}" dt="2022-03-04T21:40:12.108" v="4538" actId="2696"/>
        <pc:sldMkLst>
          <pc:docMk/>
          <pc:sldMk cId="517280841" sldId="284"/>
        </pc:sldMkLst>
        <pc:spChg chg="del mod">
          <ac:chgData name="Teri Schroeder" userId="31444fe7-c3c4-43df-b83d-9ff557ce3d91" providerId="ADAL" clId="{1926E380-08EC-4024-8A3D-056D552E386F}" dt="2022-03-04T16:46:27.712" v="960" actId="478"/>
          <ac:spMkLst>
            <pc:docMk/>
            <pc:sldMk cId="517280841" sldId="284"/>
            <ac:spMk id="4" creationId="{230F0B38-F84C-45B3-A0D1-0C16C03F7E6A}"/>
          </ac:spMkLst>
        </pc:spChg>
        <pc:spChg chg="ord">
          <ac:chgData name="Teri Schroeder" userId="31444fe7-c3c4-43df-b83d-9ff557ce3d91" providerId="ADAL" clId="{1926E380-08EC-4024-8A3D-056D552E386F}" dt="2022-03-04T16:46:23.224" v="958" actId="167"/>
          <ac:spMkLst>
            <pc:docMk/>
            <pc:sldMk cId="517280841" sldId="284"/>
            <ac:spMk id="6" creationId="{FF8C1F28-08EF-4C1C-A952-E14E06EF9E0D}"/>
          </ac:spMkLst>
        </pc:spChg>
        <pc:graphicFrameChg chg="mod">
          <ac:chgData name="Teri Schroeder" userId="31444fe7-c3c4-43df-b83d-9ff557ce3d91" providerId="ADAL" clId="{1926E380-08EC-4024-8A3D-056D552E386F}" dt="2022-03-04T16:46:47.627" v="961" actId="14100"/>
          <ac:graphicFrameMkLst>
            <pc:docMk/>
            <pc:sldMk cId="517280841" sldId="284"/>
            <ac:graphicFrameMk id="13" creationId="{0C1C9552-157D-44B6-BCC9-BC589B6B5E01}"/>
          </ac:graphicFrameMkLst>
        </pc:graphicFrame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3653852236" sldId="286"/>
        </pc:sldMkLst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3" creationId="{0025953A-4B8A-4E7C-96C7-24A3CB05B6BD}"/>
          </ac:spMkLst>
        </pc:spChg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5" creationId="{E9A68193-7005-470F-B66E-2F928BFC5B02}"/>
          </ac:spMkLst>
        </pc:spChg>
        <pc:spChg chg="mod ord">
          <ac:chgData name="Teri Schroeder" userId="31444fe7-c3c4-43df-b83d-9ff557ce3d91" providerId="ADAL" clId="{1926E380-08EC-4024-8A3D-056D552E386F}" dt="2022-03-04T16:48:18.579" v="968" actId="700"/>
          <ac:spMkLst>
            <pc:docMk/>
            <pc:sldMk cId="3653852236" sldId="286"/>
            <ac:spMk id="6" creationId="{8FBDA3A0-4A63-4985-9D39-3256F4B50851}"/>
          </ac:spMkLst>
        </pc:spChg>
        <pc:spChg chg="del">
          <ac:chgData name="Teri Schroeder" userId="31444fe7-c3c4-43df-b83d-9ff557ce3d91" providerId="ADAL" clId="{1926E380-08EC-4024-8A3D-056D552E386F}" dt="2022-03-04T16:48:15.403" v="967" actId="478"/>
          <ac:spMkLst>
            <pc:docMk/>
            <pc:sldMk cId="3653852236" sldId="286"/>
            <ac:spMk id="13" creationId="{185916FC-F530-459D-A9B3-FD577CD190A9}"/>
          </ac:spMkLst>
        </pc:spChg>
        <pc:graphicFrameChg chg="mod ord">
          <ac:chgData name="Teri Schroeder" userId="31444fe7-c3c4-43df-b83d-9ff557ce3d91" providerId="ADAL" clId="{1926E380-08EC-4024-8A3D-056D552E386F}" dt="2022-03-04T16:48:18.579" v="968" actId="700"/>
          <ac:graphicFrameMkLst>
            <pc:docMk/>
            <pc:sldMk cId="3653852236" sldId="286"/>
            <ac:graphicFrameMk id="7" creationId="{AB638CDC-A4A4-4522-AF67-81DA70CA347C}"/>
          </ac:graphicFrameMkLst>
        </pc:graphicFrameChg>
      </pc:sldChg>
      <pc:sldChg chg="addSp delSp modSp mod ord modClrScheme chgLayout">
        <pc:chgData name="Teri Schroeder" userId="31444fe7-c3c4-43df-b83d-9ff557ce3d91" providerId="ADAL" clId="{1926E380-08EC-4024-8A3D-056D552E386F}" dt="2022-03-04T21:40:52.065" v="4550"/>
        <pc:sldMkLst>
          <pc:docMk/>
          <pc:sldMk cId="4294205738" sldId="287"/>
        </pc:sldMkLst>
        <pc:spChg chg="mod ord">
          <ac:chgData name="Teri Schroeder" userId="31444fe7-c3c4-43df-b83d-9ff557ce3d91" providerId="ADAL" clId="{1926E380-08EC-4024-8A3D-056D552E386F}" dt="2022-03-04T21:37:46.773" v="4530" actId="700"/>
          <ac:spMkLst>
            <pc:docMk/>
            <pc:sldMk cId="4294205738" sldId="287"/>
            <ac:spMk id="2" creationId="{6844ECC5-BEE3-40B4-9DFE-0BDB7CD4EA97}"/>
          </ac:spMkLst>
        </pc:spChg>
        <pc:spChg chg="del">
          <ac:chgData name="Teri Schroeder" userId="31444fe7-c3c4-43df-b83d-9ff557ce3d91" providerId="ADAL" clId="{1926E380-08EC-4024-8A3D-056D552E386F}" dt="2022-03-04T16:51:52.966" v="976" actId="478"/>
          <ac:spMkLst>
            <pc:docMk/>
            <pc:sldMk cId="4294205738" sldId="287"/>
            <ac:spMk id="3" creationId="{335B8783-94E7-4E79-87CA-75DDB66A8346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4" creationId="{737DAE32-2C15-43A7-9475-58ED0C166C3C}"/>
          </ac:spMkLst>
        </pc:spChg>
        <pc:spChg chg="mod ord">
          <ac:chgData name="Teri Schroeder" userId="31444fe7-c3c4-43df-b83d-9ff557ce3d91" providerId="ADAL" clId="{1926E380-08EC-4024-8A3D-056D552E386F}" dt="2022-03-04T21:37:46.773" v="4530" actId="700"/>
          <ac:spMkLst>
            <pc:docMk/>
            <pc:sldMk cId="4294205738" sldId="287"/>
            <ac:spMk id="5" creationId="{B9C77AFF-6117-460F-A7AE-24EC4DE59A61}"/>
          </ac:spMkLst>
        </pc:spChg>
        <pc:spChg chg="del mod ord">
          <ac:chgData name="Teri Schroeder" userId="31444fe7-c3c4-43df-b83d-9ff557ce3d91" providerId="ADAL" clId="{1926E380-08EC-4024-8A3D-056D552E386F}" dt="2022-03-04T21:37:50.849" v="4531" actId="478"/>
          <ac:spMkLst>
            <pc:docMk/>
            <pc:sldMk cId="4294205738" sldId="287"/>
            <ac:spMk id="6" creationId="{E8AB25B0-3154-4AE1-BA44-64D1235094DF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0" creationId="{290F147D-0113-40F6-87A4-5B5D5807C856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1" creationId="{B6DDD6E5-E2BC-4FB9-8B9B-B53656627214}"/>
          </ac:spMkLst>
        </pc:spChg>
        <pc:spChg chg="add del mod">
          <ac:chgData name="Teri Schroeder" userId="31444fe7-c3c4-43df-b83d-9ff557ce3d91" providerId="ADAL" clId="{1926E380-08EC-4024-8A3D-056D552E386F}" dt="2022-03-04T16:51:57.932" v="977"/>
          <ac:spMkLst>
            <pc:docMk/>
            <pc:sldMk cId="4294205738" sldId="287"/>
            <ac:spMk id="12" creationId="{A3B4A6E3-9F16-4BA8-BD2A-21C51CBA2E0E}"/>
          </ac:spMkLst>
        </pc:spChg>
        <pc:graphicFrameChg chg="mod ord modGraphic">
          <ac:chgData name="Teri Schroeder" userId="31444fe7-c3c4-43df-b83d-9ff557ce3d91" providerId="ADAL" clId="{1926E380-08EC-4024-8A3D-056D552E386F}" dt="2022-03-04T21:37:46.773" v="4530" actId="700"/>
          <ac:graphicFrameMkLst>
            <pc:docMk/>
            <pc:sldMk cId="4294205738" sldId="287"/>
            <ac:graphicFrameMk id="7" creationId="{088B6A0E-13F0-47F7-AF87-4E640024AF16}"/>
          </ac:graphicFrameMkLst>
        </pc:graphicFrameChg>
      </pc:sldChg>
      <pc:sldChg chg="delSp modSp del mod">
        <pc:chgData name="Teri Schroeder" userId="31444fe7-c3c4-43df-b83d-9ff557ce3d91" providerId="ADAL" clId="{1926E380-08EC-4024-8A3D-056D552E386F}" dt="2022-03-04T21:39:32.740" v="4537" actId="2696"/>
        <pc:sldMkLst>
          <pc:docMk/>
          <pc:sldMk cId="2083522771" sldId="288"/>
        </pc:sldMkLst>
        <pc:spChg chg="ord">
          <ac:chgData name="Teri Schroeder" userId="31444fe7-c3c4-43df-b83d-9ff557ce3d91" providerId="ADAL" clId="{1926E380-08EC-4024-8A3D-056D552E386F}" dt="2022-03-04T16:52:24.744" v="981" actId="167"/>
          <ac:spMkLst>
            <pc:docMk/>
            <pc:sldMk cId="2083522771" sldId="288"/>
            <ac:spMk id="4" creationId="{A8FBC332-98F5-4B55-9604-1559A5E53A70}"/>
          </ac:spMkLst>
        </pc:spChg>
        <pc:spChg chg="del mod">
          <ac:chgData name="Teri Schroeder" userId="31444fe7-c3c4-43df-b83d-9ff557ce3d91" providerId="ADAL" clId="{1926E380-08EC-4024-8A3D-056D552E386F}" dt="2022-03-04T16:52:27.952" v="983" actId="478"/>
          <ac:spMkLst>
            <pc:docMk/>
            <pc:sldMk cId="2083522771" sldId="288"/>
            <ac:spMk id="9" creationId="{44750D85-5FFB-4799-B8D5-53DF8072B19E}"/>
          </ac:spMkLst>
        </pc:sp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2906363830" sldId="289"/>
        </pc:sldMkLst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3" creationId="{49B8FE16-1DF2-44AE-921D-BFCA127770B7}"/>
          </ac:spMkLst>
        </pc:spChg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7" creationId="{D68CF559-645C-4F7A-A6E1-A03E00045A2F}"/>
          </ac:spMkLst>
        </pc:spChg>
        <pc:spChg chg="del">
          <ac:chgData name="Teri Schroeder" userId="31444fe7-c3c4-43df-b83d-9ff557ce3d91" providerId="ADAL" clId="{1926E380-08EC-4024-8A3D-056D552E386F}" dt="2022-03-04T16:48:28.346" v="969" actId="478"/>
          <ac:spMkLst>
            <pc:docMk/>
            <pc:sldMk cId="2906363830" sldId="289"/>
            <ac:spMk id="8" creationId="{7BE7595A-47F8-4C7C-8548-F73007775312}"/>
          </ac:spMkLst>
        </pc:spChg>
        <pc:spChg chg="mod ord">
          <ac:chgData name="Teri Schroeder" userId="31444fe7-c3c4-43df-b83d-9ff557ce3d91" providerId="ADAL" clId="{1926E380-08EC-4024-8A3D-056D552E386F}" dt="2022-03-04T16:48:33.320" v="970" actId="700"/>
          <ac:spMkLst>
            <pc:docMk/>
            <pc:sldMk cId="2906363830" sldId="289"/>
            <ac:spMk id="15" creationId="{596D2EC3-83BA-4EF7-9B98-8C6881C365DD}"/>
          </ac:spMkLst>
        </pc:spChg>
        <pc:graphicFrameChg chg="mod ord">
          <ac:chgData name="Teri Schroeder" userId="31444fe7-c3c4-43df-b83d-9ff557ce3d91" providerId="ADAL" clId="{1926E380-08EC-4024-8A3D-056D552E386F}" dt="2022-03-04T16:48:33.320" v="970" actId="700"/>
          <ac:graphicFrameMkLst>
            <pc:docMk/>
            <pc:sldMk cId="2906363830" sldId="289"/>
            <ac:graphicFrameMk id="16" creationId="{8F2FE195-BE21-4986-97CB-F4F5EDD4397F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6:48:33.320" v="970" actId="700"/>
          <ac:graphicFrameMkLst>
            <pc:docMk/>
            <pc:sldMk cId="2906363830" sldId="289"/>
            <ac:graphicFrameMk id="17" creationId="{C13E123E-7F02-4EA9-97DD-B1522B878091}"/>
          </ac:graphicFrameMkLst>
        </pc:graphicFrameChg>
      </pc:sldChg>
      <pc:sldChg chg="addSp 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545959822" sldId="290"/>
        </pc:sldMkLst>
        <pc:spChg chg="add del 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2" creationId="{E7E5738E-A990-4B05-970F-283C443A62B1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3" creationId="{CB79AF2A-1FE9-4683-BFC6-8A408771CE6B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7" creationId="{FCFCFDAB-A98A-4722-A432-C08500EB713A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8" creationId="{957080CE-B76E-4D15-A2D2-2443CD123141}"/>
          </ac:spMkLst>
        </pc:spChg>
        <pc:spChg chg="mod ord">
          <ac:chgData name="Teri Schroeder" userId="31444fe7-c3c4-43df-b83d-9ff557ce3d91" providerId="ADAL" clId="{1926E380-08EC-4024-8A3D-056D552E386F}" dt="2022-03-04T18:33:46.979" v="3552" actId="700"/>
          <ac:spMkLst>
            <pc:docMk/>
            <pc:sldMk cId="545959822" sldId="290"/>
            <ac:spMk id="9" creationId="{0AE0F56E-38B3-481F-8175-9ECAD5538CF0}"/>
          </ac:spMkLst>
        </pc:spChg>
        <pc:spChg chg="del">
          <ac:chgData name="Teri Schroeder" userId="31444fe7-c3c4-43df-b83d-9ff557ce3d91" providerId="ADAL" clId="{1926E380-08EC-4024-8A3D-056D552E386F}" dt="2022-03-04T16:49:48.602" v="971" actId="478"/>
          <ac:spMkLst>
            <pc:docMk/>
            <pc:sldMk cId="545959822" sldId="290"/>
            <ac:spMk id="12" creationId="{704DB564-7C42-42E4-A3ED-66F2EF8570F9}"/>
          </ac:spMkLst>
        </pc:spChg>
        <pc:graphicFrameChg chg="mod ord">
          <ac:chgData name="Teri Schroeder" userId="31444fe7-c3c4-43df-b83d-9ff557ce3d91" providerId="ADAL" clId="{1926E380-08EC-4024-8A3D-056D552E386F}" dt="2022-03-04T18:33:46.979" v="3552" actId="700"/>
          <ac:graphicFrameMkLst>
            <pc:docMk/>
            <pc:sldMk cId="545959822" sldId="290"/>
            <ac:graphicFrameMk id="10" creationId="{F4246311-7950-49F7-8E43-DF82442FC71C}"/>
          </ac:graphicFrameMkLst>
        </pc:graphicFrameChg>
        <pc:graphicFrameChg chg="mod ord modGraphic">
          <ac:chgData name="Teri Schroeder" userId="31444fe7-c3c4-43df-b83d-9ff557ce3d91" providerId="ADAL" clId="{1926E380-08EC-4024-8A3D-056D552E386F}" dt="2022-03-04T18:33:58.741" v="3573" actId="1035"/>
          <ac:graphicFrameMkLst>
            <pc:docMk/>
            <pc:sldMk cId="545959822" sldId="290"/>
            <ac:graphicFrameMk id="11" creationId="{F4CEA315-6C8F-4970-B83F-96DA2D573D9C}"/>
          </ac:graphicFrameMkLst>
        </pc:graphicFrameChg>
      </pc:sldChg>
      <pc:sldChg chg="addSp delSp modSp mod ord">
        <pc:chgData name="Teri Schroeder" userId="31444fe7-c3c4-43df-b83d-9ff557ce3d91" providerId="ADAL" clId="{1926E380-08EC-4024-8A3D-056D552E386F}" dt="2022-03-04T21:40:52.065" v="4550"/>
        <pc:sldMkLst>
          <pc:docMk/>
          <pc:sldMk cId="1894074057" sldId="291"/>
        </pc:sldMkLst>
        <pc:spChg chg="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3" creationId="{B83A2A6C-32FF-4A57-90E3-C28511684F32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4" creationId="{B09402DD-FBB2-4ADB-9D9F-AA2373B6F298}"/>
          </ac:spMkLst>
        </pc:spChg>
        <pc:spChg chg="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5" creationId="{0B04051F-EF28-4F4A-8E64-27017A098087}"/>
          </ac:spMkLst>
        </pc:spChg>
        <pc:spChg chg="mod">
          <ac:chgData name="Teri Schroeder" userId="31444fe7-c3c4-43df-b83d-9ff557ce3d91" providerId="ADAL" clId="{1926E380-08EC-4024-8A3D-056D552E386F}" dt="2022-03-04T21:35:15.374" v="4487" actId="948"/>
          <ac:spMkLst>
            <pc:docMk/>
            <pc:sldMk cId="1894074057" sldId="291"/>
            <ac:spMk id="6" creationId="{689ADFC7-E8CC-4548-8481-893869B974A7}"/>
          </ac:spMkLst>
        </pc:spChg>
        <pc:spChg chg="del">
          <ac:chgData name="Teri Schroeder" userId="31444fe7-c3c4-43df-b83d-9ff557ce3d91" providerId="ADAL" clId="{1926E380-08EC-4024-8A3D-056D552E386F}" dt="2022-03-04T16:50:24.143" v="972" actId="478"/>
          <ac:spMkLst>
            <pc:docMk/>
            <pc:sldMk cId="1894074057" sldId="291"/>
            <ac:spMk id="7" creationId="{2BCCAB99-E655-4C69-BE1D-26833A87C29B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9" creationId="{12534727-1A97-440F-88DB-F40E69594CFF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10" creationId="{422D8CAC-2BC3-4D0B-9B07-FFA76F63F759}"/>
          </ac:spMkLst>
        </pc:spChg>
        <pc:spChg chg="add del mod">
          <ac:chgData name="Teri Schroeder" userId="31444fe7-c3c4-43df-b83d-9ff557ce3d91" providerId="ADAL" clId="{1926E380-08EC-4024-8A3D-056D552E386F}" dt="2022-03-04T16:50:55.786" v="973"/>
          <ac:spMkLst>
            <pc:docMk/>
            <pc:sldMk cId="1894074057" sldId="291"/>
            <ac:spMk id="11" creationId="{D7A3AD8B-CEB9-4270-BEB9-BFF4C8E7A380}"/>
          </ac:spMkLst>
        </pc:spChg>
        <pc:graphicFrameChg chg="mod">
          <ac:chgData name="Teri Schroeder" userId="31444fe7-c3c4-43df-b83d-9ff557ce3d91" providerId="ADAL" clId="{1926E380-08EC-4024-8A3D-056D552E386F}" dt="2022-03-04T21:37:28.321" v="4529"/>
          <ac:graphicFrameMkLst>
            <pc:docMk/>
            <pc:sldMk cId="1894074057" sldId="291"/>
            <ac:graphicFrameMk id="8" creationId="{CFB3EB93-D155-4013-BDE5-4E4E6CEF884F}"/>
          </ac:graphicFrameMkLst>
        </pc:graphicFrameChg>
      </pc:sldChg>
      <pc:sldChg chg="addSp delSp modSp mod">
        <pc:chgData name="Teri Schroeder" userId="31444fe7-c3c4-43df-b83d-9ff557ce3d91" providerId="ADAL" clId="{1926E380-08EC-4024-8A3D-056D552E386F}" dt="2022-03-04T21:43:23.064" v="4575" actId="14100"/>
        <pc:sldMkLst>
          <pc:docMk/>
          <pc:sldMk cId="1165371400" sldId="292"/>
        </pc:sldMkLst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" creationId="{52585FC7-894D-4EFA-B400-6FD987403666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3" creationId="{64BF9B87-9D0A-474C-9E4C-2195248E27F8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4" creationId="{75FA602C-C701-4626-9B44-CD8A8819FDD1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5" creationId="{4D200D8D-DCC8-45BC-90FC-6FCEB0DF8CFB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6" creationId="{8C84B172-749A-47D1-A525-0437E57BFB89}"/>
          </ac:spMkLst>
        </pc:spChg>
        <pc:spChg chg="mod">
          <ac:chgData name="Teri Schroeder" userId="31444fe7-c3c4-43df-b83d-9ff557ce3d91" providerId="ADAL" clId="{1926E380-08EC-4024-8A3D-056D552E386F}" dt="2022-03-04T21:43:23.064" v="4575" actId="14100"/>
          <ac:spMkLst>
            <pc:docMk/>
            <pc:sldMk cId="1165371400" sldId="292"/>
            <ac:spMk id="7" creationId="{11D363BD-EC8D-4954-85C3-BB9806EAEC6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8" creationId="{F84A6318-25DF-4FF7-AAB3-19D90B104ECB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9" creationId="{18F7AF3A-79AA-424F-8363-9E7DC7650C49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0" creationId="{E41342A9-AEFA-496F-A54B-7B9738FE3E27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1" creationId="{8243B98B-3551-488F-B38D-D7ED9EDCCFAB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2" creationId="{6519FFAC-57D3-414B-AC65-B207C2C0789E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3" creationId="{54D6664A-D4BD-4903-9FAC-3737BBE8E2C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4" creationId="{2AC90420-BA73-4D92-A5C5-F3D5E26173B5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6" creationId="{4AB00CFF-3688-47C3-A5EC-B6810E47CCF0}"/>
          </ac:spMkLst>
        </pc:spChg>
        <pc:spChg chg="add del 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17" creationId="{3AD3AD9F-82F6-4F01-B3D0-5C45A14BB11C}"/>
          </ac:spMkLst>
        </pc:spChg>
        <pc:spChg chg="del">
          <ac:chgData name="Teri Schroeder" userId="31444fe7-c3c4-43df-b83d-9ff557ce3d91" providerId="ADAL" clId="{1926E380-08EC-4024-8A3D-056D552E386F}" dt="2022-03-04T21:42:50.741" v="4572" actId="478"/>
          <ac:spMkLst>
            <pc:docMk/>
            <pc:sldMk cId="1165371400" sldId="292"/>
            <ac:spMk id="19" creationId="{A876F946-8CC6-40CA-AB4F-4EEC2EE11A4D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1" creationId="{391F6220-C0DB-44E4-90BF-7C951814AB8F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2" creationId="{8286E5C5-4CFF-4803-B73F-FE2A67BCEC22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4" creationId="{8795293F-07DF-4B83-BF54-706D0DCA1447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6" creationId="{B6795D19-5624-40C8-87C7-2790739457F3}"/>
          </ac:spMkLst>
        </pc:spChg>
        <pc:spChg chg="mod">
          <ac:chgData name="Teri Schroeder" userId="31444fe7-c3c4-43df-b83d-9ff557ce3d91" providerId="ADAL" clId="{1926E380-08EC-4024-8A3D-056D552E386F}" dt="2022-03-04T21:43:19.624" v="4574"/>
          <ac:spMkLst>
            <pc:docMk/>
            <pc:sldMk cId="1165371400" sldId="292"/>
            <ac:spMk id="28" creationId="{A37FF431-E3DD-400A-955E-C12F3D1942CF}"/>
          </ac:spMkLst>
        </pc:sp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29" creationId="{AD84C5FE-56B2-4E45-9112-3EB54EC48819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0" creationId="{ECF24F5E-CE5A-4B79-8501-7A746ECABB8B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1" creationId="{F70364F5-FEEF-44D5-97EC-B283F958A7F7}"/>
          </ac:picMkLst>
        </pc:picChg>
        <pc:picChg chg="mod">
          <ac:chgData name="Teri Schroeder" userId="31444fe7-c3c4-43df-b83d-9ff557ce3d91" providerId="ADAL" clId="{1926E380-08EC-4024-8A3D-056D552E386F}" dt="2022-03-04T21:43:19.624" v="4574"/>
          <ac:picMkLst>
            <pc:docMk/>
            <pc:sldMk cId="1165371400" sldId="292"/>
            <ac:picMk id="32" creationId="{E4F7172C-1867-434E-8CD4-CE598315D616}"/>
          </ac:picMkLst>
        </pc:picChg>
      </pc:sldChg>
      <pc:sldChg chg="addSp delSp modSp del mod">
        <pc:chgData name="Teri Schroeder" userId="31444fe7-c3c4-43df-b83d-9ff557ce3d91" providerId="ADAL" clId="{1926E380-08EC-4024-8A3D-056D552E386F}" dt="2022-03-04T17:40:17.751" v="1250" actId="2696"/>
        <pc:sldMkLst>
          <pc:docMk/>
          <pc:sldMk cId="1259852845" sldId="2771"/>
        </pc:sldMkLst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2" creationId="{10405785-8BA9-4D03-9DC8-1818DA0DA804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3" creationId="{100EF6AB-B2E0-4DCB-9C94-ABD9A513119F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4" creationId="{0A401411-347E-467D-9725-37CD67FE4D92}"/>
          </ac:spMkLst>
        </pc:spChg>
        <pc:spChg chg="del">
          <ac:chgData name="Teri Schroeder" userId="31444fe7-c3c4-43df-b83d-9ff557ce3d91" providerId="ADAL" clId="{1926E380-08EC-4024-8A3D-056D552E386F}" dt="2022-03-04T16:51:22.678" v="974" actId="478"/>
          <ac:spMkLst>
            <pc:docMk/>
            <pc:sldMk cId="1259852845" sldId="2771"/>
            <ac:spMk id="5" creationId="{07C81248-DF4B-49F4-B5D8-BC717BA31EEC}"/>
          </ac:spMkLst>
        </pc:spChg>
        <pc:spChg chg="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6" creationId="{18AF32B6-36A8-4275-BF69-CCC382B9EBC0}"/>
          </ac:spMkLst>
        </pc:spChg>
        <pc:spChg chg="add del 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9" creationId="{755FD5A5-10CF-4C2D-A374-6D6E2AA4A484}"/>
          </ac:spMkLst>
        </pc:spChg>
        <pc:spChg chg="mod">
          <ac:chgData name="Teri Schroeder" userId="31444fe7-c3c4-43df-b83d-9ff557ce3d91" providerId="ADAL" clId="{1926E380-08EC-4024-8A3D-056D552E386F}" dt="2022-03-04T16:51:24.341" v="975"/>
          <ac:spMkLst>
            <pc:docMk/>
            <pc:sldMk cId="1259852845" sldId="2771"/>
            <ac:spMk id="12" creationId="{AAE866E0-7253-41CD-B90A-2674E58BDF74}"/>
          </ac:spMkLst>
        </pc:spChg>
        <pc:graphicFrameChg chg="mod">
          <ac:chgData name="Teri Schroeder" userId="31444fe7-c3c4-43df-b83d-9ff557ce3d91" providerId="ADAL" clId="{1926E380-08EC-4024-8A3D-056D552E386F}" dt="2022-03-04T16:51:24.341" v="975"/>
          <ac:graphicFrameMkLst>
            <pc:docMk/>
            <pc:sldMk cId="1259852845" sldId="2771"/>
            <ac:graphicFrameMk id="8" creationId="{8468222C-FC66-47F3-A149-12559E1A314E}"/>
          </ac:graphicFrameMkLst>
        </pc:graphicFrameChg>
        <pc:graphicFrameChg chg="mod">
          <ac:chgData name="Teri Schroeder" userId="31444fe7-c3c4-43df-b83d-9ff557ce3d91" providerId="ADAL" clId="{1926E380-08EC-4024-8A3D-056D552E386F}" dt="2022-03-04T16:51:24.341" v="975"/>
          <ac:graphicFrameMkLst>
            <pc:docMk/>
            <pc:sldMk cId="1259852845" sldId="2771"/>
            <ac:graphicFrameMk id="11" creationId="{F4684DF0-2418-455A-9276-C32AA55CC6C3}"/>
          </ac:graphicFrameMkLst>
        </pc:graphicFrameChg>
      </pc:sldChg>
      <pc:sldChg chg="delSp modSp mod">
        <pc:chgData name="Teri Schroeder" userId="31444fe7-c3c4-43df-b83d-9ff557ce3d91" providerId="ADAL" clId="{1926E380-08EC-4024-8A3D-056D552E386F}" dt="2022-03-04T18:34:57.591" v="3579" actId="20577"/>
        <pc:sldMkLst>
          <pc:docMk/>
          <pc:sldMk cId="673283027" sldId="2772"/>
        </pc:sldMkLst>
        <pc:spChg chg="del mod">
          <ac:chgData name="Teri Schroeder" userId="31444fe7-c3c4-43df-b83d-9ff557ce3d91" providerId="ADAL" clId="{1926E380-08EC-4024-8A3D-056D552E386F}" dt="2022-03-03T19:26:33.094" v="906" actId="478"/>
          <ac:spMkLst>
            <pc:docMk/>
            <pc:sldMk cId="673283027" sldId="2772"/>
            <ac:spMk id="6" creationId="{751394F0-3D69-418B-9A8E-272DB360B9DE}"/>
          </ac:spMkLst>
        </pc:spChg>
        <pc:spChg chg="mod ord">
          <ac:chgData name="Teri Schroeder" userId="31444fe7-c3c4-43df-b83d-9ff557ce3d91" providerId="ADAL" clId="{1926E380-08EC-4024-8A3D-056D552E386F}" dt="2022-03-04T18:34:57.591" v="3579" actId="20577"/>
          <ac:spMkLst>
            <pc:docMk/>
            <pc:sldMk cId="673283027" sldId="2772"/>
            <ac:spMk id="8" creationId="{236685A3-D94D-49C2-A964-C885B2B53853}"/>
          </ac:spMkLst>
        </pc:spChg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2752302703" sldId="2774"/>
        </pc:sldMkLst>
      </pc:sldChg>
      <pc:sldChg chg="delSp modSp mod">
        <pc:chgData name="Teri Schroeder" userId="31444fe7-c3c4-43df-b83d-9ff557ce3d91" providerId="ADAL" clId="{1926E380-08EC-4024-8A3D-056D552E386F}" dt="2022-03-04T17:31:35.284" v="1235" actId="113"/>
        <pc:sldMkLst>
          <pc:docMk/>
          <pc:sldMk cId="1983073752" sldId="2776"/>
        </pc:sldMkLst>
        <pc:spChg chg="del">
          <ac:chgData name="Teri Schroeder" userId="31444fe7-c3c4-43df-b83d-9ff557ce3d91" providerId="ADAL" clId="{1926E380-08EC-4024-8A3D-056D552E386F}" dt="2022-03-03T19:26:16.162" v="903" actId="478"/>
          <ac:spMkLst>
            <pc:docMk/>
            <pc:sldMk cId="1983073752" sldId="2776"/>
            <ac:spMk id="10" creationId="{6D8D80C5-5E2C-402F-9345-1588B0C4F712}"/>
          </ac:spMkLst>
        </pc:spChg>
        <pc:spChg chg="mod">
          <ac:chgData name="Teri Schroeder" userId="31444fe7-c3c4-43df-b83d-9ff557ce3d91" providerId="ADAL" clId="{1926E380-08EC-4024-8A3D-056D552E386F}" dt="2022-03-04T17:31:35.284" v="1235" actId="113"/>
          <ac:spMkLst>
            <pc:docMk/>
            <pc:sldMk cId="1983073752" sldId="2776"/>
            <ac:spMk id="14" creationId="{76355920-94C2-486E-82CD-796134B00CD8}"/>
          </ac:spMkLst>
        </pc:spChg>
        <pc:spChg chg="del">
          <ac:chgData name="Teri Schroeder" userId="31444fe7-c3c4-43df-b83d-9ff557ce3d91" providerId="ADAL" clId="{1926E380-08EC-4024-8A3D-056D552E386F}" dt="2022-03-03T19:26:16.162" v="903" actId="478"/>
          <ac:spMkLst>
            <pc:docMk/>
            <pc:sldMk cId="1983073752" sldId="2776"/>
            <ac:spMk id="15" creationId="{D326ACE7-1B1E-4D8A-A5E0-F823FC17E38D}"/>
          </ac:spMkLst>
        </pc:spChg>
      </pc:sldChg>
      <pc:sldChg chg="addSp delSp modSp del mod">
        <pc:chgData name="Teri Schroeder" userId="31444fe7-c3c4-43df-b83d-9ff557ce3d91" providerId="ADAL" clId="{1926E380-08EC-4024-8A3D-056D552E386F}" dt="2022-03-04T21:38:52.679" v="4532" actId="2696"/>
        <pc:sldMkLst>
          <pc:docMk/>
          <pc:sldMk cId="398523124" sldId="2777"/>
        </pc:sldMkLst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" creationId="{5B3C3A30-2DB9-4D3D-9729-EA5987F046D1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3" creationId="{E12A7C9C-AE99-4F95-A3DC-2384C95DE718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4" creationId="{FAF3E4AE-011B-4A75-9FA3-64C71E393308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5" creationId="{93752D3B-707D-44D4-8993-F7C8A18B7822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6" creationId="{83B86E8D-29B1-4D68-BCA8-DBAACAA53BA0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7" creationId="{613F8317-FF25-4664-BEAB-308F1AD4733D}"/>
          </ac:spMkLst>
        </pc:spChg>
        <pc:spChg chg="add del 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8" creationId="{3D2F464C-3ABF-476B-8FE6-C19BB4FFA6DB}"/>
          </ac:spMkLst>
        </pc:spChg>
        <pc:spChg chg="del">
          <ac:chgData name="Teri Schroeder" userId="31444fe7-c3c4-43df-b83d-9ff557ce3d91" providerId="ADAL" clId="{1926E380-08EC-4024-8A3D-056D552E386F}" dt="2022-03-04T17:16:08.034" v="986" actId="478"/>
          <ac:spMkLst>
            <pc:docMk/>
            <pc:sldMk cId="398523124" sldId="2777"/>
            <ac:spMk id="16" creationId="{9E9A6A8C-F3DB-4774-9D49-726F63157A7F}"/>
          </ac:spMkLst>
        </pc:spChg>
        <pc:spChg chg="mod or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17" creationId="{9B9B7028-8D4C-49F2-83CE-EC8B2F7C6240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19" creationId="{5DA99E20-9BEA-4941-83C7-11AD4AAC8F55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1" creationId="{6AB77FEC-EB18-4A92-B8FD-CA1477014A10}"/>
          </ac:spMkLst>
        </pc:spChg>
        <pc:spChg chg="mod">
          <ac:chgData name="Teri Schroeder" userId="31444fe7-c3c4-43df-b83d-9ff557ce3d91" providerId="ADAL" clId="{1926E380-08EC-4024-8A3D-056D552E386F}" dt="2022-03-04T17:16:09.277" v="987"/>
          <ac:spMkLst>
            <pc:docMk/>
            <pc:sldMk cId="398523124" sldId="2777"/>
            <ac:spMk id="23" creationId="{600A571B-121E-4EC4-811A-E2FD93DDFE23}"/>
          </ac:spMkLst>
        </pc:sp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1" creationId="{AD35A07E-D956-4BC9-921A-6C6D1CC2ED25}"/>
          </ac:picMkLst>
        </pc:pic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3" creationId="{7453B537-7343-41A1-9E0B-9D6B4AB36EC0}"/>
          </ac:picMkLst>
        </pc:picChg>
        <pc:picChg chg="mod">
          <ac:chgData name="Teri Schroeder" userId="31444fe7-c3c4-43df-b83d-9ff557ce3d91" providerId="ADAL" clId="{1926E380-08EC-4024-8A3D-056D552E386F}" dt="2022-03-04T17:16:09.277" v="987"/>
          <ac:picMkLst>
            <pc:docMk/>
            <pc:sldMk cId="398523124" sldId="2777"/>
            <ac:picMk id="15" creationId="{5839DE07-684B-4688-ABDE-D491F8C45764}"/>
          </ac:picMkLst>
        </pc:picChg>
      </pc:sldChg>
      <pc:sldChg chg="delSp modSp mod chgLayout">
        <pc:chgData name="Teri Schroeder" userId="31444fe7-c3c4-43df-b83d-9ff557ce3d91" providerId="ADAL" clId="{1926E380-08EC-4024-8A3D-056D552E386F}" dt="2022-03-04T17:29:31.070" v="1226"/>
        <pc:sldMkLst>
          <pc:docMk/>
          <pc:sldMk cId="529009652" sldId="2778"/>
        </pc:sldMkLst>
        <pc:spChg chg="mod ord">
          <ac:chgData name="Teri Schroeder" userId="31444fe7-c3c4-43df-b83d-9ff557ce3d91" providerId="ADAL" clId="{1926E380-08EC-4024-8A3D-056D552E386F}" dt="2022-03-04T17:29:19.727" v="1225" actId="700"/>
          <ac:spMkLst>
            <pc:docMk/>
            <pc:sldMk cId="529009652" sldId="2778"/>
            <ac:spMk id="3" creationId="{42474A74-018C-41F3-8417-B4D01B49F37E}"/>
          </ac:spMkLst>
        </pc:spChg>
        <pc:spChg chg="mod ord">
          <ac:chgData name="Teri Schroeder" userId="31444fe7-c3c4-43df-b83d-9ff557ce3d91" providerId="ADAL" clId="{1926E380-08EC-4024-8A3D-056D552E386F}" dt="2022-03-04T17:29:19.727" v="1225" actId="700"/>
          <ac:spMkLst>
            <pc:docMk/>
            <pc:sldMk cId="529009652" sldId="2778"/>
            <ac:spMk id="6" creationId="{9D968C37-42F6-4F98-B7C7-549DA64BF5E6}"/>
          </ac:spMkLst>
        </pc:spChg>
        <pc:spChg chg="del">
          <ac:chgData name="Teri Schroeder" userId="31444fe7-c3c4-43df-b83d-9ff557ce3d91" providerId="ADAL" clId="{1926E380-08EC-4024-8A3D-056D552E386F}" dt="2022-03-04T17:29:16.827" v="1224" actId="478"/>
          <ac:spMkLst>
            <pc:docMk/>
            <pc:sldMk cId="529009652" sldId="2778"/>
            <ac:spMk id="11" creationId="{951F7EA0-F7DE-4003-88AD-6871CF0D95FD}"/>
          </ac:spMkLst>
        </pc:spChg>
        <pc:graphicFrameChg chg="mod ord">
          <ac:chgData name="Teri Schroeder" userId="31444fe7-c3c4-43df-b83d-9ff557ce3d91" providerId="ADAL" clId="{1926E380-08EC-4024-8A3D-056D552E386F}" dt="2022-03-04T17:29:19.727" v="1225" actId="700"/>
          <ac:graphicFrameMkLst>
            <pc:docMk/>
            <pc:sldMk cId="529009652" sldId="2778"/>
            <ac:graphicFrameMk id="14" creationId="{1D6A8DE7-32EA-4298-9D9A-E0977A1FEC5F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9:31.070" v="1226"/>
          <ac:graphicFrameMkLst>
            <pc:docMk/>
            <pc:sldMk cId="529009652" sldId="2778"/>
            <ac:graphicFrameMk id="15" creationId="{9557DF2D-8618-4FAA-ADB6-7977E6466A63}"/>
          </ac:graphicFrameMkLst>
        </pc:graphicFrameChg>
      </pc:sldChg>
      <pc:sldChg chg="addSp delSp modSp mod chgLayout">
        <pc:chgData name="Teri Schroeder" userId="31444fe7-c3c4-43df-b83d-9ff557ce3d91" providerId="ADAL" clId="{1926E380-08EC-4024-8A3D-056D552E386F}" dt="2022-03-04T17:28:59.794" v="1222" actId="478"/>
        <pc:sldMkLst>
          <pc:docMk/>
          <pc:sldMk cId="594901157" sldId="2779"/>
        </pc:sldMkLst>
        <pc:spChg chg="mod ord">
          <ac:chgData name="Teri Schroeder" userId="31444fe7-c3c4-43df-b83d-9ff557ce3d91" providerId="ADAL" clId="{1926E380-08EC-4024-8A3D-056D552E386F}" dt="2022-03-04T17:27:50.181" v="1176" actId="700"/>
          <ac:spMkLst>
            <pc:docMk/>
            <pc:sldMk cId="594901157" sldId="2779"/>
            <ac:spMk id="3" creationId="{42474A74-018C-41F3-8417-B4D01B49F37E}"/>
          </ac:spMkLst>
        </pc:spChg>
        <pc:spChg chg="mod ord">
          <ac:chgData name="Teri Schroeder" userId="31444fe7-c3c4-43df-b83d-9ff557ce3d91" providerId="ADAL" clId="{1926E380-08EC-4024-8A3D-056D552E386F}" dt="2022-03-04T17:27:50.181" v="1176" actId="700"/>
          <ac:spMkLst>
            <pc:docMk/>
            <pc:sldMk cId="594901157" sldId="2779"/>
            <ac:spMk id="6" creationId="{9D968C37-42F6-4F98-B7C7-549DA64BF5E6}"/>
          </ac:spMkLst>
        </pc:spChg>
        <pc:spChg chg="del">
          <ac:chgData name="Teri Schroeder" userId="31444fe7-c3c4-43df-b83d-9ff557ce3d91" providerId="ADAL" clId="{1926E380-08EC-4024-8A3D-056D552E386F}" dt="2022-03-04T17:27:41.918" v="1174" actId="478"/>
          <ac:spMkLst>
            <pc:docMk/>
            <pc:sldMk cId="594901157" sldId="2779"/>
            <ac:spMk id="11" creationId="{951F7EA0-F7DE-4003-88AD-6871CF0D95FD}"/>
          </ac:spMkLst>
        </pc:spChg>
        <pc:spChg chg="mod">
          <ac:chgData name="Teri Schroeder" userId="31444fe7-c3c4-43df-b83d-9ff557ce3d91" providerId="ADAL" clId="{1926E380-08EC-4024-8A3D-056D552E386F}" dt="2022-03-04T17:28:45.482" v="1219" actId="20577"/>
          <ac:spMkLst>
            <pc:docMk/>
            <pc:sldMk cId="594901157" sldId="2779"/>
            <ac:spMk id="12" creationId="{CF7174FE-088B-4186-B09F-7CA2068F7F84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6" creationId="{C815F7E1-FA56-4B0C-A0B7-924698271C4A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8" creationId="{09E6C0E6-BB35-4B2C-B3C4-F170DE2D75ED}"/>
          </ac:spMkLst>
        </pc:spChg>
        <pc:spChg chg="mod">
          <ac:chgData name="Teri Schroeder" userId="31444fe7-c3c4-43df-b83d-9ff557ce3d91" providerId="ADAL" clId="{1926E380-08EC-4024-8A3D-056D552E386F}" dt="2022-03-04T17:28:57.104" v="1221"/>
          <ac:spMkLst>
            <pc:docMk/>
            <pc:sldMk cId="594901157" sldId="2779"/>
            <ac:spMk id="19" creationId="{D684F60C-F5A8-463E-AE0B-DDF8950604BC}"/>
          </ac:spMkLst>
        </pc:spChg>
        <pc:grpChg chg="del">
          <ac:chgData name="Teri Schroeder" userId="31444fe7-c3c4-43df-b83d-9ff557ce3d91" providerId="ADAL" clId="{1926E380-08EC-4024-8A3D-056D552E386F}" dt="2022-03-04T17:28:56.670" v="1220" actId="478"/>
          <ac:grpSpMkLst>
            <pc:docMk/>
            <pc:sldMk cId="594901157" sldId="2779"/>
            <ac:grpSpMk id="10" creationId="{482C2162-DD67-44CE-9E97-45F80E75A040}"/>
          </ac:grpSpMkLst>
        </pc:grpChg>
        <pc:grpChg chg="add mod">
          <ac:chgData name="Teri Schroeder" userId="31444fe7-c3c4-43df-b83d-9ff557ce3d91" providerId="ADAL" clId="{1926E380-08EC-4024-8A3D-056D552E386F}" dt="2022-03-04T17:28:57.104" v="1221"/>
          <ac:grpSpMkLst>
            <pc:docMk/>
            <pc:sldMk cId="594901157" sldId="2779"/>
            <ac:grpSpMk id="15" creationId="{4C619B08-7388-47BB-9EE3-093172CF47E8}"/>
          </ac:grpSpMkLst>
        </pc:grpChg>
        <pc:graphicFrameChg chg="mod ord">
          <ac:chgData name="Teri Schroeder" userId="31444fe7-c3c4-43df-b83d-9ff557ce3d91" providerId="ADAL" clId="{1926E380-08EC-4024-8A3D-056D552E386F}" dt="2022-03-04T17:27:50.181" v="1176" actId="700"/>
          <ac:graphicFrameMkLst>
            <pc:docMk/>
            <pc:sldMk cId="594901157" sldId="2779"/>
            <ac:graphicFrameMk id="17" creationId="{820D9CB1-1BD8-4135-B7F0-D34525806E6F}"/>
          </ac:graphicFrameMkLst>
        </pc:graphicFrameChg>
        <pc:graphicFrameChg chg="del mod">
          <ac:chgData name="Teri Schroeder" userId="31444fe7-c3c4-43df-b83d-9ff557ce3d91" providerId="ADAL" clId="{1926E380-08EC-4024-8A3D-056D552E386F}" dt="2022-03-04T17:28:59.794" v="1222" actId="478"/>
          <ac:graphicFrameMkLst>
            <pc:docMk/>
            <pc:sldMk cId="594901157" sldId="2779"/>
            <ac:graphicFrameMk id="20" creationId="{7263742C-6AD0-455C-8570-814F914EBD42}"/>
          </ac:graphicFrameMkLst>
        </pc:graphicFrameChg>
        <pc:graphicFrameChg chg="del mod">
          <ac:chgData name="Teri Schroeder" userId="31444fe7-c3c4-43df-b83d-9ff557ce3d91" providerId="ADAL" clId="{1926E380-08EC-4024-8A3D-056D552E386F}" dt="2022-03-04T17:28:59.794" v="1222" actId="478"/>
          <ac:graphicFrameMkLst>
            <pc:docMk/>
            <pc:sldMk cId="594901157" sldId="2779"/>
            <ac:graphicFrameMk id="22" creationId="{0D87BCAD-6380-4EDB-A256-10CDB82B3613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7:27:37.180" v="1173" actId="2696"/>
        <pc:sldMkLst>
          <pc:docMk/>
          <pc:sldMk cId="1605444072" sldId="2780"/>
        </pc:sldMkLst>
      </pc:sldChg>
      <pc:sldChg chg="addSp delSp modSp mod chgLayout">
        <pc:chgData name="Teri Schroeder" userId="31444fe7-c3c4-43df-b83d-9ff557ce3d91" providerId="ADAL" clId="{1926E380-08EC-4024-8A3D-056D552E386F}" dt="2022-03-04T17:27:24.501" v="1172" actId="1035"/>
        <pc:sldMkLst>
          <pc:docMk/>
          <pc:sldMk cId="939934751" sldId="2781"/>
        </pc:sldMkLst>
        <pc:spChg chg="add del mod ord">
          <ac:chgData name="Teri Schroeder" userId="31444fe7-c3c4-43df-b83d-9ff557ce3d91" providerId="ADAL" clId="{1926E380-08EC-4024-8A3D-056D552E386F}" dt="2022-03-04T17:27:18.727" v="1148" actId="478"/>
          <ac:spMkLst>
            <pc:docMk/>
            <pc:sldMk cId="939934751" sldId="2781"/>
            <ac:spMk id="2" creationId="{D92FB151-236F-40E1-9593-5E3B92526496}"/>
          </ac:spMkLst>
        </pc:spChg>
        <pc:spChg chg="mod ord">
          <ac:chgData name="Teri Schroeder" userId="31444fe7-c3c4-43df-b83d-9ff557ce3d91" providerId="ADAL" clId="{1926E380-08EC-4024-8A3D-056D552E386F}" dt="2022-03-04T17:27:15.451" v="1147" actId="700"/>
          <ac:spMkLst>
            <pc:docMk/>
            <pc:sldMk cId="939934751" sldId="2781"/>
            <ac:spMk id="3" creationId="{B1EBA647-379E-400B-830D-C8AD9B13BA51}"/>
          </ac:spMkLst>
        </pc:spChg>
        <pc:spChg chg="mod ord">
          <ac:chgData name="Teri Schroeder" userId="31444fe7-c3c4-43df-b83d-9ff557ce3d91" providerId="ADAL" clId="{1926E380-08EC-4024-8A3D-056D552E386F}" dt="2022-03-04T17:27:15.451" v="1147" actId="700"/>
          <ac:spMkLst>
            <pc:docMk/>
            <pc:sldMk cId="939934751" sldId="2781"/>
            <ac:spMk id="6" creationId="{C7BA05F6-436C-4E21-9376-F38EC689FAC5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9" creationId="{2F7E21CA-52A6-486B-8A6A-B63204793A63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0" creationId="{601321DA-607E-4441-A73F-E28F8C173E2C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1" creationId="{E98C0819-85B7-44F8-8A1F-328F1B5579A5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2" creationId="{E99D4631-A8E8-4BF9-A3FD-5DD1FB5B8973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3" creationId="{6671EED3-6521-4BDD-814E-B53D91D98B9F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4" creationId="{AC13913F-B04E-4E42-AA2C-E75176357E62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5" creationId="{AF0D7DAF-5593-4C95-9969-84F4EFA23E01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6" creationId="{7AA47819-5F15-4BC0-9C0F-4EBEEA385344}"/>
          </ac:spMkLst>
        </pc:spChg>
        <pc:spChg chg="mod">
          <ac:chgData name="Teri Schroeder" userId="31444fe7-c3c4-43df-b83d-9ff557ce3d91" providerId="ADAL" clId="{1926E380-08EC-4024-8A3D-056D552E386F}" dt="2022-03-04T17:27:24.501" v="1172" actId="1035"/>
          <ac:spMkLst>
            <pc:docMk/>
            <pc:sldMk cId="939934751" sldId="2781"/>
            <ac:spMk id="17" creationId="{90D00124-9FEB-4CAF-B01E-C00738C032B0}"/>
          </ac:spMkLst>
        </pc:spChg>
        <pc:spChg chg="del">
          <ac:chgData name="Teri Schroeder" userId="31444fe7-c3c4-43df-b83d-9ff557ce3d91" providerId="ADAL" clId="{1926E380-08EC-4024-8A3D-056D552E386F}" dt="2022-03-04T17:27:11.816" v="1146" actId="478"/>
          <ac:spMkLst>
            <pc:docMk/>
            <pc:sldMk cId="939934751" sldId="2781"/>
            <ac:spMk id="59" creationId="{BF98E3D8-54EB-408C-A971-EE8513C4F128}"/>
          </ac:spMkLst>
        </pc:sp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22" creationId="{0D922A7A-5068-40C4-A563-8948034143F8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24" creationId="{C292865D-AD34-4B93-9FDE-132A85E932F7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0" creationId="{C3523301-9130-49AE-B4C9-527C7255BAD2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3" creationId="{FDB559D4-2710-4D81-BF4D-5AA4F92ACB60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6" creationId="{FD2FB4D8-C76A-4535-AA36-185056BE25CD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39" creationId="{EEE20A2E-997B-4380-AD85-F44B089C8E66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42" creationId="{3A04EB2B-AC3C-4E0C-83F6-637D261E876B}"/>
          </ac:cxnSpMkLst>
        </pc:cxnChg>
        <pc:cxnChg chg="mod">
          <ac:chgData name="Teri Schroeder" userId="31444fe7-c3c4-43df-b83d-9ff557ce3d91" providerId="ADAL" clId="{1926E380-08EC-4024-8A3D-056D552E386F}" dt="2022-03-04T17:27:24.501" v="1172" actId="1035"/>
          <ac:cxnSpMkLst>
            <pc:docMk/>
            <pc:sldMk cId="939934751" sldId="2781"/>
            <ac:cxnSpMk id="46" creationId="{7969700F-0CBF-4748-BFF0-46150825D3DE}"/>
          </ac:cxnSpMkLst>
        </pc:cxnChg>
      </pc:sldChg>
      <pc:sldChg chg="delSp modSp mod">
        <pc:chgData name="Teri Schroeder" userId="31444fe7-c3c4-43df-b83d-9ff557ce3d91" providerId="ADAL" clId="{1926E380-08EC-4024-8A3D-056D552E386F}" dt="2022-03-04T17:27:03.782" v="1145" actId="1035"/>
        <pc:sldMkLst>
          <pc:docMk/>
          <pc:sldMk cId="735137406" sldId="2782"/>
        </pc:sldMkLst>
        <pc:spChg chg="mod">
          <ac:chgData name="Teri Schroeder" userId="31444fe7-c3c4-43df-b83d-9ff557ce3d91" providerId="ADAL" clId="{1926E380-08EC-4024-8A3D-056D552E386F}" dt="2022-03-04T17:26:50.176" v="1115" actId="15"/>
          <ac:spMkLst>
            <pc:docMk/>
            <pc:sldMk cId="735137406" sldId="2782"/>
            <ac:spMk id="6" creationId="{3C8B64D9-D03E-417C-A603-4D8123DDE36F}"/>
          </ac:spMkLst>
        </pc:spChg>
        <pc:spChg chg="mod">
          <ac:chgData name="Teri Schroeder" userId="31444fe7-c3c4-43df-b83d-9ff557ce3d91" providerId="ADAL" clId="{1926E380-08EC-4024-8A3D-056D552E386F}" dt="2022-03-04T17:27:03.782" v="1145" actId="1035"/>
          <ac:spMkLst>
            <pc:docMk/>
            <pc:sldMk cId="735137406" sldId="2782"/>
            <ac:spMk id="12" creationId="{A1AE4D63-6637-47E8-8144-EA913D7232B1}"/>
          </ac:spMkLst>
        </pc:spChg>
        <pc:spChg chg="del">
          <ac:chgData name="Teri Schroeder" userId="31444fe7-c3c4-43df-b83d-9ff557ce3d91" providerId="ADAL" clId="{1926E380-08EC-4024-8A3D-056D552E386F}" dt="2022-03-04T17:26:52.677" v="1116" actId="478"/>
          <ac:spMkLst>
            <pc:docMk/>
            <pc:sldMk cId="735137406" sldId="2782"/>
            <ac:spMk id="14" creationId="{F4160528-21DD-4487-B290-6BA4865A030D}"/>
          </ac:spMkLst>
        </pc:sp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7" creationId="{B36DEE23-36EE-48AC-8627-86D05793E992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8" creationId="{AA97851F-0679-4B31-9D7F-D41ED71F1EE7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19" creationId="{B130577F-A861-4DAA-BF9D-310BF3E9224B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20" creationId="{790FFD2D-69FD-4AA0-AD62-B8A9DF7E43F1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7:03.782" v="1145" actId="1035"/>
          <ac:graphicFrameMkLst>
            <pc:docMk/>
            <pc:sldMk cId="735137406" sldId="2782"/>
            <ac:graphicFrameMk id="21" creationId="{0584CC16-91CE-4F39-82A5-78281A0272B8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17:26:41.665" v="1114" actId="2696"/>
        <pc:sldMkLst>
          <pc:docMk/>
          <pc:sldMk cId="1397014307" sldId="2783"/>
        </pc:sldMkLst>
      </pc:sldChg>
      <pc:sldChg chg="addSp delSp modSp mod chgLayout">
        <pc:chgData name="Teri Schroeder" userId="31444fe7-c3c4-43df-b83d-9ff557ce3d91" providerId="ADAL" clId="{1926E380-08EC-4024-8A3D-056D552E386F}" dt="2022-03-04T17:26:05.921" v="1113" actId="1035"/>
        <pc:sldMkLst>
          <pc:docMk/>
          <pc:sldMk cId="3993261709" sldId="2784"/>
        </pc:sldMkLst>
        <pc:spChg chg="add del mod ord">
          <ac:chgData name="Teri Schroeder" userId="31444fe7-c3c4-43df-b83d-9ff557ce3d91" providerId="ADAL" clId="{1926E380-08EC-4024-8A3D-056D552E386F}" dt="2022-03-04T17:25:50.187" v="1088" actId="478"/>
          <ac:spMkLst>
            <pc:docMk/>
            <pc:sldMk cId="3993261709" sldId="2784"/>
            <ac:spMk id="2" creationId="{87489483-646E-46F9-866F-D8314DC2A679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3" creationId="{5558F0FC-AF66-444A-8BB2-361455A1DBB7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5" creationId="{437A7BA6-E30B-4FD9-A96A-F18834F3F6B9}"/>
          </ac:spMkLst>
        </pc:spChg>
        <pc:spChg chg="mod ord">
          <ac:chgData name="Teri Schroeder" userId="31444fe7-c3c4-43df-b83d-9ff557ce3d91" providerId="ADAL" clId="{1926E380-08EC-4024-8A3D-056D552E386F}" dt="2022-03-04T17:25:47.077" v="1087" actId="700"/>
          <ac:spMkLst>
            <pc:docMk/>
            <pc:sldMk cId="3993261709" sldId="2784"/>
            <ac:spMk id="6" creationId="{30439408-0067-4305-B81D-B443C322EFA4}"/>
          </ac:spMkLst>
        </pc:spChg>
        <pc:spChg chg="mod">
          <ac:chgData name="Teri Schroeder" userId="31444fe7-c3c4-43df-b83d-9ff557ce3d91" providerId="ADAL" clId="{1926E380-08EC-4024-8A3D-056D552E386F}" dt="2022-03-04T17:26:05.921" v="1113" actId="1035"/>
          <ac:spMkLst>
            <pc:docMk/>
            <pc:sldMk cId="3993261709" sldId="2784"/>
            <ac:spMk id="61" creationId="{C34EF398-952F-4516-ADB4-0DF3E1B0B559}"/>
          </ac:spMkLst>
        </pc:spChg>
        <pc:spChg chg="del mod">
          <ac:chgData name="Teri Schroeder" userId="31444fe7-c3c4-43df-b83d-9ff557ce3d91" providerId="ADAL" clId="{1926E380-08EC-4024-8A3D-056D552E386F}" dt="2022-03-04T17:25:40.472" v="1086" actId="478"/>
          <ac:spMkLst>
            <pc:docMk/>
            <pc:sldMk cId="3993261709" sldId="2784"/>
            <ac:spMk id="62" creationId="{5175035B-F494-4226-96ED-7A4365CD6B4C}"/>
          </ac:spMkLst>
        </pc:spChg>
        <pc:grpChg chg="mod">
          <ac:chgData name="Teri Schroeder" userId="31444fe7-c3c4-43df-b83d-9ff557ce3d91" providerId="ADAL" clId="{1926E380-08EC-4024-8A3D-056D552E386F}" dt="2022-03-04T17:26:05.921" v="1113" actId="1035"/>
          <ac:grpSpMkLst>
            <pc:docMk/>
            <pc:sldMk cId="3993261709" sldId="2784"/>
            <ac:grpSpMk id="7" creationId="{B53A903C-2542-4218-9860-C571BF739B54}"/>
          </ac:grpSpMkLst>
        </pc:grpChg>
      </pc:sldChg>
      <pc:sldChg chg="delSp modSp mod ord chgLayout">
        <pc:chgData name="Teri Schroeder" userId="31444fe7-c3c4-43df-b83d-9ff557ce3d91" providerId="ADAL" clId="{1926E380-08EC-4024-8A3D-056D552E386F}" dt="2022-03-04T17:30:01.478" v="1228"/>
        <pc:sldMkLst>
          <pc:docMk/>
          <pc:sldMk cId="3455774214" sldId="2785"/>
        </pc:sldMkLst>
        <pc:spChg chg="mod ord">
          <ac:chgData name="Teri Schroeder" userId="31444fe7-c3c4-43df-b83d-9ff557ce3d91" providerId="ADAL" clId="{1926E380-08EC-4024-8A3D-056D552E386F}" dt="2022-03-04T17:22:51.674" v="1022" actId="700"/>
          <ac:spMkLst>
            <pc:docMk/>
            <pc:sldMk cId="3455774214" sldId="2785"/>
            <ac:spMk id="3" creationId="{9885711C-CF8E-4FDE-B616-6DD54652A4DA}"/>
          </ac:spMkLst>
        </pc:spChg>
        <pc:spChg chg="mod ord">
          <ac:chgData name="Teri Schroeder" userId="31444fe7-c3c4-43df-b83d-9ff557ce3d91" providerId="ADAL" clId="{1926E380-08EC-4024-8A3D-056D552E386F}" dt="2022-03-04T17:22:51.674" v="1022" actId="700"/>
          <ac:spMkLst>
            <pc:docMk/>
            <pc:sldMk cId="3455774214" sldId="2785"/>
            <ac:spMk id="6" creationId="{20FA5D30-E819-4127-8D3C-57202571FC59}"/>
          </ac:spMkLst>
        </pc:spChg>
        <pc:spChg chg="del">
          <ac:chgData name="Teri Schroeder" userId="31444fe7-c3c4-43df-b83d-9ff557ce3d91" providerId="ADAL" clId="{1926E380-08EC-4024-8A3D-056D552E386F}" dt="2022-03-04T17:22:44.566" v="1020" actId="478"/>
          <ac:spMkLst>
            <pc:docMk/>
            <pc:sldMk cId="3455774214" sldId="2785"/>
            <ac:spMk id="7" creationId="{2BBE3FFE-98AF-484A-8B0E-8238EEFEF23A}"/>
          </ac:spMkLst>
        </pc:spChg>
        <pc:graphicFrameChg chg="mod ord">
          <ac:chgData name="Teri Schroeder" userId="31444fe7-c3c4-43df-b83d-9ff557ce3d91" providerId="ADAL" clId="{1926E380-08EC-4024-8A3D-056D552E386F}" dt="2022-03-04T17:22:51.674" v="1022" actId="700"/>
          <ac:graphicFrameMkLst>
            <pc:docMk/>
            <pc:sldMk cId="3455774214" sldId="2785"/>
            <ac:graphicFrameMk id="8" creationId="{7FBB34C6-676B-49E2-9835-4013724CE244}"/>
          </ac:graphicFrameMkLst>
        </pc:graphicFrameChg>
      </pc:sldChg>
      <pc:sldChg chg="delSp modSp mod chgLayout">
        <pc:chgData name="Teri Schroeder" userId="31444fe7-c3c4-43df-b83d-9ff557ce3d91" providerId="ADAL" clId="{1926E380-08EC-4024-8A3D-056D552E386F}" dt="2022-03-04T17:23:23.580" v="1025" actId="700"/>
        <pc:sldMkLst>
          <pc:docMk/>
          <pc:sldMk cId="3211268163" sldId="2786"/>
        </pc:sldMkLst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3" creationId="{39B9E2BB-7478-4D65-A72B-F69AB7F903C2}"/>
          </ac:spMkLst>
        </pc:spChg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5" creationId="{2EAD7E35-BF93-4643-9FA4-2A5292537F5A}"/>
          </ac:spMkLst>
        </pc:spChg>
        <pc:spChg chg="mod ord">
          <ac:chgData name="Teri Schroeder" userId="31444fe7-c3c4-43df-b83d-9ff557ce3d91" providerId="ADAL" clId="{1926E380-08EC-4024-8A3D-056D552E386F}" dt="2022-03-04T17:23:23.580" v="1025" actId="700"/>
          <ac:spMkLst>
            <pc:docMk/>
            <pc:sldMk cId="3211268163" sldId="2786"/>
            <ac:spMk id="6" creationId="{CFE98FD1-8B57-4FD5-82BB-E639D4F3AA90}"/>
          </ac:spMkLst>
        </pc:spChg>
        <pc:spChg chg="del">
          <ac:chgData name="Teri Schroeder" userId="31444fe7-c3c4-43df-b83d-9ff557ce3d91" providerId="ADAL" clId="{1926E380-08EC-4024-8A3D-056D552E386F}" dt="2022-03-04T17:23:16.768" v="1023" actId="478"/>
          <ac:spMkLst>
            <pc:docMk/>
            <pc:sldMk cId="3211268163" sldId="2786"/>
            <ac:spMk id="7" creationId="{92B603E9-546F-4B8A-8DDA-988A886ADB27}"/>
          </ac:spMkLst>
        </pc:spChg>
        <pc:graphicFrameChg chg="mod ord">
          <ac:chgData name="Teri Schroeder" userId="31444fe7-c3c4-43df-b83d-9ff557ce3d91" providerId="ADAL" clId="{1926E380-08EC-4024-8A3D-056D552E386F}" dt="2022-03-04T17:23:23.580" v="1025" actId="700"/>
          <ac:graphicFrameMkLst>
            <pc:docMk/>
            <pc:sldMk cId="3211268163" sldId="2786"/>
            <ac:graphicFrameMk id="10" creationId="{0634A429-B539-4303-8C53-53634AB681AA}"/>
          </ac:graphicFrameMkLst>
        </pc:graphicFrameChg>
      </pc:sldChg>
      <pc:sldChg chg="delSp modSp mod ord chgLayout">
        <pc:chgData name="Teri Schroeder" userId="31444fe7-c3c4-43df-b83d-9ff557ce3d91" providerId="ADAL" clId="{1926E380-08EC-4024-8A3D-056D552E386F}" dt="2022-03-04T17:30:03.643" v="1230"/>
        <pc:sldMkLst>
          <pc:docMk/>
          <pc:sldMk cId="780367268" sldId="2787"/>
        </pc:sldMkLst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2" creationId="{FEAE8162-A6DE-416B-8E4C-9A0989C88463}"/>
          </ac:spMkLst>
        </pc:spChg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6" creationId="{3DC646A0-2FBD-4D38-BC54-D47A981D75B8}"/>
          </ac:spMkLst>
        </pc:spChg>
        <pc:spChg chg="mod ord">
          <ac:chgData name="Teri Schroeder" userId="31444fe7-c3c4-43df-b83d-9ff557ce3d91" providerId="ADAL" clId="{1926E380-08EC-4024-8A3D-056D552E386F}" dt="2022-03-04T17:23:31.960" v="1028" actId="700"/>
          <ac:spMkLst>
            <pc:docMk/>
            <pc:sldMk cId="780367268" sldId="2787"/>
            <ac:spMk id="7" creationId="{B433A1D0-9071-4222-ABBF-0D57BF95DA4F}"/>
          </ac:spMkLst>
        </pc:spChg>
        <pc:spChg chg="mod">
          <ac:chgData name="Teri Schroeder" userId="31444fe7-c3c4-43df-b83d-9ff557ce3d91" providerId="ADAL" clId="{1926E380-08EC-4024-8A3D-056D552E386F}" dt="2022-03-04T17:23:48.715" v="1052" actId="1035"/>
          <ac:spMkLst>
            <pc:docMk/>
            <pc:sldMk cId="780367268" sldId="2787"/>
            <ac:spMk id="10" creationId="{2340BDC2-5E0C-4127-A7A6-FA9D85FEDE54}"/>
          </ac:spMkLst>
        </pc:spChg>
        <pc:spChg chg="del">
          <ac:chgData name="Teri Schroeder" userId="31444fe7-c3c4-43df-b83d-9ff557ce3d91" providerId="ADAL" clId="{1926E380-08EC-4024-8A3D-056D552E386F}" dt="2022-03-04T17:23:29.025" v="1027" actId="478"/>
          <ac:spMkLst>
            <pc:docMk/>
            <pc:sldMk cId="780367268" sldId="2787"/>
            <ac:spMk id="11" creationId="{19CE0B68-CF6C-4D46-8AB1-1A9A4B0D4519}"/>
          </ac:spMkLst>
        </pc:spChg>
        <pc:graphicFrameChg chg="mod">
          <ac:chgData name="Teri Schroeder" userId="31444fe7-c3c4-43df-b83d-9ff557ce3d91" providerId="ADAL" clId="{1926E380-08EC-4024-8A3D-056D552E386F}" dt="2022-03-04T17:23:53.141" v="1055" actId="1035"/>
          <ac:graphicFrameMkLst>
            <pc:docMk/>
            <pc:sldMk cId="780367268" sldId="2787"/>
            <ac:graphicFrameMk id="3" creationId="{41520435-5F49-405E-ABAF-42E9E69160E1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3:31.960" v="1028" actId="700"/>
          <ac:graphicFrameMkLst>
            <pc:docMk/>
            <pc:sldMk cId="780367268" sldId="2787"/>
            <ac:graphicFrameMk id="8" creationId="{5D71D3E3-4597-4F09-811E-BB96568D3599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3:31.960" v="1028" actId="700"/>
          <ac:graphicFrameMkLst>
            <pc:docMk/>
            <pc:sldMk cId="780367268" sldId="2787"/>
            <ac:graphicFrameMk id="9" creationId="{540C441F-FEA8-48F5-BFF2-3C590D39336D}"/>
          </ac:graphicFrameMkLst>
        </pc:graphicFrameChg>
      </pc:sldChg>
      <pc:sldChg chg="delSp modSp del mod">
        <pc:chgData name="Teri Schroeder" userId="31444fe7-c3c4-43df-b83d-9ff557ce3d91" providerId="ADAL" clId="{1926E380-08EC-4024-8A3D-056D552E386F}" dt="2022-03-04T17:22:05.884" v="1018" actId="2696"/>
        <pc:sldMkLst>
          <pc:docMk/>
          <pc:sldMk cId="2081886889" sldId="2788"/>
        </pc:sldMkLst>
        <pc:spChg chg="mod">
          <ac:chgData name="Teri Schroeder" userId="31444fe7-c3c4-43df-b83d-9ff557ce3d91" providerId="ADAL" clId="{1926E380-08EC-4024-8A3D-056D552E386F}" dt="2022-03-04T17:21:47.833" v="1017" actId="15"/>
          <ac:spMkLst>
            <pc:docMk/>
            <pc:sldMk cId="2081886889" sldId="2788"/>
            <ac:spMk id="6" creationId="{93F619D5-DC57-4799-AC0B-7C099F82C6EC}"/>
          </ac:spMkLst>
        </pc:spChg>
        <pc:spChg chg="del mod">
          <ac:chgData name="Teri Schroeder" userId="31444fe7-c3c4-43df-b83d-9ff557ce3d91" providerId="ADAL" clId="{1926E380-08EC-4024-8A3D-056D552E386F}" dt="2022-03-04T17:21:44.650" v="1016" actId="478"/>
          <ac:spMkLst>
            <pc:docMk/>
            <pc:sldMk cId="2081886889" sldId="2788"/>
            <ac:spMk id="10" creationId="{797D91AF-4932-435C-B949-881D114445DC}"/>
          </ac:spMkLst>
        </pc:spChg>
      </pc:sldChg>
      <pc:sldChg chg="delSp modSp del mod">
        <pc:chgData name="Teri Schroeder" userId="31444fe7-c3c4-43df-b83d-9ff557ce3d91" providerId="ADAL" clId="{1926E380-08EC-4024-8A3D-056D552E386F}" dt="2022-03-04T17:22:11.485" v="1019" actId="2696"/>
        <pc:sldMkLst>
          <pc:docMk/>
          <pc:sldMk cId="4197256892" sldId="2789"/>
        </pc:sldMkLst>
        <pc:spChg chg="mod ord">
          <ac:chgData name="Teri Schroeder" userId="31444fe7-c3c4-43df-b83d-9ff557ce3d91" providerId="ADAL" clId="{1926E380-08EC-4024-8A3D-056D552E386F}" dt="2022-03-04T17:21:37.356" v="1014" actId="15"/>
          <ac:spMkLst>
            <pc:docMk/>
            <pc:sldMk cId="4197256892" sldId="2789"/>
            <ac:spMk id="6" creationId="{6D335F49-F427-4460-B0E0-ECE1F96BAC06}"/>
          </ac:spMkLst>
        </pc:spChg>
        <pc:spChg chg="del mod">
          <ac:chgData name="Teri Schroeder" userId="31444fe7-c3c4-43df-b83d-9ff557ce3d91" providerId="ADAL" clId="{1926E380-08EC-4024-8A3D-056D552E386F}" dt="2022-03-04T17:21:34.695" v="1013" actId="478"/>
          <ac:spMkLst>
            <pc:docMk/>
            <pc:sldMk cId="4197256892" sldId="2789"/>
            <ac:spMk id="7" creationId="{B45F83AB-358B-4D71-BCD5-113C4B3FF1E8}"/>
          </ac:spMkLst>
        </pc:spChg>
      </pc:sldChg>
      <pc:sldChg chg="addSp delSp modSp mod">
        <pc:chgData name="Teri Schroeder" userId="31444fe7-c3c4-43df-b83d-9ff557ce3d91" providerId="ADAL" clId="{1926E380-08EC-4024-8A3D-056D552E386F}" dt="2022-03-04T17:21:18.532" v="1009" actId="113"/>
        <pc:sldMkLst>
          <pc:docMk/>
          <pc:sldMk cId="791005088" sldId="2790"/>
        </pc:sldMkLst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2" creationId="{A06642B0-BAA4-4FA8-9C54-9D307CEFB22C}"/>
          </ac:spMkLst>
        </pc:spChg>
        <pc:spChg chg="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3" creationId="{82272EF1-4334-4677-8667-06CAC2D00139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4" creationId="{285FADEB-9F2B-4906-98BA-58A4DE304BAD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5" creationId="{541817A9-8C73-4ACA-8E73-968560FD6B73}"/>
          </ac:spMkLst>
        </pc:spChg>
        <pc:spChg chg="mod">
          <ac:chgData name="Teri Schroeder" userId="31444fe7-c3c4-43df-b83d-9ff557ce3d91" providerId="ADAL" clId="{1926E380-08EC-4024-8A3D-056D552E386F}" dt="2022-03-04T17:21:18.532" v="1009" actId="113"/>
          <ac:spMkLst>
            <pc:docMk/>
            <pc:sldMk cId="791005088" sldId="2790"/>
            <ac:spMk id="6" creationId="{96840180-D7DB-48FB-816B-E36E252BF297}"/>
          </ac:spMkLst>
        </pc:spChg>
        <pc:spChg chg="del">
          <ac:chgData name="Teri Schroeder" userId="31444fe7-c3c4-43df-b83d-9ff557ce3d91" providerId="ADAL" clId="{1926E380-08EC-4024-8A3D-056D552E386F}" dt="2022-03-04T17:21:03.237" v="1005" actId="478"/>
          <ac:spMkLst>
            <pc:docMk/>
            <pc:sldMk cId="791005088" sldId="2790"/>
            <ac:spMk id="7" creationId="{64D128C9-B1C6-4F71-9A37-C254F3C6CFAF}"/>
          </ac:spMkLst>
        </pc:spChg>
        <pc:spChg chg="add del mod">
          <ac:chgData name="Teri Schroeder" userId="31444fe7-c3c4-43df-b83d-9ff557ce3d91" providerId="ADAL" clId="{1926E380-08EC-4024-8A3D-056D552E386F}" dt="2022-03-04T17:21:04.512" v="1006"/>
          <ac:spMkLst>
            <pc:docMk/>
            <pc:sldMk cId="791005088" sldId="2790"/>
            <ac:spMk id="8" creationId="{055FE01F-2FC3-408C-97F7-C27BD5F4D682}"/>
          </ac:spMkLst>
        </pc:spChg>
        <pc:graphicFrameChg chg="mod">
          <ac:chgData name="Teri Schroeder" userId="31444fe7-c3c4-43df-b83d-9ff557ce3d91" providerId="ADAL" clId="{1926E380-08EC-4024-8A3D-056D552E386F}" dt="2022-03-04T17:21:04.512" v="1006"/>
          <ac:graphicFrameMkLst>
            <pc:docMk/>
            <pc:sldMk cId="791005088" sldId="2790"/>
            <ac:graphicFrameMk id="12" creationId="{5B11AE7A-F7A4-4257-B349-C72E4F01D551}"/>
          </ac:graphicFrameMkLst>
        </pc:graphicFrameChg>
        <pc:graphicFrameChg chg="mod">
          <ac:chgData name="Teri Schroeder" userId="31444fe7-c3c4-43df-b83d-9ff557ce3d91" providerId="ADAL" clId="{1926E380-08EC-4024-8A3D-056D552E386F}" dt="2022-03-04T17:21:04.512" v="1006"/>
          <ac:graphicFrameMkLst>
            <pc:docMk/>
            <pc:sldMk cId="791005088" sldId="2790"/>
            <ac:graphicFrameMk id="15" creationId="{C8595E7D-F4A2-412D-9869-06ED39816DCC}"/>
          </ac:graphicFrameMkLst>
        </pc:graphicFrameChg>
      </pc:sldChg>
      <pc:sldChg chg="modSp del mod">
        <pc:chgData name="Teri Schroeder" userId="31444fe7-c3c4-43df-b83d-9ff557ce3d91" providerId="ADAL" clId="{1926E380-08EC-4024-8A3D-056D552E386F}" dt="2022-03-04T17:19:19.480" v="993" actId="2696"/>
        <pc:sldMkLst>
          <pc:docMk/>
          <pc:sldMk cId="2382978022" sldId="2791"/>
        </pc:sldMkLst>
        <pc:spChg chg="ord">
          <ac:chgData name="Teri Schroeder" userId="31444fe7-c3c4-43df-b83d-9ff557ce3d91" providerId="ADAL" clId="{1926E380-08EC-4024-8A3D-056D552E386F}" dt="2022-03-04T17:17:32.049" v="992" actId="167"/>
          <ac:spMkLst>
            <pc:docMk/>
            <pc:sldMk cId="2382978022" sldId="2791"/>
            <ac:spMk id="6" creationId="{E6147A26-1866-4CB6-96D6-39F33667617F}"/>
          </ac:spMkLst>
        </pc:spChg>
      </pc:sldChg>
      <pc:sldChg chg="delSp modSp mod modNotesTx">
        <pc:chgData name="Teri Schroeder" userId="31444fe7-c3c4-43df-b83d-9ff557ce3d91" providerId="ADAL" clId="{1926E380-08EC-4024-8A3D-056D552E386F}" dt="2022-03-04T22:35:35.557" v="5316" actId="6549"/>
        <pc:sldMkLst>
          <pc:docMk/>
          <pc:sldMk cId="506671903" sldId="3460"/>
        </pc:sldMkLst>
        <pc:spChg chg="del">
          <ac:chgData name="Teri Schroeder" userId="31444fe7-c3c4-43df-b83d-9ff557ce3d91" providerId="ADAL" clId="{1926E380-08EC-4024-8A3D-056D552E386F}" dt="2022-03-04T21:21:18.855" v="4236" actId="478"/>
          <ac:spMkLst>
            <pc:docMk/>
            <pc:sldMk cId="506671903" sldId="3460"/>
            <ac:spMk id="8" creationId="{F2CEB522-3D91-4F58-8B7D-A3CD849B4E77}"/>
          </ac:spMkLst>
        </pc:spChg>
        <pc:graphicFrameChg chg="mod">
          <ac:chgData name="Teri Schroeder" userId="31444fe7-c3c4-43df-b83d-9ff557ce3d91" providerId="ADAL" clId="{1926E380-08EC-4024-8A3D-056D552E386F}" dt="2022-03-04T21:21:29.153" v="4258" actId="1036"/>
          <ac:graphicFrameMkLst>
            <pc:docMk/>
            <pc:sldMk cId="506671903" sldId="3460"/>
            <ac:graphicFrameMk id="19" creationId="{C06BE399-D2F6-40E0-A21B-D7E2FAAACF0D}"/>
          </ac:graphicFrameMkLst>
        </pc:graphicFrameChg>
      </pc:sldChg>
      <pc:sldChg chg="delSp modSp mod modNotesTx">
        <pc:chgData name="Teri Schroeder" userId="31444fe7-c3c4-43df-b83d-9ff557ce3d91" providerId="ADAL" clId="{1926E380-08EC-4024-8A3D-056D552E386F}" dt="2022-03-04T22:35:42.837" v="5317" actId="6549"/>
        <pc:sldMkLst>
          <pc:docMk/>
          <pc:sldMk cId="3557280554" sldId="3598"/>
        </pc:sldMkLst>
        <pc:spChg chg="del">
          <ac:chgData name="Teri Schroeder" userId="31444fe7-c3c4-43df-b83d-9ff557ce3d91" providerId="ADAL" clId="{1926E380-08EC-4024-8A3D-056D552E386F}" dt="2022-03-04T21:21:35.855" v="4259" actId="478"/>
          <ac:spMkLst>
            <pc:docMk/>
            <pc:sldMk cId="3557280554" sldId="3598"/>
            <ac:spMk id="8" creationId="{F2CEB522-3D91-4F58-8B7D-A3CD849B4E77}"/>
          </ac:spMkLst>
        </pc:spChg>
        <pc:graphicFrameChg chg="mod">
          <ac:chgData name="Teri Schroeder" userId="31444fe7-c3c4-43df-b83d-9ff557ce3d91" providerId="ADAL" clId="{1926E380-08EC-4024-8A3D-056D552E386F}" dt="2022-03-04T21:21:40.973" v="4281" actId="1035"/>
          <ac:graphicFrameMkLst>
            <pc:docMk/>
            <pc:sldMk cId="3557280554" sldId="3598"/>
            <ac:graphicFrameMk id="19" creationId="{C06BE399-D2F6-40E0-A21B-D7E2FAAACF0D}"/>
          </ac:graphicFrameMkLst>
        </pc:graphicFrameChg>
      </pc:sldChg>
      <pc:sldChg chg="addSp delSp modSp mod ord chgLayout">
        <pc:chgData name="Teri Schroeder" userId="31444fe7-c3c4-43df-b83d-9ff557ce3d91" providerId="ADAL" clId="{1926E380-08EC-4024-8A3D-056D552E386F}" dt="2022-03-04T17:30:05.855" v="1232"/>
        <pc:sldMkLst>
          <pc:docMk/>
          <pc:sldMk cId="3814472860" sldId="3846"/>
        </pc:sldMkLst>
        <pc:spChg chg="add del mod ord">
          <ac:chgData name="Teri Schroeder" userId="31444fe7-c3c4-43df-b83d-9ff557ce3d91" providerId="ADAL" clId="{1926E380-08EC-4024-8A3D-056D552E386F}" dt="2022-03-04T17:24:08.370" v="1057" actId="700"/>
          <ac:spMkLst>
            <pc:docMk/>
            <pc:sldMk cId="3814472860" sldId="3846"/>
            <ac:spMk id="2" creationId="{98FBA61A-2C44-4107-B20C-5638426DA156}"/>
          </ac:spMkLst>
        </pc:spChg>
        <pc:spChg chg="mod ord">
          <ac:chgData name="Teri Schroeder" userId="31444fe7-c3c4-43df-b83d-9ff557ce3d91" providerId="ADAL" clId="{1926E380-08EC-4024-8A3D-056D552E386F}" dt="2022-03-04T17:24:15.034" v="1058" actId="700"/>
          <ac:spMkLst>
            <pc:docMk/>
            <pc:sldMk cId="3814472860" sldId="3846"/>
            <ac:spMk id="3" creationId="{66570C82-1BCD-48DE-8791-D4960020212C}"/>
          </ac:spMkLst>
        </pc:spChg>
        <pc:spChg chg="add del mod ord">
          <ac:chgData name="Teri Schroeder" userId="31444fe7-c3c4-43df-b83d-9ff557ce3d91" providerId="ADAL" clId="{1926E380-08EC-4024-8A3D-056D552E386F}" dt="2022-03-04T17:24:36.446" v="1078" actId="478"/>
          <ac:spMkLst>
            <pc:docMk/>
            <pc:sldMk cId="3814472860" sldId="3846"/>
            <ac:spMk id="4" creationId="{2A425E0D-87DA-48E4-BF0A-FC6B57DDBAD7}"/>
          </ac:spMkLst>
        </pc:spChg>
        <pc:spChg chg="mod ord">
          <ac:chgData name="Teri Schroeder" userId="31444fe7-c3c4-43df-b83d-9ff557ce3d91" providerId="ADAL" clId="{1926E380-08EC-4024-8A3D-056D552E386F}" dt="2022-03-04T17:24:15.034" v="1058" actId="700"/>
          <ac:spMkLst>
            <pc:docMk/>
            <pc:sldMk cId="3814472860" sldId="3846"/>
            <ac:spMk id="11" creationId="{47AB1718-9313-493E-956E-C41EB7702D76}"/>
          </ac:spMkLst>
        </pc:spChg>
        <pc:spChg chg="del mod">
          <ac:chgData name="Teri Schroeder" userId="31444fe7-c3c4-43df-b83d-9ff557ce3d91" providerId="ADAL" clId="{1926E380-08EC-4024-8A3D-056D552E386F}" dt="2022-03-04T17:17:19.769" v="990" actId="478"/>
          <ac:spMkLst>
            <pc:docMk/>
            <pc:sldMk cId="3814472860" sldId="3846"/>
            <ac:spMk id="14" creationId="{9399923B-9516-4FD6-AC14-E88CF6F11055}"/>
          </ac:spMkLst>
        </pc:spChg>
        <pc:graphicFrameChg chg="mod ord">
          <ac:chgData name="Teri Schroeder" userId="31444fe7-c3c4-43df-b83d-9ff557ce3d91" providerId="ADAL" clId="{1926E380-08EC-4024-8A3D-056D552E386F}" dt="2022-03-04T17:24:34.540" v="1077" actId="167"/>
          <ac:graphicFrameMkLst>
            <pc:docMk/>
            <pc:sldMk cId="3814472860" sldId="3846"/>
            <ac:graphicFrameMk id="13" creationId="{F1137D98-FE4F-493A-B2F1-1115CF654BF7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17" creationId="{21BCD35D-50BA-4694-9354-5888E67E96ED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18" creationId="{E2ECA996-FCE9-47FF-AF11-15D70E4665D3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23" creationId="{80ED9223-8902-4320-8E15-BB81393BCB3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24:15.034" v="1058" actId="700"/>
          <ac:graphicFrameMkLst>
            <pc:docMk/>
            <pc:sldMk cId="3814472860" sldId="3846"/>
            <ac:graphicFrameMk id="24" creationId="{481F510F-39D9-4580-B4FD-2B4D8E65564A}"/>
          </ac:graphicFrameMkLst>
        </pc:graphicFrameChg>
      </pc:sldChg>
      <pc:sldChg chg="addSp delSp modSp mod ord">
        <pc:chgData name="Teri Schroeder" userId="31444fe7-c3c4-43df-b83d-9ff557ce3d91" providerId="ADAL" clId="{1926E380-08EC-4024-8A3D-056D552E386F}" dt="2022-03-04T17:30:08.850" v="1234"/>
        <pc:sldMkLst>
          <pc:docMk/>
          <pc:sldMk cId="1616588555" sldId="3847"/>
        </pc:sldMkLst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2" creationId="{E595F7A7-926E-42CC-899E-9840418C702F}"/>
          </ac:spMkLst>
        </pc:spChg>
        <pc:spChg chg="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3" creationId="{5B3E6868-0D5A-4278-82A7-5457E586FBE3}"/>
          </ac:spMkLst>
        </pc:spChg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4" creationId="{441DB9E8-7646-4883-982C-9534231931FE}"/>
          </ac:spMkLst>
        </pc:spChg>
        <pc:spChg chg="add del mod">
          <ac:chgData name="Teri Schroeder" userId="31444fe7-c3c4-43df-b83d-9ff557ce3d91" providerId="ADAL" clId="{1926E380-08EC-4024-8A3D-056D552E386F}" dt="2022-03-04T17:20:33.211" v="1001"/>
          <ac:spMkLst>
            <pc:docMk/>
            <pc:sldMk cId="1616588555" sldId="3847"/>
            <ac:spMk id="5" creationId="{D60BBA89-0EC8-4994-B039-1D2E8DB04538}"/>
          </ac:spMkLst>
        </pc:spChg>
        <pc:spChg chg="mod">
          <ac:chgData name="Teri Schroeder" userId="31444fe7-c3c4-43df-b83d-9ff557ce3d91" providerId="ADAL" clId="{1926E380-08EC-4024-8A3D-056D552E386F}" dt="2022-03-04T17:20:39.534" v="1003" actId="113"/>
          <ac:spMkLst>
            <pc:docMk/>
            <pc:sldMk cId="1616588555" sldId="3847"/>
            <ac:spMk id="6" creationId="{0A455082-20E6-46FF-8549-6E3DE6449CF9}"/>
          </ac:spMkLst>
        </pc:spChg>
        <pc:spChg chg="del">
          <ac:chgData name="Teri Schroeder" userId="31444fe7-c3c4-43df-b83d-9ff557ce3d91" providerId="ADAL" clId="{1926E380-08EC-4024-8A3D-056D552E386F}" dt="2022-03-04T17:20:31.567" v="1000" actId="478"/>
          <ac:spMkLst>
            <pc:docMk/>
            <pc:sldMk cId="1616588555" sldId="3847"/>
            <ac:spMk id="8" creationId="{C4A0F668-F6FA-40BA-86F1-7359D742A7F5}"/>
          </ac:spMkLst>
        </pc:spChg>
        <pc:graphicFrameChg chg="mod">
          <ac:chgData name="Teri Schroeder" userId="31444fe7-c3c4-43df-b83d-9ff557ce3d91" providerId="ADAL" clId="{1926E380-08EC-4024-8A3D-056D552E386F}" dt="2022-03-04T17:20:33.211" v="1001"/>
          <ac:graphicFrameMkLst>
            <pc:docMk/>
            <pc:sldMk cId="1616588555" sldId="3847"/>
            <ac:graphicFrameMk id="7" creationId="{0BC22401-CDD4-45F9-AABC-4C96D491F2FA}"/>
          </ac:graphicFrameMkLst>
        </pc:graphicFrameChg>
      </pc:sldChg>
      <pc:sldChg chg="delSp modSp mod">
        <pc:chgData name="Teri Schroeder" userId="31444fe7-c3c4-43df-b83d-9ff557ce3d91" providerId="ADAL" clId="{1926E380-08EC-4024-8A3D-056D552E386F}" dt="2022-03-04T17:24:52.078" v="1081" actId="113"/>
        <pc:sldMkLst>
          <pc:docMk/>
          <pc:sldMk cId="85440411" sldId="3848"/>
        </pc:sldMkLst>
        <pc:spChg chg="mod">
          <ac:chgData name="Teri Schroeder" userId="31444fe7-c3c4-43df-b83d-9ff557ce3d91" providerId="ADAL" clId="{1926E380-08EC-4024-8A3D-056D552E386F}" dt="2022-03-04T17:24:52.078" v="1081" actId="113"/>
          <ac:spMkLst>
            <pc:docMk/>
            <pc:sldMk cId="85440411" sldId="3848"/>
            <ac:spMk id="9" creationId="{94F6E379-7BEB-41F9-BA51-FDC21BF2A27B}"/>
          </ac:spMkLst>
        </pc:spChg>
        <pc:spChg chg="del">
          <ac:chgData name="Teri Schroeder" userId="31444fe7-c3c4-43df-b83d-9ff557ce3d91" providerId="ADAL" clId="{1926E380-08EC-4024-8A3D-056D552E386F}" dt="2022-03-04T17:24:43.793" v="1079" actId="478"/>
          <ac:spMkLst>
            <pc:docMk/>
            <pc:sldMk cId="85440411" sldId="3848"/>
            <ac:spMk id="10" creationId="{06F93DCE-D8D9-40C0-9AB5-53B336460101}"/>
          </ac:spMkLst>
        </pc:spChg>
      </pc:sldChg>
      <pc:sldChg chg="delSp modSp mod">
        <pc:chgData name="Teri Schroeder" userId="31444fe7-c3c4-43df-b83d-9ff557ce3d91" providerId="ADAL" clId="{1926E380-08EC-4024-8A3D-056D552E386F}" dt="2022-03-04T17:24:57.779" v="1082" actId="113"/>
        <pc:sldMkLst>
          <pc:docMk/>
          <pc:sldMk cId="3109155572" sldId="3849"/>
        </pc:sldMkLst>
        <pc:spChg chg="mod ord">
          <ac:chgData name="Teri Schroeder" userId="31444fe7-c3c4-43df-b83d-9ff557ce3d91" providerId="ADAL" clId="{1926E380-08EC-4024-8A3D-056D552E386F}" dt="2022-03-04T17:24:57.779" v="1082" actId="113"/>
          <ac:spMkLst>
            <pc:docMk/>
            <pc:sldMk cId="3109155572" sldId="3849"/>
            <ac:spMk id="6" creationId="{4DDD3F04-E155-4CD5-B670-5CDB3C7E6F4A}"/>
          </ac:spMkLst>
        </pc:spChg>
        <pc:spChg chg="del">
          <ac:chgData name="Teri Schroeder" userId="31444fe7-c3c4-43df-b83d-9ff557ce3d91" providerId="ADAL" clId="{1926E380-08EC-4024-8A3D-056D552E386F}" dt="2022-03-04T17:19:32.414" v="996" actId="478"/>
          <ac:spMkLst>
            <pc:docMk/>
            <pc:sldMk cId="3109155572" sldId="3849"/>
            <ac:spMk id="7" creationId="{283FD6C8-B3FE-46CB-B708-A2B6CCC5D31B}"/>
          </ac:spMkLst>
        </pc:spChg>
      </pc:sldChg>
      <pc:sldChg chg="delSp modSp del mod">
        <pc:chgData name="Teri Schroeder" userId="31444fe7-c3c4-43df-b83d-9ff557ce3d91" providerId="ADAL" clId="{1926E380-08EC-4024-8A3D-056D552E386F}" dt="2022-03-04T17:20:47.636" v="1004" actId="2696"/>
        <pc:sldMkLst>
          <pc:docMk/>
          <pc:sldMk cId="2837858664" sldId="3850"/>
        </pc:sldMkLst>
        <pc:spChg chg="mod ord">
          <ac:chgData name="Teri Schroeder" userId="31444fe7-c3c4-43df-b83d-9ff557ce3d91" providerId="ADAL" clId="{1926E380-08EC-4024-8A3D-056D552E386F}" dt="2022-03-04T17:20:04.799" v="998" actId="167"/>
          <ac:spMkLst>
            <pc:docMk/>
            <pc:sldMk cId="2837858664" sldId="3850"/>
            <ac:spMk id="6" creationId="{9908226C-3A51-4A1A-B8DB-71603C9A0CEC}"/>
          </ac:spMkLst>
        </pc:spChg>
        <pc:spChg chg="del">
          <ac:chgData name="Teri Schroeder" userId="31444fe7-c3c4-43df-b83d-9ff557ce3d91" providerId="ADAL" clId="{1926E380-08EC-4024-8A3D-056D552E386F}" dt="2022-03-04T17:20:07.475" v="999" actId="478"/>
          <ac:spMkLst>
            <pc:docMk/>
            <pc:sldMk cId="2837858664" sldId="3850"/>
            <ac:spMk id="7" creationId="{CEC8D5EF-564F-41D9-8AD8-08067874B468}"/>
          </ac:spMkLst>
        </pc:spChg>
      </pc:sldChg>
      <pc:sldChg chg="delSp modSp del mod chgLayout">
        <pc:chgData name="Teri Schroeder" userId="31444fe7-c3c4-43df-b83d-9ff557ce3d91" providerId="ADAL" clId="{1926E380-08EC-4024-8A3D-056D552E386F}" dt="2022-03-04T21:40:12.108" v="4538" actId="2696"/>
        <pc:sldMkLst>
          <pc:docMk/>
          <pc:sldMk cId="178492245" sldId="3851"/>
        </pc:sldMkLst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3" creationId="{F15629C6-5556-4D77-82A2-9A074F6D46FF}"/>
          </ac:spMkLst>
        </pc:spChg>
        <pc:spChg chg="del mod">
          <ac:chgData name="Teri Schroeder" userId="31444fe7-c3c4-43df-b83d-9ff557ce3d91" providerId="ADAL" clId="{1926E380-08EC-4024-8A3D-056D552E386F}" dt="2022-03-04T16:46:58.305" v="963" actId="478"/>
          <ac:spMkLst>
            <pc:docMk/>
            <pc:sldMk cId="178492245" sldId="3851"/>
            <ac:spMk id="4" creationId="{6C9E47A0-2BB9-4B02-AB86-98D9D154E0B8}"/>
          </ac:spMkLst>
        </pc:spChg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5" creationId="{77DDD637-A0B2-4B07-9AFD-2239C8CC7551}"/>
          </ac:spMkLst>
        </pc:spChg>
        <pc:spChg chg="mod ord">
          <ac:chgData name="Teri Schroeder" userId="31444fe7-c3c4-43df-b83d-9ff557ce3d91" providerId="ADAL" clId="{1926E380-08EC-4024-8A3D-056D552E386F}" dt="2022-03-04T16:47:30.104" v="966" actId="700"/>
          <ac:spMkLst>
            <pc:docMk/>
            <pc:sldMk cId="178492245" sldId="3851"/>
            <ac:spMk id="6" creationId="{2E07365F-4ED8-4911-8FA6-754FCFFDC71B}"/>
          </ac:spMkLst>
        </pc:spChg>
        <pc:graphicFrameChg chg="mod ord">
          <ac:chgData name="Teri Schroeder" userId="31444fe7-c3c4-43df-b83d-9ff557ce3d91" providerId="ADAL" clId="{1926E380-08EC-4024-8A3D-056D552E386F}" dt="2022-03-04T16:47:30.104" v="966" actId="700"/>
          <ac:graphicFrameMkLst>
            <pc:docMk/>
            <pc:sldMk cId="178492245" sldId="3851"/>
            <ac:graphicFrameMk id="9" creationId="{6C2D8194-56DD-4E42-8771-4FE67BD72CA6}"/>
          </ac:graphicFrameMkLst>
        </pc:graphicFrameChg>
      </pc:sldChg>
      <pc:sldChg chg="addSp delSp modSp mod">
        <pc:chgData name="Teri Schroeder" userId="31444fe7-c3c4-43df-b83d-9ff557ce3d91" providerId="ADAL" clId="{1926E380-08EC-4024-8A3D-056D552E386F}" dt="2022-03-04T21:45:17.578" v="4597" actId="207"/>
        <pc:sldMkLst>
          <pc:docMk/>
          <pc:sldMk cId="2137192807" sldId="3852"/>
        </pc:sldMkLst>
        <pc:spChg chg="add del mod">
          <ac:chgData name="Teri Schroeder" userId="31444fe7-c3c4-43df-b83d-9ff557ce3d91" providerId="ADAL" clId="{1926E380-08EC-4024-8A3D-056D552E386F}" dt="2022-03-04T21:45:17.578" v="4597" actId="207"/>
          <ac:spMkLst>
            <pc:docMk/>
            <pc:sldMk cId="2137192807" sldId="3852"/>
            <ac:spMk id="2" creationId="{F2A31318-7134-4129-BE01-47EB0AD1E8AA}"/>
          </ac:spMkLst>
        </pc:spChg>
      </pc:sldChg>
      <pc:sldChg chg="addSp delSp modSp mod chgLayout">
        <pc:chgData name="Teri Schroeder" userId="31444fe7-c3c4-43df-b83d-9ff557ce3d91" providerId="ADAL" clId="{1926E380-08EC-4024-8A3D-056D552E386F}" dt="2022-03-04T21:46:21.011" v="4631" actId="14100"/>
        <pc:sldMkLst>
          <pc:docMk/>
          <pc:sldMk cId="3484977848" sldId="3854"/>
        </pc:sldMkLst>
        <pc:spChg chg="add del mod ord">
          <ac:chgData name="Teri Schroeder" userId="31444fe7-c3c4-43df-b83d-9ff557ce3d91" providerId="ADAL" clId="{1926E380-08EC-4024-8A3D-056D552E386F}" dt="2022-03-04T21:46:15.735" v="4630" actId="478"/>
          <ac:spMkLst>
            <pc:docMk/>
            <pc:sldMk cId="3484977848" sldId="3854"/>
            <ac:spMk id="2" creationId="{BDACE15B-60D1-4676-837C-E43FE50A17EF}"/>
          </ac:spMkLst>
        </pc:spChg>
        <pc:spChg chg="del mod ord">
          <ac:chgData name="Teri Schroeder" userId="31444fe7-c3c4-43df-b83d-9ff557ce3d91" providerId="ADAL" clId="{1926E380-08EC-4024-8A3D-056D552E386F}" dt="2022-03-04T21:46:00.608" v="4626" actId="478"/>
          <ac:spMkLst>
            <pc:docMk/>
            <pc:sldMk cId="3484977848" sldId="3854"/>
            <ac:spMk id="3" creationId="{AC66D7D9-FAE4-48C2-AE6A-FAEA798EB4A7}"/>
          </ac:spMkLst>
        </pc:spChg>
        <pc:spChg chg="mod ord">
          <ac:chgData name="Teri Schroeder" userId="31444fe7-c3c4-43df-b83d-9ff557ce3d91" providerId="ADAL" clId="{1926E380-08EC-4024-8A3D-056D552E386F}" dt="2022-03-04T21:45:29.745" v="4598" actId="700"/>
          <ac:spMkLst>
            <pc:docMk/>
            <pc:sldMk cId="3484977848" sldId="3854"/>
            <ac:spMk id="4" creationId="{CEAFFC5E-5656-4311-8506-7B221788616C}"/>
          </ac:spMkLst>
        </pc:spChg>
        <pc:spChg chg="mod ord">
          <ac:chgData name="Teri Schroeder" userId="31444fe7-c3c4-43df-b83d-9ff557ce3d91" providerId="ADAL" clId="{1926E380-08EC-4024-8A3D-056D552E386F}" dt="2022-03-04T21:46:09.078" v="4628" actId="14100"/>
          <ac:spMkLst>
            <pc:docMk/>
            <pc:sldMk cId="3484977848" sldId="3854"/>
            <ac:spMk id="5" creationId="{2DEE1FD7-8493-4EAB-9BFC-6B9F83BCCE13}"/>
          </ac:spMkLst>
        </pc:spChg>
        <pc:spChg chg="mod ord">
          <ac:chgData name="Teri Schroeder" userId="31444fe7-c3c4-43df-b83d-9ff557ce3d91" providerId="ADAL" clId="{1926E380-08EC-4024-8A3D-056D552E386F}" dt="2022-03-04T21:46:11.060" v="4629" actId="6549"/>
          <ac:spMkLst>
            <pc:docMk/>
            <pc:sldMk cId="3484977848" sldId="3854"/>
            <ac:spMk id="6" creationId="{B4F4CA05-CC59-4032-9D17-1776747B78DC}"/>
          </ac:spMkLst>
        </pc:spChg>
        <pc:spChg chg="mod ord">
          <ac:chgData name="Teri Schroeder" userId="31444fe7-c3c4-43df-b83d-9ff557ce3d91" providerId="ADAL" clId="{1926E380-08EC-4024-8A3D-056D552E386F}" dt="2022-03-04T21:46:21.011" v="4631" actId="14100"/>
          <ac:spMkLst>
            <pc:docMk/>
            <pc:sldMk cId="3484977848" sldId="3854"/>
            <ac:spMk id="8" creationId="{6485BF49-7373-43BE-8FAD-26CAF9A07202}"/>
          </ac:spMkLst>
        </pc:spChg>
        <pc:spChg chg="mod ord">
          <ac:chgData name="Teri Schroeder" userId="31444fe7-c3c4-43df-b83d-9ff557ce3d91" providerId="ADAL" clId="{1926E380-08EC-4024-8A3D-056D552E386F}" dt="2022-03-04T21:45:29.745" v="4598" actId="700"/>
          <ac:spMkLst>
            <pc:docMk/>
            <pc:sldMk cId="3484977848" sldId="3854"/>
            <ac:spMk id="23" creationId="{3A6100A2-A413-48A0-AA19-2C5A1BA4B5D2}"/>
          </ac:spMkLst>
        </pc:spChg>
      </pc:sldChg>
      <pc:sldChg chg="delSp modSp mod">
        <pc:chgData name="Teri Schroeder" userId="31444fe7-c3c4-43df-b83d-9ff557ce3d91" providerId="ADAL" clId="{1926E380-08EC-4024-8A3D-056D552E386F}" dt="2022-03-04T21:47:12.751" v="4659" actId="14100"/>
        <pc:sldMkLst>
          <pc:docMk/>
          <pc:sldMk cId="1075482717" sldId="3855"/>
        </pc:sldMkLst>
        <pc:spChg chg="del">
          <ac:chgData name="Teri Schroeder" userId="31444fe7-c3c4-43df-b83d-9ff557ce3d91" providerId="ADAL" clId="{1926E380-08EC-4024-8A3D-056D552E386F}" dt="2022-03-04T21:46:39.183" v="4632" actId="478"/>
          <ac:spMkLst>
            <pc:docMk/>
            <pc:sldMk cId="1075482717" sldId="3855"/>
            <ac:spMk id="3" creationId="{4951AB65-AD52-40D5-B38E-E71AB96D37B1}"/>
          </ac:spMkLst>
        </pc:spChg>
        <pc:spChg chg="mod">
          <ac:chgData name="Teri Schroeder" userId="31444fe7-c3c4-43df-b83d-9ff557ce3d91" providerId="ADAL" clId="{1926E380-08EC-4024-8A3D-056D552E386F}" dt="2022-03-04T21:47:12.751" v="4659" actId="14100"/>
          <ac:spMkLst>
            <pc:docMk/>
            <pc:sldMk cId="1075482717" sldId="3855"/>
            <ac:spMk id="5" creationId="{378B1D42-D9EA-4D69-8A78-E2CA949DD185}"/>
          </ac:spMkLst>
        </pc:spChg>
        <pc:spChg chg="mod">
          <ac:chgData name="Teri Schroeder" userId="31444fe7-c3c4-43df-b83d-9ff557ce3d91" providerId="ADAL" clId="{1926E380-08EC-4024-8A3D-056D552E386F}" dt="2022-03-04T21:47:10.152" v="4658" actId="14100"/>
          <ac:spMkLst>
            <pc:docMk/>
            <pc:sldMk cId="1075482717" sldId="3855"/>
            <ac:spMk id="6" creationId="{C8E7790C-2E8E-45B7-8AF5-5AC6AA4D13C7}"/>
          </ac:spMkLst>
        </pc:spChg>
      </pc:sldChg>
      <pc:sldChg chg="delSp modSp mod">
        <pc:chgData name="Teri Schroeder" userId="31444fe7-c3c4-43df-b83d-9ff557ce3d91" providerId="ADAL" clId="{1926E380-08EC-4024-8A3D-056D552E386F}" dt="2022-03-04T21:48:41.648" v="4687" actId="478"/>
        <pc:sldMkLst>
          <pc:docMk/>
          <pc:sldMk cId="1005007834" sldId="3856"/>
        </pc:sldMkLst>
        <pc:spChg chg="del mod">
          <ac:chgData name="Teri Schroeder" userId="31444fe7-c3c4-43df-b83d-9ff557ce3d91" providerId="ADAL" clId="{1926E380-08EC-4024-8A3D-056D552E386F}" dt="2022-03-04T21:48:41.648" v="4687" actId="478"/>
          <ac:spMkLst>
            <pc:docMk/>
            <pc:sldMk cId="1005007834" sldId="3856"/>
            <ac:spMk id="3" creationId="{E0290833-43BB-42CB-A369-4635CBF24EF6}"/>
          </ac:spMkLst>
        </pc:spChg>
        <pc:spChg chg="mod">
          <ac:chgData name="Teri Schroeder" userId="31444fe7-c3c4-43df-b83d-9ff557ce3d91" providerId="ADAL" clId="{1926E380-08EC-4024-8A3D-056D552E386F}" dt="2022-03-04T21:48:39.069" v="4686" actId="14100"/>
          <ac:spMkLst>
            <pc:docMk/>
            <pc:sldMk cId="1005007834" sldId="3856"/>
            <ac:spMk id="5" creationId="{49F460AE-861F-4059-A3E6-8CA0DFB5D383}"/>
          </ac:spMkLst>
        </pc:spChg>
      </pc:sldChg>
      <pc:sldChg chg="delSp modSp mod">
        <pc:chgData name="Teri Schroeder" userId="31444fe7-c3c4-43df-b83d-9ff557ce3d91" providerId="ADAL" clId="{1926E380-08EC-4024-8A3D-056D552E386F}" dt="2022-03-04T21:44:10.460" v="4594" actId="14100"/>
        <pc:sldMkLst>
          <pc:docMk/>
          <pc:sldMk cId="270378001" sldId="3874"/>
        </pc:sldMkLst>
        <pc:spChg chg="del">
          <ac:chgData name="Teri Schroeder" userId="31444fe7-c3c4-43df-b83d-9ff557ce3d91" providerId="ADAL" clId="{1926E380-08EC-4024-8A3D-056D552E386F}" dt="2022-03-04T21:43:34.690" v="4576" actId="478"/>
          <ac:spMkLst>
            <pc:docMk/>
            <pc:sldMk cId="270378001" sldId="3874"/>
            <ac:spMk id="3" creationId="{9302E93C-FA3C-4FD7-823A-0C6EA5C4E01B}"/>
          </ac:spMkLst>
        </pc:spChg>
        <pc:spChg chg="mod">
          <ac:chgData name="Teri Schroeder" userId="31444fe7-c3c4-43df-b83d-9ff557ce3d91" providerId="ADAL" clId="{1926E380-08EC-4024-8A3D-056D552E386F}" dt="2022-03-04T21:44:10.460" v="4594" actId="14100"/>
          <ac:spMkLst>
            <pc:docMk/>
            <pc:sldMk cId="270378001" sldId="3874"/>
            <ac:spMk id="5" creationId="{33F8446D-B0BA-4AE0-82BB-F35FB14EB5F2}"/>
          </ac:spMkLst>
        </pc:spChg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079279505" sldId="3917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1757905953" sldId="3929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490615480" sldId="4032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052460491" sldId="4033"/>
        </pc:sldMkLst>
      </pc:sldChg>
      <pc:sldChg chg="delSp modSp mod">
        <pc:chgData name="Teri Schroeder" userId="31444fe7-c3c4-43df-b83d-9ff557ce3d91" providerId="ADAL" clId="{1926E380-08EC-4024-8A3D-056D552E386F}" dt="2022-03-04T21:23:49.335" v="4378" actId="120"/>
        <pc:sldMkLst>
          <pc:docMk/>
          <pc:sldMk cId="2644934867" sldId="4034"/>
        </pc:sldMkLst>
        <pc:spChg chg="del">
          <ac:chgData name="Teri Schroeder" userId="31444fe7-c3c4-43df-b83d-9ff557ce3d91" providerId="ADAL" clId="{1926E380-08EC-4024-8A3D-056D552E386F}" dt="2022-03-04T21:22:26.449" v="4318" actId="478"/>
          <ac:spMkLst>
            <pc:docMk/>
            <pc:sldMk cId="2644934867" sldId="4034"/>
            <ac:spMk id="18" creationId="{65121702-F8F0-43B4-9F57-67A5550FAA6F}"/>
          </ac:spMkLst>
        </pc:spChg>
        <pc:graphicFrameChg chg="mod modGraphic">
          <ac:chgData name="Teri Schroeder" userId="31444fe7-c3c4-43df-b83d-9ff557ce3d91" providerId="ADAL" clId="{1926E380-08EC-4024-8A3D-056D552E386F}" dt="2022-03-04T21:23:49.335" v="4378" actId="120"/>
          <ac:graphicFrameMkLst>
            <pc:docMk/>
            <pc:sldMk cId="2644934867" sldId="4034"/>
            <ac:graphicFrameMk id="14" creationId="{8342D226-060C-4A12-93F6-48638A8A4C79}"/>
          </ac:graphicFrameMkLst>
        </pc:graphicFrameChg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29605397" sldId="4137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247671781" sldId="4139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1490244261" sldId="4141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240206126" sldId="4142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3786750740" sldId="4145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4159068424" sldId="4146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732006437" sldId="4148"/>
        </pc:sldMkLst>
      </pc:sldChg>
      <pc:sldChg chg="del">
        <pc:chgData name="Teri Schroeder" userId="31444fe7-c3c4-43df-b83d-9ff557ce3d91" providerId="ADAL" clId="{1926E380-08EC-4024-8A3D-056D552E386F}" dt="2022-03-04T21:39:17.373" v="4534" actId="2696"/>
        <pc:sldMkLst>
          <pc:docMk/>
          <pc:sldMk cId="2913071049" sldId="4154"/>
        </pc:sldMkLst>
      </pc:sldChg>
      <pc:sldChg chg="del">
        <pc:chgData name="Teri Schroeder" userId="31444fe7-c3c4-43df-b83d-9ff557ce3d91" providerId="ADAL" clId="{1926E380-08EC-4024-8A3D-056D552E386F}" dt="2022-03-04T16:57:39.659" v="984" actId="2696"/>
        <pc:sldMkLst>
          <pc:docMk/>
          <pc:sldMk cId="4145552592" sldId="4155"/>
        </pc:sldMkLst>
      </pc:sldChg>
      <pc:sldChg chg="addSp delSp modSp add mod setBg modClrScheme chgLayout">
        <pc:chgData name="Teri Schroeder" userId="31444fe7-c3c4-43df-b83d-9ff557ce3d91" providerId="ADAL" clId="{1926E380-08EC-4024-8A3D-056D552E386F}" dt="2022-03-04T20:27:56.673" v="4230" actId="947"/>
        <pc:sldMkLst>
          <pc:docMk/>
          <pc:sldMk cId="177396009" sldId="4182"/>
        </pc:sldMkLst>
        <pc:spChg chg="del">
          <ac:chgData name="Teri Schroeder" userId="31444fe7-c3c4-43df-b83d-9ff557ce3d91" providerId="ADAL" clId="{1926E380-08EC-4024-8A3D-056D552E386F}" dt="2022-03-04T18:44:40.824" v="3667" actId="478"/>
          <ac:spMkLst>
            <pc:docMk/>
            <pc:sldMk cId="177396009" sldId="4182"/>
            <ac:spMk id="3" creationId="{F661DEE6-7304-4012-B682-BEEEB56277D6}"/>
          </ac:spMkLst>
        </pc:spChg>
        <pc:spChg chg="mod ord">
          <ac:chgData name="Teri Schroeder" userId="31444fe7-c3c4-43df-b83d-9ff557ce3d91" providerId="ADAL" clId="{1926E380-08EC-4024-8A3D-056D552E386F}" dt="2022-03-04T18:44:23.997" v="3665" actId="700"/>
          <ac:spMkLst>
            <pc:docMk/>
            <pc:sldMk cId="177396009" sldId="4182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4:23.997" v="3665" actId="700"/>
          <ac:spMkLst>
            <pc:docMk/>
            <pc:sldMk cId="177396009" sldId="4182"/>
            <ac:spMk id="5" creationId="{64B6ED41-F19D-4885-AAB0-68E77E5F8F11}"/>
          </ac:spMkLst>
        </pc:spChg>
        <pc:spChg chg="mod">
          <ac:chgData name="Teri Schroeder" userId="31444fe7-c3c4-43df-b83d-9ff557ce3d91" providerId="ADAL" clId="{1926E380-08EC-4024-8A3D-056D552E386F}" dt="2022-03-04T18:45:33.706" v="3682" actId="1036"/>
          <ac:spMkLst>
            <pc:docMk/>
            <pc:sldMk cId="177396009" sldId="4182"/>
            <ac:spMk id="7" creationId="{4026C3B2-5604-418F-BD69-5903179849D2}"/>
          </ac:spMkLst>
        </pc:spChg>
        <pc:spChg chg="add mod">
          <ac:chgData name="Teri Schroeder" userId="31444fe7-c3c4-43df-b83d-9ff557ce3d91" providerId="ADAL" clId="{1926E380-08EC-4024-8A3D-056D552E386F}" dt="2022-03-04T17:54:18.398" v="2229" actId="113"/>
          <ac:spMkLst>
            <pc:docMk/>
            <pc:sldMk cId="177396009" sldId="4182"/>
            <ac:spMk id="8" creationId="{3A69B708-F317-43D1-8E0B-C5B0680011FA}"/>
          </ac:spMkLst>
        </pc:spChg>
        <pc:spChg chg="mod ord">
          <ac:chgData name="Teri Schroeder" userId="31444fe7-c3c4-43df-b83d-9ff557ce3d91" providerId="ADAL" clId="{1926E380-08EC-4024-8A3D-056D552E386F}" dt="2022-03-04T20:27:56.673" v="4230" actId="947"/>
          <ac:spMkLst>
            <pc:docMk/>
            <pc:sldMk cId="177396009" sldId="4182"/>
            <ac:spMk id="13" creationId="{8C7136E7-DDE8-47D2-A7D0-A26D7E62AEE5}"/>
          </ac:spMkLst>
        </pc:spChg>
        <pc:graphicFrameChg chg="mod ord">
          <ac:chgData name="Teri Schroeder" userId="31444fe7-c3c4-43df-b83d-9ff557ce3d91" providerId="ADAL" clId="{1926E380-08EC-4024-8A3D-056D552E386F}" dt="2022-03-04T18:44:56.797" v="3670"/>
          <ac:graphicFrameMkLst>
            <pc:docMk/>
            <pc:sldMk cId="177396009" sldId="4182"/>
            <ac:graphicFrameMk id="11" creationId="{013A2B11-2AB5-4C07-B33E-5323E3EC3011}"/>
          </ac:graphicFrameMkLst>
        </pc:graphicFrameChg>
      </pc:sldChg>
      <pc:sldChg chg="addSp modSp add mod modClrScheme delCm chgLayout">
        <pc:chgData name="Teri Schroeder" userId="31444fe7-c3c4-43df-b83d-9ff557ce3d91" providerId="ADAL" clId="{1926E380-08EC-4024-8A3D-056D552E386F}" dt="2022-03-04T18:05:06.200" v="3547" actId="700"/>
        <pc:sldMkLst>
          <pc:docMk/>
          <pc:sldMk cId="766394755" sldId="8808"/>
        </pc:sldMkLst>
        <pc:spChg chg="mod ord">
          <ac:chgData name="Teri Schroeder" userId="31444fe7-c3c4-43df-b83d-9ff557ce3d91" providerId="ADAL" clId="{1926E380-08EC-4024-8A3D-056D552E386F}" dt="2022-03-04T18:05:06.200" v="3547" actId="700"/>
          <ac:spMkLst>
            <pc:docMk/>
            <pc:sldMk cId="766394755" sldId="8808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05:06.200" v="3547" actId="700"/>
          <ac:spMkLst>
            <pc:docMk/>
            <pc:sldMk cId="766394755" sldId="8808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7:49:24.314" v="1598" actId="14100"/>
          <ac:spMkLst>
            <pc:docMk/>
            <pc:sldMk cId="766394755" sldId="8808"/>
            <ac:spMk id="6" creationId="{432E9469-D8CB-440A-AD0B-FDE7EC9D31AD}"/>
          </ac:spMkLst>
        </pc:spChg>
        <pc:graphicFrameChg chg="mod ord">
          <ac:chgData name="Teri Schroeder" userId="31444fe7-c3c4-43df-b83d-9ff557ce3d91" providerId="ADAL" clId="{1926E380-08EC-4024-8A3D-056D552E386F}" dt="2022-03-04T18:05:06.200" v="3547" actId="700"/>
          <ac:graphicFrameMkLst>
            <pc:docMk/>
            <pc:sldMk cId="766394755" sldId="8808"/>
            <ac:graphicFrameMk id="2" creationId="{00000000-0000-0000-0000-000000000000}"/>
          </ac:graphicFrameMkLst>
        </pc:graphicFrameChg>
      </pc:sldChg>
      <pc:sldChg chg="addSp modSp add del mod setBg delCm">
        <pc:chgData name="Teri Schroeder" userId="31444fe7-c3c4-43df-b83d-9ff557ce3d91" providerId="ADAL" clId="{1926E380-08EC-4024-8A3D-056D552E386F}" dt="2022-03-04T18:37:52.016" v="3606" actId="2696"/>
        <pc:sldMkLst>
          <pc:docMk/>
          <pc:sldMk cId="1322900668" sldId="8811"/>
        </pc:sldMkLst>
        <pc:spChg chg="add mod">
          <ac:chgData name="Teri Schroeder" userId="31444fe7-c3c4-43df-b83d-9ff557ce3d91" providerId="ADAL" clId="{1926E380-08EC-4024-8A3D-056D552E386F}" dt="2022-03-04T17:50:43.889" v="1887" actId="1076"/>
          <ac:spMkLst>
            <pc:docMk/>
            <pc:sldMk cId="1322900668" sldId="8811"/>
            <ac:spMk id="8" creationId="{0F2AB60B-A080-4138-AA59-D04B746288A9}"/>
          </ac:spMkLst>
        </pc:spChg>
      </pc:sldChg>
      <pc:sldChg chg="addSp delSp modSp add mod setBg modClrScheme delCm chgLayout modNotesTx">
        <pc:chgData name="Teri Schroeder" userId="31444fe7-c3c4-43df-b83d-9ff557ce3d91" providerId="ADAL" clId="{1926E380-08EC-4024-8A3D-056D552E386F}" dt="2022-03-04T22:34:44.551" v="5313" actId="6549"/>
        <pc:sldMkLst>
          <pc:docMk/>
          <pc:sldMk cId="2886132038" sldId="8812"/>
        </pc:sldMkLst>
        <pc:spChg chg="mod ord">
          <ac:chgData name="Teri Schroeder" userId="31444fe7-c3c4-43df-b83d-9ff557ce3d91" providerId="ADAL" clId="{1926E380-08EC-4024-8A3D-056D552E386F}" dt="2022-03-04T20:27:22.050" v="4221" actId="700"/>
          <ac:spMkLst>
            <pc:docMk/>
            <pc:sldMk cId="2886132038" sldId="8812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7:22.050" v="4221" actId="700"/>
          <ac:spMkLst>
            <pc:docMk/>
            <pc:sldMk cId="2886132038" sldId="8812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20:27:31.617" v="4222" actId="478"/>
          <ac:spMkLst>
            <pc:docMk/>
            <pc:sldMk cId="2886132038" sldId="8812"/>
            <ac:spMk id="6" creationId="{00000000-0000-0000-0000-000000000000}"/>
          </ac:spMkLst>
        </pc:spChg>
        <pc:spChg chg="add 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7" creationId="{D27C446E-B0BD-48D1-949E-945B92399452}"/>
          </ac:spMkLst>
        </pc:spChg>
        <pc:spChg chg="add 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8" creationId="{25464DAD-6A13-4022-8E50-5CC9BF3196F4}"/>
          </ac:spMkLst>
        </pc:spChg>
        <pc:spChg chg="del">
          <ac:chgData name="Teri Schroeder" userId="31444fe7-c3c4-43df-b83d-9ff557ce3d91" providerId="ADAL" clId="{1926E380-08EC-4024-8A3D-056D552E386F}" dt="2022-03-04T17:47:08.101" v="1445" actId="478"/>
          <ac:spMkLst>
            <pc:docMk/>
            <pc:sldMk cId="2886132038" sldId="8812"/>
            <ac:spMk id="9" creationId="{1F0C0C9F-C1BD-4EE4-BCCB-0FB1C1ABB423}"/>
          </ac:spMkLst>
        </pc:spChg>
        <pc:spChg chg="add mod">
          <ac:chgData name="Teri Schroeder" userId="31444fe7-c3c4-43df-b83d-9ff557ce3d91" providerId="ADAL" clId="{1926E380-08EC-4024-8A3D-056D552E386F}" dt="2022-03-04T17:47:02.849" v="1444" actId="20577"/>
          <ac:spMkLst>
            <pc:docMk/>
            <pc:sldMk cId="2886132038" sldId="8812"/>
            <ac:spMk id="10" creationId="{0B01142A-C1F1-4944-BC3B-BE598248594C}"/>
          </ac:spMkLst>
        </pc:spChg>
        <pc:spChg chg="add mod">
          <ac:chgData name="Teri Schroeder" userId="31444fe7-c3c4-43df-b83d-9ff557ce3d91" providerId="ADAL" clId="{1926E380-08EC-4024-8A3D-056D552E386F}" dt="2022-03-04T20:27:38.080" v="4225" actId="20577"/>
          <ac:spMkLst>
            <pc:docMk/>
            <pc:sldMk cId="2886132038" sldId="8812"/>
            <ac:spMk id="11" creationId="{8F577AA4-624D-4E68-88ED-3B87212C112C}"/>
          </ac:spMkLst>
        </pc:spChg>
        <pc:graphicFrameChg chg="mod ord">
          <ac:chgData name="Teri Schroeder" userId="31444fe7-c3c4-43df-b83d-9ff557ce3d91" providerId="ADAL" clId="{1926E380-08EC-4024-8A3D-056D552E386F}" dt="2022-03-04T20:27:22.050" v="4221" actId="700"/>
          <ac:graphicFrameMkLst>
            <pc:docMk/>
            <pc:sldMk cId="2886132038" sldId="8812"/>
            <ac:graphicFrameMk id="2" creationId="{00000000-0000-0000-0000-000000000000}"/>
          </ac:graphicFrameMkLst>
        </pc:graphicFrameChg>
      </pc:sldChg>
      <pc:sldChg chg="addSp delSp modSp add mod setBg modClrScheme delCm chgLayout">
        <pc:chgData name="Teri Schroeder" userId="31444fe7-c3c4-43df-b83d-9ff557ce3d91" providerId="ADAL" clId="{1926E380-08EC-4024-8A3D-056D552E386F}" dt="2022-03-04T20:26:57.647" v="4219" actId="947"/>
        <pc:sldMkLst>
          <pc:docMk/>
          <pc:sldMk cId="1238306976" sldId="8813"/>
        </pc:sldMkLst>
        <pc:spChg chg="mod ord">
          <ac:chgData name="Teri Schroeder" userId="31444fe7-c3c4-43df-b83d-9ff557ce3d91" providerId="ADAL" clId="{1926E380-08EC-4024-8A3D-056D552E386F}" dt="2022-03-04T18:40:03.961" v="3646" actId="700"/>
          <ac:spMkLst>
            <pc:docMk/>
            <pc:sldMk cId="1238306976" sldId="8813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40:03.961" v="3646" actId="700"/>
          <ac:spMkLst>
            <pc:docMk/>
            <pc:sldMk cId="1238306976" sldId="8813"/>
            <ac:spMk id="5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6:57.647" v="4219" actId="947"/>
          <ac:spMkLst>
            <pc:docMk/>
            <pc:sldMk cId="1238306976" sldId="8813"/>
            <ac:spMk id="6" creationId="{00000000-0000-0000-0000-000000000000}"/>
          </ac:spMkLst>
        </pc:spChg>
        <pc:spChg chg="del">
          <ac:chgData name="Teri Schroeder" userId="31444fe7-c3c4-43df-b83d-9ff557ce3d91" providerId="ADAL" clId="{1926E380-08EC-4024-8A3D-056D552E386F}" dt="2022-03-04T17:35:26.558" v="1241" actId="478"/>
          <ac:spMkLst>
            <pc:docMk/>
            <pc:sldMk cId="1238306976" sldId="8813"/>
            <ac:spMk id="10" creationId="{BCE2CED9-D81F-48F5-BC01-A4095B72D122}"/>
          </ac:spMkLst>
        </pc:spChg>
        <pc:spChg chg="add mod">
          <ac:chgData name="Teri Schroeder" userId="31444fe7-c3c4-43df-b83d-9ff557ce3d91" providerId="ADAL" clId="{1926E380-08EC-4024-8A3D-056D552E386F}" dt="2022-03-04T17:51:53.263" v="2065" actId="20577"/>
          <ac:spMkLst>
            <pc:docMk/>
            <pc:sldMk cId="1238306976" sldId="8813"/>
            <ac:spMk id="11" creationId="{A457D4A2-FEB5-469F-B125-3E424DFF8B3E}"/>
          </ac:spMkLst>
        </pc:spChg>
        <pc:graphicFrameChg chg="mod ord">
          <ac:chgData name="Teri Schroeder" userId="31444fe7-c3c4-43df-b83d-9ff557ce3d91" providerId="ADAL" clId="{1926E380-08EC-4024-8A3D-056D552E386F}" dt="2022-03-04T18:40:03.961" v="3646" actId="700"/>
          <ac:graphicFrameMkLst>
            <pc:docMk/>
            <pc:sldMk cId="1238306976" sldId="8813"/>
            <ac:graphicFrameMk id="2" creationId="{00000000-0000-0000-0000-000000000000}"/>
          </ac:graphicFrameMkLst>
        </pc:graphicFrameChg>
        <pc:picChg chg="del">
          <ac:chgData name="Teri Schroeder" userId="31444fe7-c3c4-43df-b83d-9ff557ce3d91" providerId="ADAL" clId="{1926E380-08EC-4024-8A3D-056D552E386F}" dt="2022-03-04T17:35:26.558" v="1241" actId="478"/>
          <ac:picMkLst>
            <pc:docMk/>
            <pc:sldMk cId="1238306976" sldId="8813"/>
            <ac:picMk id="9" creationId="{89849F55-7A89-4189-A0C7-70EF22B05F29}"/>
          </ac:picMkLst>
        </pc:picChg>
      </pc:sldChg>
      <pc:sldChg chg="addSp delSp modSp add del setBg delCm">
        <pc:chgData name="Teri Schroeder" userId="31444fe7-c3c4-43df-b83d-9ff557ce3d91" providerId="ADAL" clId="{1926E380-08EC-4024-8A3D-056D552E386F}" dt="2022-03-04T18:39:53.258" v="3645" actId="2696"/>
        <pc:sldMkLst>
          <pc:docMk/>
          <pc:sldMk cId="2246560351" sldId="8817"/>
        </pc:sldMkLst>
        <pc:spChg chg="add mod">
          <ac:chgData name="Teri Schroeder" userId="31444fe7-c3c4-43df-b83d-9ff557ce3d91" providerId="ADAL" clId="{1926E380-08EC-4024-8A3D-056D552E386F}" dt="2022-03-04T17:50:46.916" v="1888"/>
          <ac:spMkLst>
            <pc:docMk/>
            <pc:sldMk cId="2246560351" sldId="8817"/>
            <ac:spMk id="9" creationId="{6893C5D6-9BDB-4E76-A281-048A712A42C9}"/>
          </ac:spMkLst>
        </pc:spChg>
        <pc:graphicFrameChg chg="mod">
          <ac:chgData name="Teri Schroeder" userId="31444fe7-c3c4-43df-b83d-9ff557ce3d91" providerId="ADAL" clId="{1926E380-08EC-4024-8A3D-056D552E386F}" dt="2022-03-04T17:36:28.655" v="1245" actId="113"/>
          <ac:graphicFrameMkLst>
            <pc:docMk/>
            <pc:sldMk cId="2246560351" sldId="8817"/>
            <ac:graphicFrameMk id="2" creationId="{00000000-0000-0000-0000-000000000000}"/>
          </ac:graphicFrameMkLst>
        </pc:graphicFrameChg>
        <pc:picChg chg="del">
          <ac:chgData name="Teri Schroeder" userId="31444fe7-c3c4-43df-b83d-9ff557ce3d91" providerId="ADAL" clId="{1926E380-08EC-4024-8A3D-056D552E386F}" dt="2022-03-04T17:35:42.832" v="1242" actId="478"/>
          <ac:picMkLst>
            <pc:docMk/>
            <pc:sldMk cId="2246560351" sldId="8817"/>
            <ac:picMk id="8" creationId="{4189B5F2-A837-4168-8D06-85E6F3DE340B}"/>
          </ac:picMkLst>
        </pc:picChg>
      </pc:sldChg>
      <pc:sldChg chg="add del">
        <pc:chgData name="Teri Schroeder" userId="31444fe7-c3c4-43df-b83d-9ff557ce3d91" providerId="ADAL" clId="{1926E380-08EC-4024-8A3D-056D552E386F}" dt="2022-03-04T17:37:36.565" v="1247"/>
        <pc:sldMkLst>
          <pc:docMk/>
          <pc:sldMk cId="4045932699" sldId="8818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4090945693" sldId="8819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2188409089" sldId="8820"/>
        </pc:sldMkLst>
      </pc:sldChg>
      <pc:sldChg chg="add del setBg">
        <pc:chgData name="Teri Schroeder" userId="31444fe7-c3c4-43df-b83d-9ff557ce3d91" providerId="ADAL" clId="{1926E380-08EC-4024-8A3D-056D552E386F}" dt="2022-03-04T17:37:36.565" v="1247"/>
        <pc:sldMkLst>
          <pc:docMk/>
          <pc:sldMk cId="3016236890" sldId="8821"/>
        </pc:sldMkLst>
      </pc:sldChg>
      <pc:sldChg chg="addSp modSp add mod modClrScheme chgLayout modNotesTx">
        <pc:chgData name="Teri Schroeder" userId="31444fe7-c3c4-43df-b83d-9ff557ce3d91" providerId="ADAL" clId="{1926E380-08EC-4024-8A3D-056D552E386F}" dt="2022-03-04T22:34:32.686" v="5312" actId="6549"/>
        <pc:sldMkLst>
          <pc:docMk/>
          <pc:sldMk cId="887875180" sldId="256793"/>
        </pc:sldMkLst>
        <pc:spChg chg="mod ord">
          <ac:chgData name="Teri Schroeder" userId="31444fe7-c3c4-43df-b83d-9ff557ce3d91" providerId="ADAL" clId="{1926E380-08EC-4024-8A3D-056D552E386F}" dt="2022-03-04T19:03:55.056" v="3807" actId="700"/>
          <ac:spMkLst>
            <pc:docMk/>
            <pc:sldMk cId="887875180" sldId="256793"/>
            <ac:spMk id="2" creationId="{3EBE75D6-B7DD-4919-9047-04775D7AECFA}"/>
          </ac:spMkLst>
        </pc:spChg>
        <pc:spChg chg="mod ord">
          <ac:chgData name="Teri Schroeder" userId="31444fe7-c3c4-43df-b83d-9ff557ce3d91" providerId="ADAL" clId="{1926E380-08EC-4024-8A3D-056D552E386F}" dt="2022-03-04T19:03:55.056" v="3807" actId="700"/>
          <ac:spMkLst>
            <pc:docMk/>
            <pc:sldMk cId="887875180" sldId="256793"/>
            <ac:spMk id="3" creationId="{03CDB051-7F8A-4124-B407-98692D296ED2}"/>
          </ac:spMkLst>
        </pc:spChg>
        <pc:spChg chg="add mod">
          <ac:chgData name="Teri Schroeder" userId="31444fe7-c3c4-43df-b83d-9ff557ce3d91" providerId="ADAL" clId="{1926E380-08EC-4024-8A3D-056D552E386F}" dt="2022-03-04T17:58:09.313" v="2719" actId="20577"/>
          <ac:spMkLst>
            <pc:docMk/>
            <pc:sldMk cId="887875180" sldId="256793"/>
            <ac:spMk id="5" creationId="{7EAAC8D9-A409-48D2-A905-FB00D63FF80C}"/>
          </ac:spMkLst>
        </pc:spChg>
        <pc:graphicFrameChg chg="mod ord">
          <ac:chgData name="Teri Schroeder" userId="31444fe7-c3c4-43df-b83d-9ff557ce3d91" providerId="ADAL" clId="{1926E380-08EC-4024-8A3D-056D552E386F}" dt="2022-03-04T19:03:55.056" v="3807" actId="700"/>
          <ac:graphicFrameMkLst>
            <pc:docMk/>
            <pc:sldMk cId="887875180" sldId="256793"/>
            <ac:graphicFrameMk id="9" creationId="{5822A829-F0F3-4F87-9C3F-41F6138A73C7}"/>
          </ac:graphicFrameMkLst>
        </pc:graphicFrameChg>
      </pc:sldChg>
      <pc:sldChg chg="modSp add mod setBg modClrScheme chgLayout">
        <pc:chgData name="Teri Schroeder" userId="31444fe7-c3c4-43df-b83d-9ff557ce3d91" providerId="ADAL" clId="{1926E380-08EC-4024-8A3D-056D552E386F}" dt="2022-03-04T20:00:30.559" v="4073" actId="700"/>
        <pc:sldMkLst>
          <pc:docMk/>
          <pc:sldMk cId="2806371889" sldId="256794"/>
        </pc:sldMkLst>
        <pc:spChg chg="mod ord">
          <ac:chgData name="Teri Schroeder" userId="31444fe7-c3c4-43df-b83d-9ff557ce3d91" providerId="ADAL" clId="{1926E380-08EC-4024-8A3D-056D552E386F}" dt="2022-03-04T20:00:30.559" v="4073" actId="700"/>
          <ac:spMkLst>
            <pc:docMk/>
            <pc:sldMk cId="2806371889" sldId="256794"/>
            <ac:spMk id="2" creationId="{E0BFAEA0-8550-4549-9A9D-775EC523F0E6}"/>
          </ac:spMkLst>
        </pc:spChg>
        <pc:spChg chg="mod ord">
          <ac:chgData name="Teri Schroeder" userId="31444fe7-c3c4-43df-b83d-9ff557ce3d91" providerId="ADAL" clId="{1926E380-08EC-4024-8A3D-056D552E386F}" dt="2022-03-04T20:00:30.559" v="4073" actId="700"/>
          <ac:spMkLst>
            <pc:docMk/>
            <pc:sldMk cId="2806371889" sldId="256794"/>
            <ac:spMk id="10" creationId="{A7AF9364-5FAA-4B4C-B427-DB6D6B4159E6}"/>
          </ac:spMkLst>
        </pc:spChg>
      </pc:sldChg>
      <pc:sldChg chg="addSp modSp add mod setBg modClrScheme chgLayout modNotesTx">
        <pc:chgData name="Teri Schroeder" userId="31444fe7-c3c4-43df-b83d-9ff557ce3d91" providerId="ADAL" clId="{1926E380-08EC-4024-8A3D-056D552E386F}" dt="2022-03-04T22:34:29.155" v="5311" actId="6549"/>
        <pc:sldMkLst>
          <pc:docMk/>
          <pc:sldMk cId="1062523702" sldId="1948764981"/>
        </pc:sldMkLst>
        <pc:spChg chg="mod ord">
          <ac:chgData name="Teri Schroeder" userId="31444fe7-c3c4-43df-b83d-9ff557ce3d91" providerId="ADAL" clId="{1926E380-08EC-4024-8A3D-056D552E386F}" dt="2022-03-04T19:03:47.490" v="3806" actId="700"/>
          <ac:spMkLst>
            <pc:docMk/>
            <pc:sldMk cId="1062523702" sldId="1948764981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9:03:47.490" v="3806" actId="700"/>
          <ac:spMkLst>
            <pc:docMk/>
            <pc:sldMk cId="1062523702" sldId="1948764981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7:57:34.226" v="2601" actId="20577"/>
          <ac:spMkLst>
            <pc:docMk/>
            <pc:sldMk cId="1062523702" sldId="1948764981"/>
            <ac:spMk id="9" creationId="{63A38AB4-F264-4F0C-9377-4885C6C532D2}"/>
          </ac:spMkLst>
        </pc:spChg>
        <pc:graphicFrameChg chg="mod ord">
          <ac:chgData name="Teri Schroeder" userId="31444fe7-c3c4-43df-b83d-9ff557ce3d91" providerId="ADAL" clId="{1926E380-08EC-4024-8A3D-056D552E386F}" dt="2022-03-04T19:03:47.490" v="3806" actId="700"/>
          <ac:graphicFrameMkLst>
            <pc:docMk/>
            <pc:sldMk cId="1062523702" sldId="1948764981"/>
            <ac:graphicFrameMk id="2" creationId="{00000000-0000-0000-0000-000000000000}"/>
          </ac:graphicFrameMkLst>
        </pc:graphicFrameChg>
      </pc:sldChg>
      <pc:sldChg chg="modSp add mod modClrScheme delCm chgLayout">
        <pc:chgData name="Teri Schroeder" userId="31444fe7-c3c4-43df-b83d-9ff557ce3d91" providerId="ADAL" clId="{1926E380-08EC-4024-8A3D-056D552E386F}" dt="2022-03-04T18:46:49.512" v="3697" actId="14100"/>
        <pc:sldMkLst>
          <pc:docMk/>
          <pc:sldMk cId="1485599169" sldId="1948764995"/>
        </pc:sldMkLst>
        <pc:spChg chg="mod ord">
          <ac:chgData name="Teri Schroeder" userId="31444fe7-c3c4-43df-b83d-9ff557ce3d91" providerId="ADAL" clId="{1926E380-08EC-4024-8A3D-056D552E386F}" dt="2022-03-04T18:46:44.764" v="3696" actId="700"/>
          <ac:spMkLst>
            <pc:docMk/>
            <pc:sldMk cId="1485599169" sldId="1948764995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6:44.764" v="3696" actId="700"/>
          <ac:spMkLst>
            <pc:docMk/>
            <pc:sldMk cId="1485599169" sldId="1948764995"/>
            <ac:spMk id="5" creationId="{64B6ED41-F19D-4885-AAB0-68E77E5F8F11}"/>
          </ac:spMkLst>
        </pc:spChg>
        <pc:graphicFrameChg chg="mod ord">
          <ac:chgData name="Teri Schroeder" userId="31444fe7-c3c4-43df-b83d-9ff557ce3d91" providerId="ADAL" clId="{1926E380-08EC-4024-8A3D-056D552E386F}" dt="2022-03-04T18:46:49.512" v="3697" actId="14100"/>
          <ac:graphicFrameMkLst>
            <pc:docMk/>
            <pc:sldMk cId="1485599169" sldId="1948764995"/>
            <ac:graphicFrameMk id="11" creationId="{013A2B11-2AB5-4C07-B33E-5323E3EC3011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21:58:02.563" v="4922" actId="2696"/>
        <pc:sldMkLst>
          <pc:docMk/>
          <pc:sldMk cId="4278605534" sldId="1948765025"/>
        </pc:sldMkLst>
      </pc:sldChg>
      <pc:sldChg chg="addSp delSp add del mod">
        <pc:chgData name="Teri Schroeder" userId="31444fe7-c3c4-43df-b83d-9ff557ce3d91" providerId="ADAL" clId="{1926E380-08EC-4024-8A3D-056D552E386F}" dt="2022-03-04T22:01:45.258" v="5036" actId="2696"/>
        <pc:sldMkLst>
          <pc:docMk/>
          <pc:sldMk cId="216487578" sldId="1948765026"/>
        </pc:sldMkLst>
        <pc:spChg chg="add del">
          <ac:chgData name="Teri Schroeder" userId="31444fe7-c3c4-43df-b83d-9ff557ce3d91" providerId="ADAL" clId="{1926E380-08EC-4024-8A3D-056D552E386F}" dt="2022-03-04T21:59:33.828" v="4980" actId="478"/>
          <ac:spMkLst>
            <pc:docMk/>
            <pc:sldMk cId="216487578" sldId="1948765026"/>
            <ac:spMk id="3" creationId="{7C90654A-9222-4A71-82DF-44E1FE7F9F2E}"/>
          </ac:spMkLst>
        </pc:spChg>
      </pc:sldChg>
      <pc:sldChg chg="addSp delSp modSp add mod modClrScheme delCm chgLayout">
        <pc:chgData name="Teri Schroeder" userId="31444fe7-c3c4-43df-b83d-9ff557ce3d91" providerId="ADAL" clId="{1926E380-08EC-4024-8A3D-056D552E386F}" dt="2022-03-04T22:31:26.192" v="5309" actId="478"/>
        <pc:sldMkLst>
          <pc:docMk/>
          <pc:sldMk cId="1874116314" sldId="1948765037"/>
        </pc:sldMkLst>
        <pc:spChg chg="add mod ord">
          <ac:chgData name="Teri Schroeder" userId="31444fe7-c3c4-43df-b83d-9ff557ce3d91" providerId="ADAL" clId="{1926E380-08EC-4024-8A3D-056D552E386F}" dt="2022-03-04T22:31:09.861" v="5274" actId="20577"/>
          <ac:spMkLst>
            <pc:docMk/>
            <pc:sldMk cId="1874116314" sldId="1948765037"/>
            <ac:spMk id="2" creationId="{94121639-25EF-4C1C-8253-0D3E7DE83F04}"/>
          </ac:spMkLst>
        </pc:spChg>
        <pc:spChg chg="add mod ord">
          <ac:chgData name="Teri Schroeder" userId="31444fe7-c3c4-43df-b83d-9ff557ce3d91" providerId="ADAL" clId="{1926E380-08EC-4024-8A3D-056D552E386F}" dt="2022-03-04T22:31:22.937" v="5308" actId="20577"/>
          <ac:spMkLst>
            <pc:docMk/>
            <pc:sldMk cId="1874116314" sldId="1948765037"/>
            <ac:spMk id="3" creationId="{D6831F88-3413-40F6-8FE7-9AF4FF32E7B3}"/>
          </ac:spMkLst>
        </pc:spChg>
        <pc:spChg chg="del mod">
          <ac:chgData name="Teri Schroeder" userId="31444fe7-c3c4-43df-b83d-9ff557ce3d91" providerId="ADAL" clId="{1926E380-08EC-4024-8A3D-056D552E386F}" dt="2022-03-04T22:31:26.192" v="5309" actId="478"/>
          <ac:spMkLst>
            <pc:docMk/>
            <pc:sldMk cId="1874116314" sldId="1948765037"/>
            <ac:spMk id="16" creationId="{053ADCDB-4E38-5145-8CF0-B630D27374C0}"/>
          </ac:spMkLst>
        </pc:spChg>
        <pc:spChg chg="del mod">
          <ac:chgData name="Teri Schroeder" userId="31444fe7-c3c4-43df-b83d-9ff557ce3d91" providerId="ADAL" clId="{1926E380-08EC-4024-8A3D-056D552E386F}" dt="2022-03-04T22:31:26.192" v="5309" actId="478"/>
          <ac:spMkLst>
            <pc:docMk/>
            <pc:sldMk cId="1874116314" sldId="1948765037"/>
            <ac:spMk id="19" creationId="{5D5B735F-3D65-7944-9A2F-D29A4D45B888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0:13:30.036" v="4166" actId="207"/>
        <pc:sldMkLst>
          <pc:docMk/>
          <pc:sldMk cId="1777050790" sldId="1948765038"/>
        </pc:sldMkLst>
        <pc:spChg chg="mod ord">
          <ac:chgData name="Teri Schroeder" userId="31444fe7-c3c4-43df-b83d-9ff557ce3d91" providerId="ADAL" clId="{1926E380-08EC-4024-8A3D-056D552E386F}" dt="2022-03-04T19:03:20.735" v="3803" actId="700"/>
          <ac:spMkLst>
            <pc:docMk/>
            <pc:sldMk cId="1777050790" sldId="1948765038"/>
            <ac:spMk id="5" creationId="{15BF2864-F8E1-4FAE-A2CD-B3D66F8B87A3}"/>
          </ac:spMkLst>
        </pc:spChg>
        <pc:spChg chg="add mod">
          <ac:chgData name="Teri Schroeder" userId="31444fe7-c3c4-43df-b83d-9ff557ce3d91" providerId="ADAL" clId="{1926E380-08EC-4024-8A3D-056D552E386F}" dt="2022-03-04T17:56:17.982" v="2521" actId="20577"/>
          <ac:spMkLst>
            <pc:docMk/>
            <pc:sldMk cId="1777050790" sldId="1948765038"/>
            <ac:spMk id="7" creationId="{1622A586-94A4-4CDB-A89D-BDF3F6ABF99C}"/>
          </ac:spMkLst>
        </pc:spChg>
        <pc:spChg chg="del">
          <ac:chgData name="Teri Schroeder" userId="31444fe7-c3c4-43df-b83d-9ff557ce3d91" providerId="ADAL" clId="{1926E380-08EC-4024-8A3D-056D552E386F}" dt="2022-03-04T19:53:41.314" v="4070" actId="478"/>
          <ac:spMkLst>
            <pc:docMk/>
            <pc:sldMk cId="1777050790" sldId="1948765038"/>
            <ac:spMk id="11" creationId="{060CE227-3D56-449B-A6D0-8DACED519D1D}"/>
          </ac:spMkLst>
        </pc:spChg>
        <pc:spChg chg="mod ord">
          <ac:chgData name="Teri Schroeder" userId="31444fe7-c3c4-43df-b83d-9ff557ce3d91" providerId="ADAL" clId="{1926E380-08EC-4024-8A3D-056D552E386F}" dt="2022-03-04T19:03:20.735" v="3803" actId="700"/>
          <ac:spMkLst>
            <pc:docMk/>
            <pc:sldMk cId="1777050790" sldId="1948765038"/>
            <ac:spMk id="30" creationId="{0AB9F1DB-AB75-4E44-807B-5CF28F376846}"/>
          </ac:spMkLst>
        </pc:spChg>
        <pc:graphicFrameChg chg="mod ord">
          <ac:chgData name="Teri Schroeder" userId="31444fe7-c3c4-43df-b83d-9ff557ce3d91" providerId="ADAL" clId="{1926E380-08EC-4024-8A3D-056D552E386F}" dt="2022-03-04T19:03:20.735" v="3803" actId="700"/>
          <ac:graphicFrameMkLst>
            <pc:docMk/>
            <pc:sldMk cId="1777050790" sldId="1948765038"/>
            <ac:graphicFrameMk id="9" creationId="{89CB8BCB-A8CD-4E27-AB8C-9C798202C432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20:13:30.036" v="4166" actId="207"/>
          <ac:graphicFrameMkLst>
            <pc:docMk/>
            <pc:sldMk cId="1777050790" sldId="1948765038"/>
            <ac:graphicFrameMk id="13" creationId="{6F6F9793-503B-4E36-8871-0C5E35A8FB4B}"/>
          </ac:graphicFrameMkLst>
        </pc:graphicFrameChg>
      </pc:sldChg>
      <pc:sldChg chg="addSp modSp add mod modClrScheme delCm chgLayout">
        <pc:chgData name="Teri Schroeder" userId="31444fe7-c3c4-43df-b83d-9ff557ce3d91" providerId="ADAL" clId="{1926E380-08EC-4024-8A3D-056D552E386F}" dt="2022-03-04T20:13:46.358" v="4168" actId="207"/>
        <pc:sldMkLst>
          <pc:docMk/>
          <pc:sldMk cId="4225824894" sldId="1948765039"/>
        </pc:sldMkLst>
        <pc:spChg chg="mod ord">
          <ac:chgData name="Teri Schroeder" userId="31444fe7-c3c4-43df-b83d-9ff557ce3d91" providerId="ADAL" clId="{1926E380-08EC-4024-8A3D-056D552E386F}" dt="2022-03-04T19:03:34.522" v="3805" actId="700"/>
          <ac:spMkLst>
            <pc:docMk/>
            <pc:sldMk cId="4225824894" sldId="1948765039"/>
            <ac:spMk id="5" creationId="{15BF2864-F8E1-4FAE-A2CD-B3D66F8B87A3}"/>
          </ac:spMkLst>
        </pc:spChg>
        <pc:spChg chg="add mod">
          <ac:chgData name="Teri Schroeder" userId="31444fe7-c3c4-43df-b83d-9ff557ce3d91" providerId="ADAL" clId="{1926E380-08EC-4024-8A3D-056D552E386F}" dt="2022-03-04T17:56:23.864" v="2527" actId="20577"/>
          <ac:spMkLst>
            <pc:docMk/>
            <pc:sldMk cId="4225824894" sldId="1948765039"/>
            <ac:spMk id="7" creationId="{263178CF-77B4-48E4-8FB6-4398EE8C7714}"/>
          </ac:spMkLst>
        </pc:spChg>
        <pc:spChg chg="mod ord">
          <ac:chgData name="Teri Schroeder" userId="31444fe7-c3c4-43df-b83d-9ff557ce3d91" providerId="ADAL" clId="{1926E380-08EC-4024-8A3D-056D552E386F}" dt="2022-03-04T19:03:34.522" v="3805" actId="700"/>
          <ac:spMkLst>
            <pc:docMk/>
            <pc:sldMk cId="4225824894" sldId="1948765039"/>
            <ac:spMk id="30" creationId="{0AB9F1DB-AB75-4E44-807B-5CF28F376846}"/>
          </ac:spMkLst>
        </pc:spChg>
        <pc:graphicFrameChg chg="mod ord">
          <ac:chgData name="Teri Schroeder" userId="31444fe7-c3c4-43df-b83d-9ff557ce3d91" providerId="ADAL" clId="{1926E380-08EC-4024-8A3D-056D552E386F}" dt="2022-03-04T20:13:46.358" v="4168" actId="207"/>
          <ac:graphicFrameMkLst>
            <pc:docMk/>
            <pc:sldMk cId="4225824894" sldId="1948765039"/>
            <ac:graphicFrameMk id="9" creationId="{89CB8BCB-A8CD-4E27-AB8C-9C798202C432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20:13:41.985" v="4167" actId="207"/>
          <ac:graphicFrameMkLst>
            <pc:docMk/>
            <pc:sldMk cId="4225824894" sldId="1948765039"/>
            <ac:graphicFrameMk id="13" creationId="{6F6F9793-503B-4E36-8871-0C5E35A8FB4B}"/>
          </ac:graphicFrameMkLst>
        </pc:graphicFrameChg>
      </pc:sldChg>
      <pc:sldChg chg="addSp delSp modSp add del mod modClrScheme delCm chgLayout">
        <pc:chgData name="Teri Schroeder" userId="31444fe7-c3c4-43df-b83d-9ff557ce3d91" providerId="ADAL" clId="{1926E380-08EC-4024-8A3D-056D552E386F}" dt="2022-03-04T19:34:52.157" v="3873" actId="2696"/>
        <pc:sldMkLst>
          <pc:docMk/>
          <pc:sldMk cId="1757460490" sldId="1948765041"/>
        </pc:sldMkLst>
        <pc:spChg chg="mod ord">
          <ac:chgData name="Teri Schroeder" userId="31444fe7-c3c4-43df-b83d-9ff557ce3d91" providerId="ADAL" clId="{1926E380-08EC-4024-8A3D-056D552E386F}" dt="2022-03-04T19:05:47.598" v="3811" actId="700"/>
          <ac:spMkLst>
            <pc:docMk/>
            <pc:sldMk cId="1757460490" sldId="1948765041"/>
            <ac:spMk id="2" creationId="{BBE509EA-BC5C-40CB-B454-57A1F3B6C5AC}"/>
          </ac:spMkLst>
        </pc:spChg>
        <pc:spChg chg="add del mod ord">
          <ac:chgData name="Teri Schroeder" userId="31444fe7-c3c4-43df-b83d-9ff557ce3d91" providerId="ADAL" clId="{1926E380-08EC-4024-8A3D-056D552E386F}" dt="2022-03-04T19:05:36.436" v="3809" actId="700"/>
          <ac:spMkLst>
            <pc:docMk/>
            <pc:sldMk cId="1757460490" sldId="1948765041"/>
            <ac:spMk id="3" creationId="{73A15ABE-FA06-4B6E-BCA6-86520A8E058B}"/>
          </ac:spMkLst>
        </pc:spChg>
        <pc:spChg chg="mod ord">
          <ac:chgData name="Teri Schroeder" userId="31444fe7-c3c4-43df-b83d-9ff557ce3d91" providerId="ADAL" clId="{1926E380-08EC-4024-8A3D-056D552E386F}" dt="2022-03-04T19:05:47.598" v="3811" actId="700"/>
          <ac:spMkLst>
            <pc:docMk/>
            <pc:sldMk cId="1757460490" sldId="1948765041"/>
            <ac:spMk id="5" creationId="{84626CFD-67A8-4E45-BFE6-6486717EC704}"/>
          </ac:spMkLst>
        </pc:spChg>
        <pc:spChg chg="add mod">
          <ac:chgData name="Teri Schroeder" userId="31444fe7-c3c4-43df-b83d-9ff557ce3d91" providerId="ADAL" clId="{1926E380-08EC-4024-8A3D-056D552E386F}" dt="2022-03-04T17:59:43.135" v="2862"/>
          <ac:spMkLst>
            <pc:docMk/>
            <pc:sldMk cId="1757460490" sldId="1948765041"/>
            <ac:spMk id="9" creationId="{1B962327-27EA-488A-8AFB-EAC65DC2C3E1}"/>
          </ac:spMkLst>
        </pc:sp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05:47.598" v="3811" actId="700"/>
          <ac:graphicFrameMkLst>
            <pc:docMk/>
            <pc:sldMk cId="1757460490" sldId="1948765041"/>
            <ac:graphicFrameMk id="24" creationId="{E209969E-C04D-4A99-B26E-2A16A4F71F5F}"/>
          </ac:graphicFrameMkLst>
        </pc:graphicFrameChg>
      </pc:sldChg>
      <pc:sldChg chg="addSp modSp add del mod">
        <pc:chgData name="Teri Schroeder" userId="31444fe7-c3c4-43df-b83d-9ff557ce3d91" providerId="ADAL" clId="{1926E380-08EC-4024-8A3D-056D552E386F}" dt="2022-03-04T20:12:51.437" v="4164" actId="2696"/>
        <pc:sldMkLst>
          <pc:docMk/>
          <pc:sldMk cId="2923291708" sldId="1948765043"/>
        </pc:sldMkLst>
        <pc:spChg chg="mod">
          <ac:chgData name="Teri Schroeder" userId="31444fe7-c3c4-43df-b83d-9ff557ce3d91" providerId="ADAL" clId="{1926E380-08EC-4024-8A3D-056D552E386F}" dt="2022-03-04T20:07:19.023" v="4075" actId="948"/>
          <ac:spMkLst>
            <pc:docMk/>
            <pc:sldMk cId="2923291708" sldId="1948765043"/>
            <ac:spMk id="5" creationId="{BF55C5FE-9BB8-47D3-97F7-F85A05912CC8}"/>
          </ac:spMkLst>
        </pc:spChg>
        <pc:spChg chg="add mod">
          <ac:chgData name="Teri Schroeder" userId="31444fe7-c3c4-43df-b83d-9ff557ce3d91" providerId="ADAL" clId="{1926E380-08EC-4024-8A3D-056D552E386F}" dt="2022-03-04T18:01:28.113" v="3171" actId="20577"/>
          <ac:spMkLst>
            <pc:docMk/>
            <pc:sldMk cId="2923291708" sldId="1948765043"/>
            <ac:spMk id="8" creationId="{8FF37565-EFFC-4AC9-BDBF-95043E3A719F}"/>
          </ac:spMkLst>
        </pc:spChg>
      </pc:sldChg>
      <pc:sldChg chg="addSp delSp modSp add del mod delCm">
        <pc:chgData name="Teri Schroeder" userId="31444fe7-c3c4-43df-b83d-9ff557ce3d91" providerId="ADAL" clId="{1926E380-08EC-4024-8A3D-056D552E386F}" dt="2022-03-04T22:06:57.125" v="5234" actId="2696"/>
        <pc:sldMkLst>
          <pc:docMk/>
          <pc:sldMk cId="3740509152" sldId="1948765044"/>
        </pc:sldMkLst>
        <pc:spChg chg="add mod">
          <ac:chgData name="Teri Schroeder" userId="31444fe7-c3c4-43df-b83d-9ff557ce3d91" providerId="ADAL" clId="{1926E380-08EC-4024-8A3D-056D552E386F}" dt="2022-03-04T21:15:40.950" v="4234"/>
          <ac:spMkLst>
            <pc:docMk/>
            <pc:sldMk cId="3740509152" sldId="1948765044"/>
            <ac:spMk id="13" creationId="{CE523AB1-A7E6-4087-8A0A-AD788E046F3A}"/>
          </ac:spMkLst>
        </pc:spChg>
        <pc:spChg chg="mod">
          <ac:chgData name="Teri Schroeder" userId="31444fe7-c3c4-43df-b83d-9ff557ce3d91" providerId="ADAL" clId="{1926E380-08EC-4024-8A3D-056D552E386F}" dt="2022-03-04T22:02:19.017" v="5045" actId="1036"/>
          <ac:spMkLst>
            <pc:docMk/>
            <pc:sldMk cId="3740509152" sldId="1948765044"/>
            <ac:spMk id="21" creationId="{D5E1B089-D0FC-5F42-8BBC-0577D7B705AA}"/>
          </ac:spMkLst>
        </pc:spChg>
        <pc:picChg chg="del">
          <ac:chgData name="Teri Schroeder" userId="31444fe7-c3c4-43df-b83d-9ff557ce3d91" providerId="ADAL" clId="{1926E380-08EC-4024-8A3D-056D552E386F}" dt="2022-03-04T21:15:40.422" v="4233" actId="478"/>
          <ac:picMkLst>
            <pc:docMk/>
            <pc:sldMk cId="3740509152" sldId="1948765044"/>
            <ac:picMk id="12" creationId="{35A6C93C-3390-41A2-9F9C-3A7114A32E58}"/>
          </ac:picMkLst>
        </pc:picChg>
      </pc:sldChg>
      <pc:sldChg chg="addSp modSp add mod modClrScheme chgLayout">
        <pc:chgData name="Teri Schroeder" userId="31444fe7-c3c4-43df-b83d-9ff557ce3d91" providerId="ADAL" clId="{1926E380-08EC-4024-8A3D-056D552E386F}" dt="2022-03-04T17:53:11.645" v="2168" actId="14100"/>
        <pc:sldMkLst>
          <pc:docMk/>
          <pc:sldMk cId="1016309649" sldId="1948765054"/>
        </pc:sldMkLst>
        <pc:spChg chg="mod ord">
          <ac:chgData name="Teri Schroeder" userId="31444fe7-c3c4-43df-b83d-9ff557ce3d91" providerId="ADAL" clId="{1926E380-08EC-4024-8A3D-056D552E386F}" dt="2022-03-04T17:45:16.105" v="1261" actId="700"/>
          <ac:spMkLst>
            <pc:docMk/>
            <pc:sldMk cId="1016309649" sldId="1948765054"/>
            <ac:spMk id="2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7:45:16.105" v="1261" actId="700"/>
          <ac:spMkLst>
            <pc:docMk/>
            <pc:sldMk cId="1016309649" sldId="1948765054"/>
            <ac:spMk id="6" creationId="{00000000-0000-0000-0000-000000000000}"/>
          </ac:spMkLst>
        </pc:spChg>
        <pc:spChg chg="mod">
          <ac:chgData name="Teri Schroeder" userId="31444fe7-c3c4-43df-b83d-9ff557ce3d91" providerId="ADAL" clId="{1926E380-08EC-4024-8A3D-056D552E386F}" dt="2022-03-04T17:45:44.887" v="1293" actId="1036"/>
          <ac:spMkLst>
            <pc:docMk/>
            <pc:sldMk cId="1016309649" sldId="1948765054"/>
            <ac:spMk id="9" creationId="{0391E933-C85A-4C79-87B5-54AC246F95E9}"/>
          </ac:spMkLst>
        </pc:spChg>
        <pc:spChg chg="add mod">
          <ac:chgData name="Teri Schroeder" userId="31444fe7-c3c4-43df-b83d-9ff557ce3d91" providerId="ADAL" clId="{1926E380-08EC-4024-8A3D-056D552E386F}" dt="2022-03-04T17:53:11.645" v="2168" actId="14100"/>
          <ac:spMkLst>
            <pc:docMk/>
            <pc:sldMk cId="1016309649" sldId="1948765054"/>
            <ac:spMk id="10" creationId="{C96A3AA2-79A7-46A0-992F-EFC6AD467AD0}"/>
          </ac:spMkLst>
        </pc:spChg>
        <pc:graphicFrameChg chg="mod ord">
          <ac:chgData name="Teri Schroeder" userId="31444fe7-c3c4-43df-b83d-9ff557ce3d91" providerId="ADAL" clId="{1926E380-08EC-4024-8A3D-056D552E386F}" dt="2022-03-04T17:45:16.105" v="1261" actId="700"/>
          <ac:graphicFrameMkLst>
            <pc:docMk/>
            <pc:sldMk cId="1016309649" sldId="1948765054"/>
            <ac:graphicFrameMk id="4" creationId="{00000000-0000-0000-0000-000000000000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7:45:16.105" v="1261" actId="700"/>
          <ac:graphicFrameMkLst>
            <pc:docMk/>
            <pc:sldMk cId="1016309649" sldId="1948765054"/>
            <ac:graphicFrameMk id="5" creationId="{00000000-0000-0000-0000-000000000000}"/>
          </ac:graphicFrameMkLst>
        </pc:graphicFrameChg>
        <pc:cxnChg chg="mod">
          <ac:chgData name="Teri Schroeder" userId="31444fe7-c3c4-43df-b83d-9ff557ce3d91" providerId="ADAL" clId="{1926E380-08EC-4024-8A3D-056D552E386F}" dt="2022-03-04T17:45:44.887" v="1293" actId="1036"/>
          <ac:cxnSpMkLst>
            <pc:docMk/>
            <pc:sldMk cId="1016309649" sldId="1948765054"/>
            <ac:cxnSpMk id="8" creationId="{2BCA8B05-607E-46E7-83FA-0F71A559D730}"/>
          </ac:cxnSpMkLst>
        </pc:cxnChg>
      </pc:sldChg>
      <pc:sldChg chg="add del">
        <pc:chgData name="Teri Schroeder" userId="31444fe7-c3c4-43df-b83d-9ff557ce3d91" providerId="ADAL" clId="{1926E380-08EC-4024-8A3D-056D552E386F}" dt="2022-03-04T17:44:51.232" v="1260" actId="2696"/>
        <pc:sldMkLst>
          <pc:docMk/>
          <pc:sldMk cId="1851927853" sldId="1948765055"/>
        </pc:sldMkLst>
      </pc:sldChg>
      <pc:sldChg chg="addSp delSp modSp add mod modClrScheme delCm chgLayout">
        <pc:chgData name="Teri Schroeder" userId="31444fe7-c3c4-43df-b83d-9ff557ce3d91" providerId="ADAL" clId="{1926E380-08EC-4024-8A3D-056D552E386F}" dt="2022-03-04T20:24:41.852" v="4204" actId="947"/>
        <pc:sldMkLst>
          <pc:docMk/>
          <pc:sldMk cId="4026602788" sldId="1948765059"/>
        </pc:sldMkLst>
        <pc:spChg chg="mod ord">
          <ac:chgData name="Teri Schroeder" userId="31444fe7-c3c4-43df-b83d-9ff557ce3d91" providerId="ADAL" clId="{1926E380-08EC-4024-8A3D-056D552E386F}" dt="2022-03-04T19:12:22.437" v="3835" actId="700"/>
          <ac:spMkLst>
            <pc:docMk/>
            <pc:sldMk cId="4026602788" sldId="1948765059"/>
            <ac:spMk id="2" creationId="{B8F599FE-F8FA-4A78-A002-EDA475F566AF}"/>
          </ac:spMkLst>
        </pc:spChg>
        <pc:spChg chg="mod ord">
          <ac:chgData name="Teri Schroeder" userId="31444fe7-c3c4-43df-b83d-9ff557ce3d91" providerId="ADAL" clId="{1926E380-08EC-4024-8A3D-056D552E386F}" dt="2022-03-04T20:24:41.852" v="4204" actId="947"/>
          <ac:spMkLst>
            <pc:docMk/>
            <pc:sldMk cId="4026602788" sldId="1948765059"/>
            <ac:spMk id="5" creationId="{C5B34A80-69C0-4415-9A82-CDF30D10907C}"/>
          </ac:spMkLst>
        </pc:spChg>
        <pc:spChg chg="add mod">
          <ac:chgData name="Teri Schroeder" userId="31444fe7-c3c4-43df-b83d-9ff557ce3d91" providerId="ADAL" clId="{1926E380-08EC-4024-8A3D-056D552E386F}" dt="2022-03-04T17:59:35.596" v="2861" actId="20577"/>
          <ac:spMkLst>
            <pc:docMk/>
            <pc:sldMk cId="4026602788" sldId="1948765059"/>
            <ac:spMk id="9" creationId="{18C9C15A-243F-466E-B7F5-64DF2EE40457}"/>
          </ac:spMkLst>
        </pc:spChg>
        <pc:spChg chg="mod ord">
          <ac:chgData name="Teri Schroeder" userId="31444fe7-c3c4-43df-b83d-9ff557ce3d91" providerId="ADAL" clId="{1926E380-08EC-4024-8A3D-056D552E386F}" dt="2022-03-04T19:12:22.437" v="3835" actId="700"/>
          <ac:spMkLst>
            <pc:docMk/>
            <pc:sldMk cId="4026602788" sldId="1948765059"/>
            <ac:spMk id="12" creationId="{745109D8-A62D-4901-9232-95EC6DD76B4D}"/>
          </ac:spMkLst>
        </pc:spChg>
        <pc:spChg chg="del">
          <ac:chgData name="Teri Schroeder" userId="31444fe7-c3c4-43df-b83d-9ff557ce3d91" providerId="ADAL" clId="{1926E380-08EC-4024-8A3D-056D552E386F}" dt="2022-03-04T19:12:26.129" v="3836" actId="478"/>
          <ac:spMkLst>
            <pc:docMk/>
            <pc:sldMk cId="4026602788" sldId="1948765059"/>
            <ac:spMk id="15" creationId="{3E04B2CE-6910-4524-91EF-C4A0C4718D01}"/>
          </ac:spMkLst>
        </pc:spChg>
        <pc:graphicFrameChg chg="mod ord modGraphic">
          <ac:chgData name="Teri Schroeder" userId="31444fe7-c3c4-43df-b83d-9ff557ce3d91" providerId="ADAL" clId="{1926E380-08EC-4024-8A3D-056D552E386F}" dt="2022-03-04T19:14:32.522" v="3858" actId="404"/>
          <ac:graphicFrameMkLst>
            <pc:docMk/>
            <pc:sldMk cId="4026602788" sldId="1948765059"/>
            <ac:graphicFrameMk id="7" creationId="{BAB2D2F2-5469-4A74-A6D0-32B822A17878}"/>
          </ac:graphicFrameMkLst>
        </pc:graphicFrameChg>
        <pc:picChg chg="mod modCrop">
          <ac:chgData name="Teri Schroeder" userId="31444fe7-c3c4-43df-b83d-9ff557ce3d91" providerId="ADAL" clId="{1926E380-08EC-4024-8A3D-056D552E386F}" dt="2022-03-04T19:14:01.923" v="3852" actId="732"/>
          <ac:picMkLst>
            <pc:docMk/>
            <pc:sldMk cId="4026602788" sldId="1948765059"/>
            <ac:picMk id="8" creationId="{87A615D0-0F25-4A92-9D8A-53806F346F01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0:27:48.281" v="4229" actId="20577"/>
        <pc:sldMkLst>
          <pc:docMk/>
          <pc:sldMk cId="807065553" sldId="1948765061"/>
        </pc:sldMkLst>
        <pc:spChg chg="mod ord">
          <ac:chgData name="Teri Schroeder" userId="31444fe7-c3c4-43df-b83d-9ff557ce3d91" providerId="ADAL" clId="{1926E380-08EC-4024-8A3D-056D552E386F}" dt="2022-03-04T20:27:17.582" v="4220" actId="700"/>
          <ac:spMkLst>
            <pc:docMk/>
            <pc:sldMk cId="807065553" sldId="1948765061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20:27:17.582" v="4220" actId="700"/>
          <ac:spMkLst>
            <pc:docMk/>
            <pc:sldMk cId="807065553" sldId="1948765061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20:27:42.281" v="4226" actId="478"/>
          <ac:spMkLst>
            <pc:docMk/>
            <pc:sldMk cId="807065553" sldId="1948765061"/>
            <ac:spMk id="6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8:06:22.439" v="3549" actId="6549"/>
          <ac:spMkLst>
            <pc:docMk/>
            <pc:sldMk cId="807065553" sldId="1948765061"/>
            <ac:spMk id="7" creationId="{CB0B3B8E-5D94-480C-9AD8-9235469C3ACC}"/>
          </ac:spMkLst>
        </pc:spChg>
        <pc:spChg chg="add mod">
          <ac:chgData name="Teri Schroeder" userId="31444fe7-c3c4-43df-b83d-9ff557ce3d91" providerId="ADAL" clId="{1926E380-08EC-4024-8A3D-056D552E386F}" dt="2022-03-04T20:27:48.281" v="4229" actId="20577"/>
          <ac:spMkLst>
            <pc:docMk/>
            <pc:sldMk cId="807065553" sldId="1948765061"/>
            <ac:spMk id="8" creationId="{9CBD3AF1-85D9-4329-8F21-C7DF10E59428}"/>
          </ac:spMkLst>
        </pc:spChg>
        <pc:graphicFrameChg chg="mod ord">
          <ac:chgData name="Teri Schroeder" userId="31444fe7-c3c4-43df-b83d-9ff557ce3d91" providerId="ADAL" clId="{1926E380-08EC-4024-8A3D-056D552E386F}" dt="2022-03-04T20:27:17.582" v="4220" actId="700"/>
          <ac:graphicFrameMkLst>
            <pc:docMk/>
            <pc:sldMk cId="807065553" sldId="1948765061"/>
            <ac:graphicFrameMk id="2" creationId="{00000000-0000-0000-0000-000000000000}"/>
          </ac:graphicFrameMkLst>
        </pc:graphicFrameChg>
      </pc:sldChg>
      <pc:sldChg chg="addSp modSp add del mod">
        <pc:chgData name="Teri Schroeder" userId="31444fe7-c3c4-43df-b83d-9ff557ce3d91" providerId="ADAL" clId="{1926E380-08EC-4024-8A3D-056D552E386F}" dt="2022-03-04T19:47:24.533" v="3998" actId="2696"/>
        <pc:sldMkLst>
          <pc:docMk/>
          <pc:sldMk cId="3996046384" sldId="1948765069"/>
        </pc:sldMkLst>
        <pc:spChg chg="add mod">
          <ac:chgData name="Teri Schroeder" userId="31444fe7-c3c4-43df-b83d-9ff557ce3d91" providerId="ADAL" clId="{1926E380-08EC-4024-8A3D-056D552E386F}" dt="2022-03-04T18:03:23.025" v="3390" actId="20577"/>
          <ac:spMkLst>
            <pc:docMk/>
            <pc:sldMk cId="3996046384" sldId="1948765069"/>
            <ac:spMk id="11" creationId="{047A4583-BE6C-4D5D-95C4-B20FAFB72509}"/>
          </ac:spMkLst>
        </pc:spChg>
      </pc:sldChg>
      <pc:sldChg chg="add del setBg">
        <pc:chgData name="Teri Schroeder" userId="31444fe7-c3c4-43df-b83d-9ff557ce3d91" providerId="ADAL" clId="{1926E380-08EC-4024-8A3D-056D552E386F}" dt="2022-03-04T17:43:33.861" v="1258" actId="2696"/>
        <pc:sldMkLst>
          <pc:docMk/>
          <pc:sldMk cId="591993253" sldId="1948765072"/>
        </pc:sldMkLst>
      </pc:sldChg>
      <pc:sldChg chg="addSp delSp modSp add mod chgLayout">
        <pc:chgData name="Teri Schroeder" userId="31444fe7-c3c4-43df-b83d-9ff557ce3d91" providerId="ADAL" clId="{1926E380-08EC-4024-8A3D-056D552E386F}" dt="2022-03-04T20:25:54.404" v="4212" actId="20577"/>
        <pc:sldMkLst>
          <pc:docMk/>
          <pc:sldMk cId="1827277276" sldId="1948765072"/>
        </pc:sldMkLst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2" creationId="{F323FA96-3034-430B-B252-A600A13BF344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3" creationId="{F9E789F4-8590-46F7-BC79-083112C2201B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4" creationId="{5B178563-0AEA-408F-A5C9-A9C12FD9BE2E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5" creationId="{E3FE8D77-81E5-45B4-A35B-5EC2841C42DE}"/>
          </ac:spMkLst>
        </pc:spChg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6" creationId="{D06F978B-0F41-4AD4-BB6D-7CA094A7E8CF}"/>
          </ac:spMkLst>
        </pc:spChg>
        <pc:spChg chg="add mod">
          <ac:chgData name="Teri Schroeder" userId="31444fe7-c3c4-43df-b83d-9ff557ce3d91" providerId="ADAL" clId="{1926E380-08EC-4024-8A3D-056D552E386F}" dt="2022-03-04T18:04:10.763" v="3546" actId="20577"/>
          <ac:spMkLst>
            <pc:docMk/>
            <pc:sldMk cId="1827277276" sldId="1948765072"/>
            <ac:spMk id="7" creationId="{BE2C3AF2-5AEF-42C0-9AB9-31F1E78AF522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8" creationId="{9685752E-43CF-492A-A6BF-5F4EACC0EACE}"/>
          </ac:spMkLst>
        </pc:spChg>
        <pc:spChg chg="add del mod">
          <ac:chgData name="Teri Schroeder" userId="31444fe7-c3c4-43df-b83d-9ff557ce3d91" providerId="ADAL" clId="{1926E380-08EC-4024-8A3D-056D552E386F}" dt="2022-03-04T19:49:44.418" v="4004"/>
          <ac:spMkLst>
            <pc:docMk/>
            <pc:sldMk cId="1827277276" sldId="1948765072"/>
            <ac:spMk id="9" creationId="{EB56CA12-2AA5-4870-99D5-0DBE55FE84A3}"/>
          </ac:spMkLst>
        </pc:spChg>
        <pc:spChg chg="mod ord">
          <ac:chgData name="Teri Schroeder" userId="31444fe7-c3c4-43df-b83d-9ff557ce3d91" providerId="ADAL" clId="{1926E380-08EC-4024-8A3D-056D552E386F}" dt="2022-03-04T20:25:54.404" v="4212" actId="20577"/>
          <ac:spMkLst>
            <pc:docMk/>
            <pc:sldMk cId="1827277276" sldId="1948765072"/>
            <ac:spMk id="10" creationId="{AA263F11-3174-4836-BB83-5652DD1F570E}"/>
          </ac:spMkLst>
        </pc:spChg>
        <pc:spChg chg="mod ord">
          <ac:chgData name="Teri Schroeder" userId="31444fe7-c3c4-43df-b83d-9ff557ce3d91" providerId="ADAL" clId="{1926E380-08EC-4024-8A3D-056D552E386F}" dt="2022-03-04T19:51:43.577" v="4063" actId="700"/>
          <ac:spMkLst>
            <pc:docMk/>
            <pc:sldMk cId="1827277276" sldId="1948765072"/>
            <ac:spMk id="11" creationId="{8319FF53-E961-4AC3-BD0D-C3329CEC79DD}"/>
          </ac:spMkLst>
        </pc:spChg>
        <pc:picChg chg="mod ord modCrop">
          <ac:chgData name="Teri Schroeder" userId="31444fe7-c3c4-43df-b83d-9ff557ce3d91" providerId="ADAL" clId="{1926E380-08EC-4024-8A3D-056D552E386F}" dt="2022-03-04T19:51:43.577" v="4063" actId="700"/>
          <ac:picMkLst>
            <pc:docMk/>
            <pc:sldMk cId="1827277276" sldId="1948765072"/>
            <ac:picMk id="13" creationId="{2E6D50A1-19AE-4E96-A3A3-6C62E81487B0}"/>
          </ac:picMkLst>
        </pc:picChg>
      </pc:sldChg>
      <pc:sldChg chg="add del">
        <pc:chgData name="Teri Schroeder" userId="31444fe7-c3c4-43df-b83d-9ff557ce3d91" providerId="ADAL" clId="{1926E380-08EC-4024-8A3D-056D552E386F}" dt="2022-03-04T17:43:33.861" v="1258" actId="2696"/>
        <pc:sldMkLst>
          <pc:docMk/>
          <pc:sldMk cId="4003331531" sldId="1948765073"/>
        </pc:sldMkLst>
      </pc:sldChg>
      <pc:sldChg chg="addSp delSp modSp add mod modClrScheme delCm chgLayout">
        <pc:chgData name="Teri Schroeder" userId="31444fe7-c3c4-43df-b83d-9ff557ce3d91" providerId="ADAL" clId="{1926E380-08EC-4024-8A3D-056D552E386F}" dt="2022-03-04T20:26:03.961" v="4214" actId="20577"/>
        <pc:sldMkLst>
          <pc:docMk/>
          <pc:sldMk cId="4130068430" sldId="1948765073"/>
        </pc:sldMkLst>
        <pc:spChg chg="add del mod ord">
          <ac:chgData name="Teri Schroeder" userId="31444fe7-c3c4-43df-b83d-9ff557ce3d91" providerId="ADAL" clId="{1926E380-08EC-4024-8A3D-056D552E386F}" dt="2022-03-04T19:51:57.590" v="4067"/>
          <ac:spMkLst>
            <pc:docMk/>
            <pc:sldMk cId="4130068430" sldId="1948765073"/>
            <ac:spMk id="2" creationId="{971D7C61-1F90-4F01-909F-0AEC99F501AA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6" creationId="{D06F978B-0F41-4AD4-BB6D-7CA094A7E8CF}"/>
          </ac:spMkLst>
        </pc:spChg>
        <pc:spChg chg="mod ord">
          <ac:chgData name="Teri Schroeder" userId="31444fe7-c3c4-43df-b83d-9ff557ce3d91" providerId="ADAL" clId="{1926E380-08EC-4024-8A3D-056D552E386F}" dt="2022-03-04T20:26:03.961" v="4214" actId="20577"/>
          <ac:spMkLst>
            <pc:docMk/>
            <pc:sldMk cId="4130068430" sldId="1948765073"/>
            <ac:spMk id="10" creationId="{AA263F11-3174-4836-BB83-5652DD1F570E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11" creationId="{8319FF53-E961-4AC3-BD0D-C3329CEC79DD}"/>
          </ac:spMkLst>
        </pc:spChg>
        <pc:spChg chg="mod ord">
          <ac:chgData name="Teri Schroeder" userId="31444fe7-c3c4-43df-b83d-9ff557ce3d91" providerId="ADAL" clId="{1926E380-08EC-4024-8A3D-056D552E386F}" dt="2022-03-04T19:51:51.275" v="4064" actId="700"/>
          <ac:spMkLst>
            <pc:docMk/>
            <pc:sldMk cId="4130068430" sldId="1948765073"/>
            <ac:spMk id="25" creationId="{D8F7AF62-F58D-45F8-AED5-F5F369AAA45F}"/>
          </ac:spMkLst>
        </pc:spChg>
        <pc:picChg chg="add mod modCrop">
          <ac:chgData name="Teri Schroeder" userId="31444fe7-c3c4-43df-b83d-9ff557ce3d91" providerId="ADAL" clId="{1926E380-08EC-4024-8A3D-056D552E386F}" dt="2022-03-04T19:52:26.207" v="4069" actId="18131"/>
          <ac:picMkLst>
            <pc:docMk/>
            <pc:sldMk cId="4130068430" sldId="1948765073"/>
            <ac:picMk id="8" creationId="{6D8380E8-F7DA-4A01-AEF2-3D336ADF954D}"/>
          </ac:picMkLst>
        </pc:picChg>
        <pc:picChg chg="del">
          <ac:chgData name="Teri Schroeder" userId="31444fe7-c3c4-43df-b83d-9ff557ce3d91" providerId="ADAL" clId="{1926E380-08EC-4024-8A3D-056D552E386F}" dt="2022-03-04T19:51:56.084" v="4066" actId="21"/>
          <ac:picMkLst>
            <pc:docMk/>
            <pc:sldMk cId="4130068430" sldId="1948765073"/>
            <ac:picMk id="24" creationId="{33234D85-9320-4D49-A1BE-98047A25A65D}"/>
          </ac:picMkLst>
        </pc:picChg>
      </pc:sldChg>
      <pc:sldChg chg="addSp modSp add del mod">
        <pc:chgData name="Teri Schroeder" userId="31444fe7-c3c4-43df-b83d-9ff557ce3d91" providerId="ADAL" clId="{1926E380-08EC-4024-8A3D-056D552E386F}" dt="2022-03-04T19:43:45.465" v="3980" actId="2696"/>
        <pc:sldMkLst>
          <pc:docMk/>
          <pc:sldMk cId="3030115288" sldId="1948765074"/>
        </pc:sldMkLst>
        <pc:spChg chg="mod">
          <ac:chgData name="Teri Schroeder" userId="31444fe7-c3c4-43df-b83d-9ff557ce3d91" providerId="ADAL" clId="{1926E380-08EC-4024-8A3D-056D552E386F}" dt="2022-03-04T18:00:08.197" v="2866" actId="6549"/>
          <ac:spMkLst>
            <pc:docMk/>
            <pc:sldMk cId="3030115288" sldId="1948765074"/>
            <ac:spMk id="5" creationId="{267AE484-7D8C-47A7-94A6-5EA0AB5ECD09}"/>
          </ac:spMkLst>
        </pc:spChg>
        <pc:spChg chg="add mod">
          <ac:chgData name="Teri Schroeder" userId="31444fe7-c3c4-43df-b83d-9ff557ce3d91" providerId="ADAL" clId="{1926E380-08EC-4024-8A3D-056D552E386F}" dt="2022-03-04T18:00:40.938" v="2996" actId="20577"/>
          <ac:spMkLst>
            <pc:docMk/>
            <pc:sldMk cId="3030115288" sldId="1948765074"/>
            <ac:spMk id="6" creationId="{711BC369-39EA-4CBC-A4C0-A3CDC19E8E65}"/>
          </ac:spMkLst>
        </pc:spChg>
      </pc:sldChg>
      <pc:sldChg chg="addSp delSp modSp add mod setBg modClrScheme chgLayout">
        <pc:chgData name="Teri Schroeder" userId="31444fe7-c3c4-43df-b83d-9ff557ce3d91" providerId="ADAL" clId="{1926E380-08EC-4024-8A3D-056D552E386F}" dt="2022-03-04T20:28:06.527" v="4231" actId="947"/>
        <pc:sldMkLst>
          <pc:docMk/>
          <pc:sldMk cId="1510392474" sldId="1948765075"/>
        </pc:sldMkLst>
        <pc:spChg chg="mod topLvl">
          <ac:chgData name="Teri Schroeder" userId="31444fe7-c3c4-43df-b83d-9ff557ce3d91" providerId="ADAL" clId="{1926E380-08EC-4024-8A3D-056D552E386F}" dt="2022-03-04T18:46:11.278" v="3694" actId="478"/>
          <ac:spMkLst>
            <pc:docMk/>
            <pc:sldMk cId="1510392474" sldId="1948765075"/>
            <ac:spMk id="2" creationId="{009650A0-728B-431E-B243-B6B9B7F8159E}"/>
          </ac:spMkLst>
        </pc:spChg>
        <pc:spChg chg="del topLvl">
          <ac:chgData name="Teri Schroeder" userId="31444fe7-c3c4-43df-b83d-9ff557ce3d91" providerId="ADAL" clId="{1926E380-08EC-4024-8A3D-056D552E386F}" dt="2022-03-04T18:46:11.278" v="3694" actId="478"/>
          <ac:spMkLst>
            <pc:docMk/>
            <pc:sldMk cId="1510392474" sldId="1948765075"/>
            <ac:spMk id="3" creationId="{F661DEE6-7304-4012-B682-BEEEB56277D6}"/>
          </ac:spMkLst>
        </pc:spChg>
        <pc:spChg chg="mod ord">
          <ac:chgData name="Teri Schroeder" userId="31444fe7-c3c4-43df-b83d-9ff557ce3d91" providerId="ADAL" clId="{1926E380-08EC-4024-8A3D-056D552E386F}" dt="2022-03-04T18:46:00.225" v="3692" actId="700"/>
          <ac:spMkLst>
            <pc:docMk/>
            <pc:sldMk cId="1510392474" sldId="1948765075"/>
            <ac:spMk id="4" creationId="{4C71FFBE-4053-40A5-A42D-18DDAF65F510}"/>
          </ac:spMkLst>
        </pc:spChg>
        <pc:spChg chg="mod ord">
          <ac:chgData name="Teri Schroeder" userId="31444fe7-c3c4-43df-b83d-9ff557ce3d91" providerId="ADAL" clId="{1926E380-08EC-4024-8A3D-056D552E386F}" dt="2022-03-04T18:46:00.225" v="3692" actId="700"/>
          <ac:spMkLst>
            <pc:docMk/>
            <pc:sldMk cId="1510392474" sldId="1948765075"/>
            <ac:spMk id="5" creationId="{64B6ED41-F19D-4885-AAB0-68E77E5F8F11}"/>
          </ac:spMkLst>
        </pc:spChg>
        <pc:spChg chg="add mod">
          <ac:chgData name="Teri Schroeder" userId="31444fe7-c3c4-43df-b83d-9ff557ce3d91" providerId="ADAL" clId="{1926E380-08EC-4024-8A3D-056D552E386F}" dt="2022-03-04T17:55:11.121" v="2380" actId="14100"/>
          <ac:spMkLst>
            <pc:docMk/>
            <pc:sldMk cId="1510392474" sldId="1948765075"/>
            <ac:spMk id="10" creationId="{0A264F3D-F298-4CAF-B120-2AE9D55EA850}"/>
          </ac:spMkLst>
        </pc:spChg>
        <pc:spChg chg="mod ord">
          <ac:chgData name="Teri Schroeder" userId="31444fe7-c3c4-43df-b83d-9ff557ce3d91" providerId="ADAL" clId="{1926E380-08EC-4024-8A3D-056D552E386F}" dt="2022-03-04T20:28:06.527" v="4231" actId="947"/>
          <ac:spMkLst>
            <pc:docMk/>
            <pc:sldMk cId="1510392474" sldId="1948765075"/>
            <ac:spMk id="13" creationId="{8C7136E7-DDE8-47D2-A7D0-A26D7E62AEE5}"/>
          </ac:spMkLst>
        </pc:spChg>
        <pc:grpChg chg="del">
          <ac:chgData name="Teri Schroeder" userId="31444fe7-c3c4-43df-b83d-9ff557ce3d91" providerId="ADAL" clId="{1926E380-08EC-4024-8A3D-056D552E386F}" dt="2022-03-04T18:46:11.278" v="3694" actId="478"/>
          <ac:grpSpMkLst>
            <pc:docMk/>
            <pc:sldMk cId="1510392474" sldId="1948765075"/>
            <ac:grpSpMk id="6" creationId="{80864D3E-DE1D-41F5-980B-FF974923C971}"/>
          </ac:grpSpMkLst>
        </pc:grpChg>
        <pc:graphicFrameChg chg="mod ord">
          <ac:chgData name="Teri Schroeder" userId="31444fe7-c3c4-43df-b83d-9ff557ce3d91" providerId="ADAL" clId="{1926E380-08EC-4024-8A3D-056D552E386F}" dt="2022-03-04T18:46:54.542" v="3698" actId="14100"/>
          <ac:graphicFrameMkLst>
            <pc:docMk/>
            <pc:sldMk cId="1510392474" sldId="1948765075"/>
            <ac:graphicFrameMk id="11" creationId="{013A2B11-2AB5-4C07-B33E-5323E3EC3011}"/>
          </ac:graphicFrameMkLst>
        </pc:graphicFrameChg>
      </pc:sldChg>
      <pc:sldChg chg="addSp delSp modSp new mod modClrScheme chgLayout">
        <pc:chgData name="Teri Schroeder" userId="31444fe7-c3c4-43df-b83d-9ff557ce3d91" providerId="ADAL" clId="{1926E380-08EC-4024-8A3D-056D552E386F}" dt="2022-03-04T21:34:02.984" v="4441" actId="478"/>
        <pc:sldMkLst>
          <pc:docMk/>
          <pc:sldMk cId="2288345950" sldId="1948765076"/>
        </pc:sldMkLst>
        <pc:spChg chg="del">
          <ac:chgData name="Teri Schroeder" userId="31444fe7-c3c4-43df-b83d-9ff557ce3d91" providerId="ADAL" clId="{1926E380-08EC-4024-8A3D-056D552E386F}" dt="2022-03-04T20:17:02.527" v="4169" actId="700"/>
          <ac:spMkLst>
            <pc:docMk/>
            <pc:sldMk cId="2288345950" sldId="1948765076"/>
            <ac:spMk id="2" creationId="{E25C3751-2849-4798-9C3A-1A3229B84869}"/>
          </ac:spMkLst>
        </pc:spChg>
        <pc:spChg chg="del mod ord">
          <ac:chgData name="Teri Schroeder" userId="31444fe7-c3c4-43df-b83d-9ff557ce3d91" providerId="ADAL" clId="{1926E380-08EC-4024-8A3D-056D552E386F}" dt="2022-03-04T21:34:02.984" v="4441" actId="478"/>
          <ac:spMkLst>
            <pc:docMk/>
            <pc:sldMk cId="2288345950" sldId="1948765076"/>
            <ac:spMk id="3" creationId="{14F35E88-A03F-4A8B-90F0-86F564B04259}"/>
          </ac:spMkLst>
        </pc:spChg>
        <pc:spChg chg="del mod ord">
          <ac:chgData name="Teri Schroeder" userId="31444fe7-c3c4-43df-b83d-9ff557ce3d91" providerId="ADAL" clId="{1926E380-08EC-4024-8A3D-056D552E386F}" dt="2022-03-04T20:17:02.527" v="4169" actId="700"/>
          <ac:spMkLst>
            <pc:docMk/>
            <pc:sldMk cId="2288345950" sldId="1948765076"/>
            <ac:spMk id="4" creationId="{5A04E20D-9406-4433-B1B7-09A0CDF9AE4D}"/>
          </ac:spMkLst>
        </pc:spChg>
        <pc:spChg chg="mod ord">
          <ac:chgData name="Teri Schroeder" userId="31444fe7-c3c4-43df-b83d-9ff557ce3d91" providerId="ADAL" clId="{1926E380-08EC-4024-8A3D-056D552E386F}" dt="2022-03-04T21:33:54.932" v="4440" actId="700"/>
          <ac:spMkLst>
            <pc:docMk/>
            <pc:sldMk cId="2288345950" sldId="1948765076"/>
            <ac:spMk id="5" creationId="{17F0B2DB-7B59-42D9-9CA0-FAB95E12EEB6}"/>
          </ac:spMkLst>
        </pc:spChg>
        <pc:spChg chg="add del mod ord">
          <ac:chgData name="Teri Schroeder" userId="31444fe7-c3c4-43df-b83d-9ff557ce3d91" providerId="ADAL" clId="{1926E380-08EC-4024-8A3D-056D552E386F}" dt="2022-03-04T21:32:42.813" v="4435" actId="700"/>
          <ac:spMkLst>
            <pc:docMk/>
            <pc:sldMk cId="2288345950" sldId="1948765076"/>
            <ac:spMk id="6" creationId="{42685A0A-F1F8-4FA0-9FB9-E8D8C53BDA13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18:37:45.445" v="3605" actId="20577"/>
        <pc:sldMkLst>
          <pc:docMk/>
          <pc:sldMk cId="649154347" sldId="1948765077"/>
        </pc:sldMkLst>
        <pc:spChg chg="mod ord">
          <ac:chgData name="Teri Schroeder" userId="31444fe7-c3c4-43df-b83d-9ff557ce3d91" providerId="ADAL" clId="{1926E380-08EC-4024-8A3D-056D552E386F}" dt="2022-03-04T18:37:34.828" v="3589" actId="700"/>
          <ac:spMkLst>
            <pc:docMk/>
            <pc:sldMk cId="649154347" sldId="1948765077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37:34.828" v="3589" actId="700"/>
          <ac:spMkLst>
            <pc:docMk/>
            <pc:sldMk cId="649154347" sldId="1948765077"/>
            <ac:spMk id="5" creationId="{00000000-0000-0000-0000-000000000000}"/>
          </ac:spMkLst>
        </pc:spChg>
        <pc:spChg chg="add mod">
          <ac:chgData name="Teri Schroeder" userId="31444fe7-c3c4-43df-b83d-9ff557ce3d91" providerId="ADAL" clId="{1926E380-08EC-4024-8A3D-056D552E386F}" dt="2022-03-04T18:37:45.445" v="3605" actId="20577"/>
          <ac:spMkLst>
            <pc:docMk/>
            <pc:sldMk cId="649154347" sldId="1948765077"/>
            <ac:spMk id="6" creationId="{FD34FFA1-8CE4-45DD-B7BD-759792948D00}"/>
          </ac:spMkLst>
        </pc:spChg>
        <pc:spChg chg="del mod ord">
          <ac:chgData name="Teri Schroeder" userId="31444fe7-c3c4-43df-b83d-9ff557ce3d91" providerId="ADAL" clId="{1926E380-08EC-4024-8A3D-056D552E386F}" dt="2022-03-04T18:37:41.275" v="3590" actId="478"/>
          <ac:spMkLst>
            <pc:docMk/>
            <pc:sldMk cId="649154347" sldId="1948765077"/>
            <ac:spMk id="7" creationId="{B4C53DB9-7105-495D-A4AE-CF2302C0B68B}"/>
          </ac:spMkLst>
        </pc:spChg>
        <pc:graphicFrameChg chg="mod ord">
          <ac:chgData name="Teri Schroeder" userId="31444fe7-c3c4-43df-b83d-9ff557ce3d91" providerId="ADAL" clId="{1926E380-08EC-4024-8A3D-056D552E386F}" dt="2022-03-04T18:37:34.828" v="3589" actId="700"/>
          <ac:graphicFrameMkLst>
            <pc:docMk/>
            <pc:sldMk cId="649154347" sldId="1948765077"/>
            <ac:graphicFrameMk id="2" creationId="{00000000-0000-0000-0000-000000000000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1439145351" sldId="1948765077"/>
        </pc:sldMkLst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1671847912" sldId="1948765078"/>
        </pc:sldMkLst>
      </pc:sldChg>
      <pc:sldChg chg="addSp delSp modSp add mod modClrScheme chgLayout">
        <pc:chgData name="Teri Schroeder" userId="31444fe7-c3c4-43df-b83d-9ff557ce3d91" providerId="ADAL" clId="{1926E380-08EC-4024-8A3D-056D552E386F}" dt="2022-03-04T18:39:41.643" v="3644" actId="948"/>
        <pc:sldMkLst>
          <pc:docMk/>
          <pc:sldMk cId="3281429550" sldId="1948765078"/>
        </pc:sldMkLst>
        <pc:spChg chg="mod ord">
          <ac:chgData name="Teri Schroeder" userId="31444fe7-c3c4-43df-b83d-9ff557ce3d91" providerId="ADAL" clId="{1926E380-08EC-4024-8A3D-056D552E386F}" dt="2022-03-04T18:37:58.878" v="3608" actId="700"/>
          <ac:spMkLst>
            <pc:docMk/>
            <pc:sldMk cId="3281429550" sldId="1948765078"/>
            <ac:spMk id="3" creationId="{00000000-0000-0000-0000-000000000000}"/>
          </ac:spMkLst>
        </pc:spChg>
        <pc:spChg chg="mod ord">
          <ac:chgData name="Teri Schroeder" userId="31444fe7-c3c4-43df-b83d-9ff557ce3d91" providerId="ADAL" clId="{1926E380-08EC-4024-8A3D-056D552E386F}" dt="2022-03-04T18:37:58.878" v="3608" actId="700"/>
          <ac:spMkLst>
            <pc:docMk/>
            <pc:sldMk cId="3281429550" sldId="1948765078"/>
            <ac:spMk id="5" creationId="{00000000-0000-0000-0000-000000000000}"/>
          </ac:spMkLst>
        </pc:spChg>
        <pc:spChg chg="del mod ord">
          <ac:chgData name="Teri Schroeder" userId="31444fe7-c3c4-43df-b83d-9ff557ce3d91" providerId="ADAL" clId="{1926E380-08EC-4024-8A3D-056D552E386F}" dt="2022-03-04T18:38:05.935" v="3609" actId="478"/>
          <ac:spMkLst>
            <pc:docMk/>
            <pc:sldMk cId="3281429550" sldId="1948765078"/>
            <ac:spMk id="7" creationId="{B4C53DB9-7105-495D-A4AE-CF2302C0B68B}"/>
          </ac:spMkLst>
        </pc:spChg>
        <pc:spChg chg="add mod">
          <ac:chgData name="Teri Schroeder" userId="31444fe7-c3c4-43df-b83d-9ff557ce3d91" providerId="ADAL" clId="{1926E380-08EC-4024-8A3D-056D552E386F}" dt="2022-03-04T18:39:41.643" v="3644" actId="948"/>
          <ac:spMkLst>
            <pc:docMk/>
            <pc:sldMk cId="3281429550" sldId="1948765078"/>
            <ac:spMk id="8" creationId="{92E63FC8-9580-4A65-B91C-6C1054291733}"/>
          </ac:spMkLst>
        </pc:spChg>
        <pc:graphicFrameChg chg="mod ord">
          <ac:chgData name="Teri Schroeder" userId="31444fe7-c3c4-43df-b83d-9ff557ce3d91" providerId="ADAL" clId="{1926E380-08EC-4024-8A3D-056D552E386F}" dt="2022-03-04T18:37:58.878" v="3608" actId="700"/>
          <ac:graphicFrameMkLst>
            <pc:docMk/>
            <pc:sldMk cId="3281429550" sldId="1948765078"/>
            <ac:graphicFrameMk id="2" creationId="{00000000-0000-0000-0000-000000000000}"/>
          </ac:graphicFrameMkLst>
        </pc:graphicFrameChg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2311831919" sldId="1948765079"/>
        </pc:sldMkLst>
      </pc:sldChg>
      <pc:sldChg chg="delSp modSp add mod modClrScheme chgLayout">
        <pc:chgData name="Teri Schroeder" userId="31444fe7-c3c4-43df-b83d-9ff557ce3d91" providerId="ADAL" clId="{1926E380-08EC-4024-8A3D-056D552E386F}" dt="2022-03-04T20:24:31.664" v="4203" actId="947"/>
        <pc:sldMkLst>
          <pc:docMk/>
          <pc:sldMk cId="3347391478" sldId="1948765079"/>
        </pc:sldMkLst>
        <pc:spChg chg="mod ord">
          <ac:chgData name="Teri Schroeder" userId="31444fe7-c3c4-43df-b83d-9ff557ce3d91" providerId="ADAL" clId="{1926E380-08EC-4024-8A3D-056D552E386F}" dt="2022-03-04T19:13:10.720" v="3841" actId="700"/>
          <ac:spMkLst>
            <pc:docMk/>
            <pc:sldMk cId="3347391478" sldId="1948765079"/>
            <ac:spMk id="2" creationId="{B8F599FE-F8FA-4A78-A002-EDA475F566AF}"/>
          </ac:spMkLst>
        </pc:spChg>
        <pc:spChg chg="mod ord">
          <ac:chgData name="Teri Schroeder" userId="31444fe7-c3c4-43df-b83d-9ff557ce3d91" providerId="ADAL" clId="{1926E380-08EC-4024-8A3D-056D552E386F}" dt="2022-03-04T20:24:31.664" v="4203" actId="947"/>
          <ac:spMkLst>
            <pc:docMk/>
            <pc:sldMk cId="3347391478" sldId="1948765079"/>
            <ac:spMk id="5" creationId="{C5B34A80-69C0-4415-9A82-CDF30D10907C}"/>
          </ac:spMkLst>
        </pc:spChg>
        <pc:spChg chg="mod ord">
          <ac:chgData name="Teri Schroeder" userId="31444fe7-c3c4-43df-b83d-9ff557ce3d91" providerId="ADAL" clId="{1926E380-08EC-4024-8A3D-056D552E386F}" dt="2022-03-04T19:13:10.720" v="3841" actId="700"/>
          <ac:spMkLst>
            <pc:docMk/>
            <pc:sldMk cId="3347391478" sldId="1948765079"/>
            <ac:spMk id="12" creationId="{745109D8-A62D-4901-9232-95EC6DD76B4D}"/>
          </ac:spMkLst>
        </pc:spChg>
        <pc:spChg chg="del mod">
          <ac:chgData name="Teri Schroeder" userId="31444fe7-c3c4-43df-b83d-9ff557ce3d91" providerId="ADAL" clId="{1926E380-08EC-4024-8A3D-056D552E386F}" dt="2022-03-04T19:13:13.209" v="3842" actId="478"/>
          <ac:spMkLst>
            <pc:docMk/>
            <pc:sldMk cId="3347391478" sldId="1948765079"/>
            <ac:spMk id="15" creationId="{3E04B2CE-6910-4524-91EF-C4A0C4718D01}"/>
          </ac:spMkLst>
        </pc:spChg>
        <pc:graphicFrameChg chg="mod ord modGraphic">
          <ac:chgData name="Teri Schroeder" userId="31444fe7-c3c4-43df-b83d-9ff557ce3d91" providerId="ADAL" clId="{1926E380-08EC-4024-8A3D-056D552E386F}" dt="2022-03-04T19:13:10.720" v="3841" actId="700"/>
          <ac:graphicFrameMkLst>
            <pc:docMk/>
            <pc:sldMk cId="3347391478" sldId="1948765079"/>
            <ac:graphicFrameMk id="7" creationId="{BAB2D2F2-5469-4A74-A6D0-32B822A17878}"/>
          </ac:graphicFrameMkLst>
        </pc:graphicFrameChg>
        <pc:picChg chg="mod">
          <ac:chgData name="Teri Schroeder" userId="31444fe7-c3c4-43df-b83d-9ff557ce3d91" providerId="ADAL" clId="{1926E380-08EC-4024-8A3D-056D552E386F}" dt="2022-03-04T19:09:36.030" v="3829" actId="14100"/>
          <ac:picMkLst>
            <pc:docMk/>
            <pc:sldMk cId="3347391478" sldId="1948765079"/>
            <ac:picMk id="8" creationId="{87A615D0-0F25-4A92-9D8A-53806F346F01}"/>
          </ac:picMkLst>
        </pc:picChg>
      </pc:sldChg>
      <pc:sldChg chg="addSp delSp modSp add del mod modClrScheme chgLayout">
        <pc:chgData name="Teri Schroeder" userId="31444fe7-c3c4-43df-b83d-9ff557ce3d91" providerId="ADAL" clId="{1926E380-08EC-4024-8A3D-056D552E386F}" dt="2022-03-04T19:34:52.157" v="3873" actId="2696"/>
        <pc:sldMkLst>
          <pc:docMk/>
          <pc:sldMk cId="2088231360" sldId="1948765080"/>
        </pc:sldMkLst>
        <pc:spChg chg="mod ord">
          <ac:chgData name="Teri Schroeder" userId="31444fe7-c3c4-43df-b83d-9ff557ce3d91" providerId="ADAL" clId="{1926E380-08EC-4024-8A3D-056D552E386F}" dt="2022-03-04T19:33:41.806" v="3863" actId="700"/>
          <ac:spMkLst>
            <pc:docMk/>
            <pc:sldMk cId="2088231360" sldId="1948765080"/>
            <ac:spMk id="2" creationId="{BBE509EA-BC5C-40CB-B454-57A1F3B6C5AC}"/>
          </ac:spMkLst>
        </pc:spChg>
        <pc:spChg chg="add del mod ord">
          <ac:chgData name="Teri Schroeder" userId="31444fe7-c3c4-43df-b83d-9ff557ce3d91" providerId="ADAL" clId="{1926E380-08EC-4024-8A3D-056D552E386F}" dt="2022-03-04T19:32:38.715" v="3861" actId="700"/>
          <ac:spMkLst>
            <pc:docMk/>
            <pc:sldMk cId="2088231360" sldId="1948765080"/>
            <ac:spMk id="3" creationId="{0CC6B037-E57E-4E85-94F3-7D961215A329}"/>
          </ac:spMkLst>
        </pc:spChg>
        <pc:spChg chg="mod ord">
          <ac:chgData name="Teri Schroeder" userId="31444fe7-c3c4-43df-b83d-9ff557ce3d91" providerId="ADAL" clId="{1926E380-08EC-4024-8A3D-056D552E386F}" dt="2022-03-04T19:33:41.806" v="3863" actId="700"/>
          <ac:spMkLst>
            <pc:docMk/>
            <pc:sldMk cId="2088231360" sldId="1948765080"/>
            <ac:spMk id="5" creationId="{84626CFD-67A8-4E45-BFE6-6486717EC704}"/>
          </ac:spMkLst>
        </pc:sp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3:41.806" v="3863" actId="700"/>
          <ac:graphicFrameMkLst>
            <pc:docMk/>
            <pc:sldMk cId="2088231360" sldId="1948765080"/>
            <ac:graphicFrameMk id="24" creationId="{E209969E-C04D-4A99-B26E-2A16A4F71F5F}"/>
          </ac:graphicFrameMkLst>
        </pc:graphicFrameChg>
      </pc:sldChg>
      <pc:sldChg chg="add del setBg">
        <pc:chgData name="Teri Schroeder" userId="31444fe7-c3c4-43df-b83d-9ff557ce3d91" providerId="ADAL" clId="{1926E380-08EC-4024-8A3D-056D552E386F}" dt="2022-03-04T17:43:11.351" v="1256"/>
        <pc:sldMkLst>
          <pc:docMk/>
          <pc:sldMk cId="4050533478" sldId="1948765080"/>
        </pc:sldMkLst>
      </pc:sldChg>
      <pc:sldChg chg="add del">
        <pc:chgData name="Teri Schroeder" userId="31444fe7-c3c4-43df-b83d-9ff557ce3d91" providerId="ADAL" clId="{1926E380-08EC-4024-8A3D-056D552E386F}" dt="2022-03-04T17:43:11.351" v="1256"/>
        <pc:sldMkLst>
          <pc:docMk/>
          <pc:sldMk cId="409687285" sldId="1948765081"/>
        </pc:sldMkLst>
      </pc:sldChg>
      <pc:sldChg chg="modSp add mod modClrScheme chgLayout">
        <pc:chgData name="Teri Schroeder" userId="31444fe7-c3c4-43df-b83d-9ff557ce3d91" providerId="ADAL" clId="{1926E380-08EC-4024-8A3D-056D552E386F}" dt="2022-03-04T20:25:19.318" v="4209" actId="403"/>
        <pc:sldMkLst>
          <pc:docMk/>
          <pc:sldMk cId="1670265671" sldId="1948765081"/>
        </pc:sldMkLst>
        <pc:spChg chg="mod ord">
          <ac:chgData name="Teri Schroeder" userId="31444fe7-c3c4-43df-b83d-9ff557ce3d91" providerId="ADAL" clId="{1926E380-08EC-4024-8A3D-056D552E386F}" dt="2022-03-04T19:33:46.106" v="3865" actId="700"/>
          <ac:spMkLst>
            <pc:docMk/>
            <pc:sldMk cId="1670265671" sldId="1948765081"/>
            <ac:spMk id="2" creationId="{BBE509EA-BC5C-40CB-B454-57A1F3B6C5AC}"/>
          </ac:spMkLst>
        </pc:spChg>
        <pc:spChg chg="mod ord">
          <ac:chgData name="Teri Schroeder" userId="31444fe7-c3c4-43df-b83d-9ff557ce3d91" providerId="ADAL" clId="{1926E380-08EC-4024-8A3D-056D552E386F}" dt="2022-03-04T19:33:46.106" v="3865" actId="700"/>
          <ac:spMkLst>
            <pc:docMk/>
            <pc:sldMk cId="1670265671" sldId="1948765081"/>
            <ac:spMk id="5" creationId="{84626CFD-67A8-4E45-BFE6-6486717EC704}"/>
          </ac:spMkLst>
        </pc:spChg>
        <pc:spChg chg="mod">
          <ac:chgData name="Teri Schroeder" userId="31444fe7-c3c4-43df-b83d-9ff557ce3d91" providerId="ADAL" clId="{1926E380-08EC-4024-8A3D-056D552E386F}" dt="2022-03-04T19:34:14.459" v="3867" actId="12788"/>
          <ac:spMkLst>
            <pc:docMk/>
            <pc:sldMk cId="1670265671" sldId="1948765081"/>
            <ac:spMk id="10" creationId="{932C2073-9E82-4DBF-A4AD-C0B4B728AD66}"/>
          </ac:spMkLst>
        </pc:spChg>
        <pc:spChg chg="mod">
          <ac:chgData name="Teri Schroeder" userId="31444fe7-c3c4-43df-b83d-9ff557ce3d91" providerId="ADAL" clId="{1926E380-08EC-4024-8A3D-056D552E386F}" dt="2022-03-04T20:25:19.318" v="4209" actId="403"/>
          <ac:spMkLst>
            <pc:docMk/>
            <pc:sldMk cId="1670265671" sldId="1948765081"/>
            <ac:spMk id="15" creationId="{96B999B7-618E-4B5A-BCA8-E83376CB7D4C}"/>
          </ac:spMkLst>
        </pc:sp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14" creationId="{DA3DEE56-4D79-4163-8AED-F264BFFA1898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19" creationId="{F1951A67-D65E-4A67-A680-E6AA5F9A29B4}"/>
          </ac:graphicFrameMkLst>
        </pc:graphicFrameChg>
        <pc:graphicFrameChg chg="mod ord">
          <ac:chgData name="Teri Schroeder" userId="31444fe7-c3c4-43df-b83d-9ff557ce3d91" providerId="ADAL" clId="{1926E380-08EC-4024-8A3D-056D552E386F}" dt="2022-03-04T19:34:42.235" v="3872" actId="554"/>
          <ac:graphicFrameMkLst>
            <pc:docMk/>
            <pc:sldMk cId="1670265671" sldId="1948765081"/>
            <ac:graphicFrameMk id="24" creationId="{E209969E-C04D-4A99-B26E-2A16A4F71F5F}"/>
          </ac:graphicFrameMkLst>
        </pc:graphicFrameChg>
      </pc:sldChg>
      <pc:sldChg chg="addSp delSp modSp add mod modClrScheme chgLayout modNotesTx">
        <pc:chgData name="Teri Schroeder" userId="31444fe7-c3c4-43df-b83d-9ff557ce3d91" providerId="ADAL" clId="{1926E380-08EC-4024-8A3D-056D552E386F}" dt="2022-03-04T22:34:55.682" v="5314" actId="6549"/>
        <pc:sldMkLst>
          <pc:docMk/>
          <pc:sldMk cId="2455799033" sldId="1948765082"/>
        </pc:sldMkLst>
        <pc:spChg chg="del mod">
          <ac:chgData name="Teri Schroeder" userId="31444fe7-c3c4-43df-b83d-9ff557ce3d91" providerId="ADAL" clId="{1926E380-08EC-4024-8A3D-056D552E386F}" dt="2022-03-04T19:40:59.832" v="3914" actId="478"/>
          <ac:spMkLst>
            <pc:docMk/>
            <pc:sldMk cId="2455799033" sldId="1948765082"/>
            <ac:spMk id="2" creationId="{826FEDC0-A812-4D97-BF8E-EA64EA881C4C}"/>
          </ac:spMkLst>
        </pc:spChg>
        <pc:spChg chg="del mod">
          <ac:chgData name="Teri Schroeder" userId="31444fe7-c3c4-43df-b83d-9ff557ce3d91" providerId="ADAL" clId="{1926E380-08EC-4024-8A3D-056D552E386F}" dt="2022-03-04T19:41:16.521" v="3921" actId="478"/>
          <ac:spMkLst>
            <pc:docMk/>
            <pc:sldMk cId="2455799033" sldId="1948765082"/>
            <ac:spMk id="3" creationId="{D15BC757-2DCD-400D-BB5D-712E21C964D9}"/>
          </ac:spMkLst>
        </pc:spChg>
        <pc:spChg chg="add mod ord">
          <ac:chgData name="Teri Schroeder" userId="31444fe7-c3c4-43df-b83d-9ff557ce3d91" providerId="ADAL" clId="{1926E380-08EC-4024-8A3D-056D552E386F}" dt="2022-03-04T20:23:52.349" v="4198" actId="947"/>
          <ac:spMkLst>
            <pc:docMk/>
            <pc:sldMk cId="2455799033" sldId="1948765082"/>
            <ac:spMk id="4" creationId="{9A04276B-BD69-45FC-AF4C-EB95B049B793}"/>
          </ac:spMkLst>
        </pc:spChg>
        <pc:spChg chg="del">
          <ac:chgData name="Teri Schroeder" userId="31444fe7-c3c4-43df-b83d-9ff557ce3d91" providerId="ADAL" clId="{1926E380-08EC-4024-8A3D-056D552E386F}" dt="2022-03-04T19:44:58.609" v="3982" actId="478"/>
          <ac:spMkLst>
            <pc:docMk/>
            <pc:sldMk cId="2455799033" sldId="1948765082"/>
            <ac:spMk id="5" creationId="{267AE484-7D8C-47A7-94A6-5EA0AB5ECD09}"/>
          </ac:spMkLst>
        </pc:spChg>
        <pc:spChg chg="del mod">
          <ac:chgData name="Teri Schroeder" userId="31444fe7-c3c4-43df-b83d-9ff557ce3d91" providerId="ADAL" clId="{1926E380-08EC-4024-8A3D-056D552E386F}" dt="2022-03-04T19:43:28.786" v="3979" actId="478"/>
          <ac:spMkLst>
            <pc:docMk/>
            <pc:sldMk cId="2455799033" sldId="1948765082"/>
            <ac:spMk id="7" creationId="{C560B7AE-4B90-4F8C-ABDC-F2B6CFE1B7D6}"/>
          </ac:spMkLst>
        </pc:spChg>
        <pc:spChg chg="add del mod ord">
          <ac:chgData name="Teri Schroeder" userId="31444fe7-c3c4-43df-b83d-9ff557ce3d91" providerId="ADAL" clId="{1926E380-08EC-4024-8A3D-056D552E386F}" dt="2022-03-04T19:44:09.797" v="3981" actId="255"/>
          <ac:spMkLst>
            <pc:docMk/>
            <pc:sldMk cId="2455799033" sldId="1948765082"/>
            <ac:spMk id="8" creationId="{8C06B0C2-CBD6-4B34-8582-0A630FF6484D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0:26:29.345" v="4218" actId="113"/>
        <pc:sldMkLst>
          <pc:docMk/>
          <pc:sldMk cId="1702486178" sldId="1948765083"/>
        </pc:sldMkLst>
        <pc:spChg chg="mod ord">
          <ac:chgData name="Teri Schroeder" userId="31444fe7-c3c4-43df-b83d-9ff557ce3d91" providerId="ADAL" clId="{1926E380-08EC-4024-8A3D-056D552E386F}" dt="2022-03-04T19:46:04.096" v="3985" actId="700"/>
          <ac:spMkLst>
            <pc:docMk/>
            <pc:sldMk cId="1702486178" sldId="1948765083"/>
            <ac:spMk id="3" creationId="{00000000-0000-0000-0000-000000000000}"/>
          </ac:spMkLst>
        </pc:spChg>
        <pc:spChg chg="add mod ord">
          <ac:chgData name="Teri Schroeder" userId="31444fe7-c3c4-43df-b83d-9ff557ce3d91" providerId="ADAL" clId="{1926E380-08EC-4024-8A3D-056D552E386F}" dt="2022-03-04T20:26:29.345" v="4218" actId="113"/>
          <ac:spMkLst>
            <pc:docMk/>
            <pc:sldMk cId="1702486178" sldId="1948765083"/>
            <ac:spMk id="4" creationId="{62EB0DEF-80EF-442A-B842-612CFAE1817F}"/>
          </ac:spMkLst>
        </pc:spChg>
        <pc:spChg chg="mod ord">
          <ac:chgData name="Teri Schroeder" userId="31444fe7-c3c4-43df-b83d-9ff557ce3d91" providerId="ADAL" clId="{1926E380-08EC-4024-8A3D-056D552E386F}" dt="2022-03-04T19:46:04.096" v="3985" actId="700"/>
          <ac:spMkLst>
            <pc:docMk/>
            <pc:sldMk cId="1702486178" sldId="1948765083"/>
            <ac:spMk id="5" creationId="{00000000-0000-0000-0000-000000000000}"/>
          </ac:spMkLst>
        </pc:spChg>
        <pc:spChg chg="del">
          <ac:chgData name="Teri Schroeder" userId="31444fe7-c3c4-43df-b83d-9ff557ce3d91" providerId="ADAL" clId="{1926E380-08EC-4024-8A3D-056D552E386F}" dt="2022-03-04T19:46:18.655" v="3989" actId="478"/>
          <ac:spMkLst>
            <pc:docMk/>
            <pc:sldMk cId="1702486178" sldId="1948765083"/>
            <ac:spMk id="8" creationId="{3EF0EAFA-3E03-45E4-831D-BDC7C8156205}"/>
          </ac:spMkLst>
        </pc:spChg>
        <pc:spChg chg="del">
          <ac:chgData name="Teri Schroeder" userId="31444fe7-c3c4-43df-b83d-9ff557ce3d91" providerId="ADAL" clId="{1926E380-08EC-4024-8A3D-056D552E386F}" dt="2022-03-04T19:46:18.655" v="3989" actId="478"/>
          <ac:spMkLst>
            <pc:docMk/>
            <pc:sldMk cId="1702486178" sldId="1948765083"/>
            <ac:spMk id="10" creationId="{332864D5-2868-4070-9A13-31572F679E6F}"/>
          </ac:spMkLst>
        </pc:spChg>
        <pc:graphicFrameChg chg="mod ord">
          <ac:chgData name="Teri Schroeder" userId="31444fe7-c3c4-43df-b83d-9ff557ce3d91" providerId="ADAL" clId="{1926E380-08EC-4024-8A3D-056D552E386F}" dt="2022-03-04T19:46:52.679" v="3997"/>
          <ac:graphicFrameMkLst>
            <pc:docMk/>
            <pc:sldMk cId="1702486178" sldId="1948765083"/>
            <ac:graphicFrameMk id="2" creationId="{00000000-0000-0000-0000-000000000000}"/>
          </ac:graphicFrameMkLst>
        </pc:graphicFrameChg>
      </pc:sldChg>
      <pc:sldChg chg="addSp delSp modSp add mod modClrScheme chgLayout modNotesTx">
        <pc:chgData name="Teri Schroeder" userId="31444fe7-c3c4-43df-b83d-9ff557ce3d91" providerId="ADAL" clId="{1926E380-08EC-4024-8A3D-056D552E386F}" dt="2022-03-04T22:35:02.160" v="5315" actId="6549"/>
        <pc:sldMkLst>
          <pc:docMk/>
          <pc:sldMk cId="1163648117" sldId="1948765084"/>
        </pc:sldMkLst>
        <pc:spChg chg="add del mod or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2" creationId="{8DB5B262-E3B3-4491-A669-62AC53CA43C7}"/>
          </ac:spMkLst>
        </pc:spChg>
        <pc:spChg chg="add del mod or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3" creationId="{2F693078-6AB4-45ED-A4F6-5BAA76953C41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4" creationId="{6175AE6E-C378-4807-8679-E36DCAE1C058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5" creationId="{BF55C5FE-9BB8-47D3-97F7-F85A05912CC8}"/>
          </ac:spMkLst>
        </pc:spChg>
        <pc:spChg chg="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6" creationId="{1586B7D2-C15E-4C64-B2E8-94A7369316DF}"/>
          </ac:spMkLst>
        </pc:spChg>
        <pc:spChg chg="mod">
          <ac:chgData name="Teri Schroeder" userId="31444fe7-c3c4-43df-b83d-9ff557ce3d91" providerId="ADAL" clId="{1926E380-08EC-4024-8A3D-056D552E386F}" dt="2022-03-04T20:10:43.394" v="4106" actId="1076"/>
          <ac:spMkLst>
            <pc:docMk/>
            <pc:sldMk cId="1163648117" sldId="1948765084"/>
            <ac:spMk id="7" creationId="{023614B6-0AD6-471C-A23C-2D5DB55457F4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9" creationId="{E2D737A9-9F1D-436F-9770-1AAE0C8C4A67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10" creationId="{380EA4D1-27E7-471F-A202-B164E9A4831B}"/>
          </ac:spMkLst>
        </pc:spChg>
        <pc:spChg chg="add del mod">
          <ac:chgData name="Teri Schroeder" userId="31444fe7-c3c4-43df-b83d-9ff557ce3d91" providerId="ADAL" clId="{1926E380-08EC-4024-8A3D-056D552E386F}" dt="2022-03-04T20:08:35.399" v="4084"/>
          <ac:spMkLst>
            <pc:docMk/>
            <pc:sldMk cId="1163648117" sldId="1948765084"/>
            <ac:spMk id="11" creationId="{D312C036-14A3-44D1-89DE-E09F2B7CF028}"/>
          </ac:spMkLst>
        </pc:spChg>
        <pc:spChg chg="add del mod">
          <ac:chgData name="Teri Schroeder" userId="31444fe7-c3c4-43df-b83d-9ff557ce3d91" providerId="ADAL" clId="{1926E380-08EC-4024-8A3D-056D552E386F}" dt="2022-03-04T20:10:22.859" v="4105"/>
          <ac:spMkLst>
            <pc:docMk/>
            <pc:sldMk cId="1163648117" sldId="1948765084"/>
            <ac:spMk id="12" creationId="{CE84CCD0-F3DE-482A-A4B9-96506152EAF2}"/>
          </ac:spMkLst>
        </pc:spChg>
        <pc:spChg chg="add mod ord">
          <ac:chgData name="Teri Schroeder" userId="31444fe7-c3c4-43df-b83d-9ff557ce3d91" providerId="ADAL" clId="{1926E380-08EC-4024-8A3D-056D552E386F}" dt="2022-03-04T20:12:01.573" v="4160" actId="700"/>
          <ac:spMkLst>
            <pc:docMk/>
            <pc:sldMk cId="1163648117" sldId="1948765084"/>
            <ac:spMk id="13" creationId="{4BA34288-9065-4FC4-9E87-F4F0F9212434}"/>
          </ac:spMkLst>
        </pc:spChg>
        <pc:spChg chg="add del mod">
          <ac:chgData name="Teri Schroeder" userId="31444fe7-c3c4-43df-b83d-9ff557ce3d91" providerId="ADAL" clId="{1926E380-08EC-4024-8A3D-056D552E386F}" dt="2022-03-04T20:11:32.641" v="4113" actId="478"/>
          <ac:spMkLst>
            <pc:docMk/>
            <pc:sldMk cId="1163648117" sldId="1948765084"/>
            <ac:spMk id="14" creationId="{5CBCAA43-B12E-4B5A-8407-A8F82C2E1526}"/>
          </ac:spMkLst>
        </pc:spChg>
        <pc:spChg chg="add del mod ord">
          <ac:chgData name="Teri Schroeder" userId="31444fe7-c3c4-43df-b83d-9ff557ce3d91" providerId="ADAL" clId="{1926E380-08EC-4024-8A3D-056D552E386F}" dt="2022-03-04T20:12:09.712" v="4161" actId="478"/>
          <ac:spMkLst>
            <pc:docMk/>
            <pc:sldMk cId="1163648117" sldId="1948765084"/>
            <ac:spMk id="16" creationId="{3807C305-B0DA-4D63-ACC8-5F1A41E58D90}"/>
          </ac:spMkLst>
        </pc:spChg>
        <pc:picChg chg="add del mod">
          <ac:chgData name="Teri Schroeder" userId="31444fe7-c3c4-43df-b83d-9ff557ce3d91" providerId="ADAL" clId="{1926E380-08EC-4024-8A3D-056D552E386F}" dt="2022-03-04T20:11:29.555" v="4111" actId="478"/>
          <ac:picMkLst>
            <pc:docMk/>
            <pc:sldMk cId="1163648117" sldId="1948765084"/>
            <ac:picMk id="15" creationId="{438E42C1-48A8-4FC6-97CB-AE91664B6BA8}"/>
          </ac:picMkLst>
        </pc:picChg>
        <pc:picChg chg="add mod">
          <ac:chgData name="Teri Schroeder" userId="31444fe7-c3c4-43df-b83d-9ff557ce3d91" providerId="ADAL" clId="{1926E380-08EC-4024-8A3D-056D552E386F}" dt="2022-03-04T20:11:30.202" v="4112"/>
          <ac:picMkLst>
            <pc:docMk/>
            <pc:sldMk cId="1163648117" sldId="1948765084"/>
            <ac:picMk id="17" creationId="{2721AFD1-AD60-4DE1-9593-123D04778E94}"/>
          </ac:picMkLst>
        </pc:picChg>
        <pc:picChg chg="del">
          <ac:chgData name="Teri Schroeder" userId="31444fe7-c3c4-43df-b83d-9ff557ce3d91" providerId="ADAL" clId="{1926E380-08EC-4024-8A3D-056D552E386F}" dt="2022-03-04T20:10:21.663" v="4104" actId="21"/>
          <ac:picMkLst>
            <pc:docMk/>
            <pc:sldMk cId="1163648117" sldId="1948765084"/>
            <ac:picMk id="1026" creationId="{E5F4BF5A-1374-4115-9942-B4068284E4DE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0:19:30.746" v="4180" actId="478"/>
        <pc:sldMkLst>
          <pc:docMk/>
          <pc:sldMk cId="3196301226" sldId="1948765085"/>
        </pc:sldMkLst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2" creationId="{1CE80893-FF6E-47A6-9732-EC799A1A0DF1}"/>
          </ac:spMkLst>
        </pc:spChg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3" creationId="{3ABB6655-ACB1-4480-A081-0423F79814CD}"/>
          </ac:spMkLst>
        </pc:spChg>
        <pc:spChg chg="add 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4" creationId="{03CF0B11-3D57-43B7-BD33-46F1D14285ED}"/>
          </ac:spMkLst>
        </pc:spChg>
        <pc:spChg chg="mod ord">
          <ac:chgData name="Teri Schroeder" userId="31444fe7-c3c4-43df-b83d-9ff557ce3d91" providerId="ADAL" clId="{1926E380-08EC-4024-8A3D-056D552E386F}" dt="2022-03-04T20:19:09.832" v="4175" actId="700"/>
          <ac:spMkLst>
            <pc:docMk/>
            <pc:sldMk cId="3196301226" sldId="1948765085"/>
            <ac:spMk id="5" creationId="{A64B1ADD-090B-4C3D-95DD-570C730F8222}"/>
          </ac:spMkLst>
        </pc:spChg>
        <pc:spChg chg="del">
          <ac:chgData name="Teri Schroeder" userId="31444fe7-c3c4-43df-b83d-9ff557ce3d91" providerId="ADAL" clId="{1926E380-08EC-4024-8A3D-056D552E386F}" dt="2022-03-04T20:19:30.746" v="4180" actId="478"/>
          <ac:spMkLst>
            <pc:docMk/>
            <pc:sldMk cId="3196301226" sldId="1948765085"/>
            <ac:spMk id="6" creationId="{67E4C852-6399-47AE-B4ED-97D779F123D2}"/>
          </ac:spMkLst>
        </pc:spChg>
        <pc:spChg chg="del">
          <ac:chgData name="Teri Schroeder" userId="31444fe7-c3c4-43df-b83d-9ff557ce3d91" providerId="ADAL" clId="{1926E380-08EC-4024-8A3D-056D552E386F}" dt="2022-03-04T20:19:30.746" v="4180" actId="478"/>
          <ac:spMkLst>
            <pc:docMk/>
            <pc:sldMk cId="3196301226" sldId="1948765085"/>
            <ac:spMk id="7" creationId="{6D547FE7-0081-4918-9D66-A7183154EFAE}"/>
          </ac:spMkLst>
        </pc:spChg>
        <pc:picChg chg="add del mod">
          <ac:chgData name="Teri Schroeder" userId="31444fe7-c3c4-43df-b83d-9ff557ce3d91" providerId="ADAL" clId="{1926E380-08EC-4024-8A3D-056D552E386F}" dt="2022-03-04T20:19:24.842" v="4179" actId="478"/>
          <ac:picMkLst>
            <pc:docMk/>
            <pc:sldMk cId="3196301226" sldId="1948765085"/>
            <ac:picMk id="8" creationId="{24B38078-6FF7-44DA-8E49-711581FEBD4A}"/>
          </ac:picMkLst>
        </pc:picChg>
      </pc:sldChg>
      <pc:sldChg chg="add">
        <pc:chgData name="Teri Schroeder" userId="31444fe7-c3c4-43df-b83d-9ff557ce3d91" providerId="ADAL" clId="{1926E380-08EC-4024-8A3D-056D552E386F}" dt="2022-03-04T21:24:15.324" v="4379"/>
        <pc:sldMkLst>
          <pc:docMk/>
          <pc:sldMk cId="2059420320" sldId="1948765086"/>
        </pc:sldMkLst>
      </pc:sldChg>
      <pc:sldChg chg="addSp delSp modSp new mod modClrScheme chgLayout">
        <pc:chgData name="Teri Schroeder" userId="31444fe7-c3c4-43df-b83d-9ff557ce3d91" providerId="ADAL" clId="{1926E380-08EC-4024-8A3D-056D552E386F}" dt="2022-03-04T21:51:37.709" v="4730" actId="20577"/>
        <pc:sldMkLst>
          <pc:docMk/>
          <pc:sldMk cId="107499099" sldId="1948765087"/>
        </pc:sldMkLst>
        <pc:spChg chg="del">
          <ac:chgData name="Teri Schroeder" userId="31444fe7-c3c4-43df-b83d-9ff557ce3d91" providerId="ADAL" clId="{1926E380-08EC-4024-8A3D-056D552E386F}" dt="2022-03-04T21:51:15.894" v="4695" actId="700"/>
          <ac:spMkLst>
            <pc:docMk/>
            <pc:sldMk cId="107499099" sldId="1948765087"/>
            <ac:spMk id="2" creationId="{ED9A1E68-1C6C-4FF3-B971-8C78C0D69115}"/>
          </ac:spMkLst>
        </pc:spChg>
        <pc:spChg chg="add mod">
          <ac:chgData name="Teri Schroeder" userId="31444fe7-c3c4-43df-b83d-9ff557ce3d91" providerId="ADAL" clId="{1926E380-08EC-4024-8A3D-056D552E386F}" dt="2022-03-04T21:51:37.709" v="4730" actId="20577"/>
          <ac:spMkLst>
            <pc:docMk/>
            <pc:sldMk cId="107499099" sldId="1948765087"/>
            <ac:spMk id="3" creationId="{87AD848C-7D62-45FA-940C-5AA976BD8953}"/>
          </ac:spMkLst>
        </pc:spChg>
      </pc:sldChg>
      <pc:sldChg chg="addSp delSp modSp add mod modClrScheme chgLayout">
        <pc:chgData name="Teri Schroeder" userId="31444fe7-c3c4-43df-b83d-9ff557ce3d91" providerId="ADAL" clId="{1926E380-08EC-4024-8A3D-056D552E386F}" dt="2022-03-04T21:57:20.226" v="4907"/>
        <pc:sldMkLst>
          <pc:docMk/>
          <pc:sldMk cId="3624127334" sldId="1948765088"/>
        </pc:sldMkLst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2" creationId="{3FCB9F43-290A-4FAF-8D4C-5B48F7F44A49}"/>
          </ac:spMkLst>
        </pc:spChg>
        <pc:spChg chg="add del mod ord">
          <ac:chgData name="Teri Schroeder" userId="31444fe7-c3c4-43df-b83d-9ff557ce3d91" providerId="ADAL" clId="{1926E380-08EC-4024-8A3D-056D552E386F}" dt="2022-03-04T21:55:51.608" v="4844"/>
          <ac:spMkLst>
            <pc:docMk/>
            <pc:sldMk cId="3624127334" sldId="1948765088"/>
            <ac:spMk id="3" creationId="{65B6968B-DE4C-4DEB-AABF-8255D8D53E84}"/>
          </ac:spMkLst>
        </pc:spChg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4" creationId="{39EEA9D7-CD77-4434-8B21-9B2CC1D747AC}"/>
          </ac:spMkLst>
        </pc:spChg>
        <pc:spChg chg="add mod or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5" creationId="{0955A408-9134-4D73-97A6-5E65EDB05BA5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7" creationId="{8FAB7A96-3048-4DEF-AEB4-806DFA321FF2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9" creationId="{14068B59-48F7-4CA2-AE64-A70AB19123D0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10" creationId="{7AB6C6B6-BCE8-4DC8-9904-E442BB441B68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1" creationId="{AD72402E-E69F-4CF6-9DAA-56460CE01F33}"/>
          </ac:spMkLst>
        </pc:spChg>
        <pc:spChg chg="del mod">
          <ac:chgData name="Teri Schroeder" userId="31444fe7-c3c4-43df-b83d-9ff557ce3d91" providerId="ADAL" clId="{1926E380-08EC-4024-8A3D-056D552E386F}" dt="2022-03-04T21:57:04.748" v="4897" actId="478"/>
          <ac:spMkLst>
            <pc:docMk/>
            <pc:sldMk cId="3624127334" sldId="1948765088"/>
            <ac:spMk id="13" creationId="{0060B859-4067-465B-B9E4-EDE9F739DC0B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5" creationId="{D4050A18-C621-43BF-A84E-8B11563DDA34}"/>
          </ac:spMkLst>
        </pc:spChg>
        <pc:spChg chg="add del mod">
          <ac:chgData name="Teri Schroeder" userId="31444fe7-c3c4-43df-b83d-9ff557ce3d91" providerId="ADAL" clId="{1926E380-08EC-4024-8A3D-056D552E386F}" dt="2022-03-04T21:57:20.226" v="4907"/>
          <ac:spMkLst>
            <pc:docMk/>
            <pc:sldMk cId="3624127334" sldId="1948765088"/>
            <ac:spMk id="16" creationId="{704797E0-B8C2-4CBE-AA9E-BF7F21CE0FA1}"/>
          </ac:spMkLst>
        </pc:spChg>
        <pc:picChg chg="del">
          <ac:chgData name="Teri Schroeder" userId="31444fe7-c3c4-43df-b83d-9ff557ce3d91" providerId="ADAL" clId="{1926E380-08EC-4024-8A3D-056D552E386F}" dt="2022-03-04T21:57:04.748" v="4897" actId="478"/>
          <ac:picMkLst>
            <pc:docMk/>
            <pc:sldMk cId="3624127334" sldId="1948765088"/>
            <ac:picMk id="6" creationId="{1EB04157-C9EB-489C-A7A9-13AEAB7B9FCD}"/>
          </ac:picMkLst>
        </pc:picChg>
        <pc:picChg chg="add mod ord modCrop">
          <ac:chgData name="Teri Schroeder" userId="31444fe7-c3c4-43df-b83d-9ff557ce3d91" providerId="ADAL" clId="{1926E380-08EC-4024-8A3D-056D552E386F}" dt="2022-03-04T21:57:20.226" v="4907"/>
          <ac:picMkLst>
            <pc:docMk/>
            <pc:sldMk cId="3624127334" sldId="1948765088"/>
            <ac:picMk id="12" creationId="{BADBFC67-309D-42F3-BE69-65539CE164F0}"/>
          </ac:picMkLst>
        </pc:picChg>
        <pc:picChg chg="del">
          <ac:chgData name="Teri Schroeder" userId="31444fe7-c3c4-43df-b83d-9ff557ce3d91" providerId="ADAL" clId="{1926E380-08EC-4024-8A3D-056D552E386F}" dt="2022-03-04T21:55:44.440" v="4842" actId="21"/>
          <ac:picMkLst>
            <pc:docMk/>
            <pc:sldMk cId="3624127334" sldId="1948765088"/>
            <ac:picMk id="14" creationId="{86716990-1557-4830-B07C-07456717D74A}"/>
          </ac:picMkLst>
        </pc:picChg>
      </pc:sldChg>
      <pc:sldChg chg="addSp delSp modSp add mod modClrScheme chgLayout">
        <pc:chgData name="Teri Schroeder" userId="31444fe7-c3c4-43df-b83d-9ff557ce3d91" providerId="ADAL" clId="{1926E380-08EC-4024-8A3D-056D552E386F}" dt="2022-03-04T22:01:35.101" v="5035" actId="478"/>
        <pc:sldMkLst>
          <pc:docMk/>
          <pc:sldMk cId="708363538" sldId="1948765089"/>
        </pc:sldMkLst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2" creationId="{3FCB9F43-290A-4FAF-8D4C-5B48F7F44A49}"/>
          </ac:spMkLst>
        </pc:spChg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4" creationId="{39EEA9D7-CD77-4434-8B21-9B2CC1D747AC}"/>
          </ac:spMkLst>
        </pc:spChg>
        <pc:spChg chg="mod ord">
          <ac:chgData name="Teri Schroeder" userId="31444fe7-c3c4-43df-b83d-9ff557ce3d91" providerId="ADAL" clId="{1926E380-08EC-4024-8A3D-056D552E386F}" dt="2022-03-04T22:00:25.401" v="5020" actId="700"/>
          <ac:spMkLst>
            <pc:docMk/>
            <pc:sldMk cId="708363538" sldId="1948765089"/>
            <ac:spMk id="5" creationId="{0955A408-9134-4D73-97A6-5E65EDB05BA5}"/>
          </ac:spMkLst>
        </pc:spChg>
        <pc:spChg chg="add del mod">
          <ac:chgData name="Teri Schroeder" userId="31444fe7-c3c4-43df-b83d-9ff557ce3d91" providerId="ADAL" clId="{1926E380-08EC-4024-8A3D-056D552E386F}" dt="2022-03-04T22:01:35.101" v="5035" actId="478"/>
          <ac:spMkLst>
            <pc:docMk/>
            <pc:sldMk cId="708363538" sldId="1948765089"/>
            <ac:spMk id="6" creationId="{7C7EA99B-1ECD-444C-B40D-BA2E9531BBCF}"/>
          </ac:spMkLst>
        </pc:spChg>
        <pc:spChg chg="del">
          <ac:chgData name="Teri Schroeder" userId="31444fe7-c3c4-43df-b83d-9ff557ce3d91" providerId="ADAL" clId="{1926E380-08EC-4024-8A3D-056D552E386F}" dt="2022-03-04T22:00:29.156" v="5021" actId="478"/>
          <ac:spMkLst>
            <pc:docMk/>
            <pc:sldMk cId="708363538" sldId="1948765089"/>
            <ac:spMk id="8" creationId="{86004168-52FA-424E-BD55-4ACB12748340}"/>
          </ac:spMkLst>
        </pc:spChg>
        <pc:picChg chg="add del mod ord modCrop">
          <ac:chgData name="Teri Schroeder" userId="31444fe7-c3c4-43df-b83d-9ff557ce3d91" providerId="ADAL" clId="{1926E380-08EC-4024-8A3D-056D552E386F}" dt="2022-03-04T22:01:35.101" v="5035" actId="478"/>
          <ac:picMkLst>
            <pc:docMk/>
            <pc:sldMk cId="708363538" sldId="1948765089"/>
            <ac:picMk id="12" creationId="{BADBFC67-309D-42F3-BE69-65539CE164F0}"/>
          </ac:picMkLst>
        </pc:picChg>
      </pc:sldChg>
      <pc:sldChg chg="addSp delSp modSp add mod ord modClrScheme chgLayout">
        <pc:chgData name="Teri Schroeder" userId="31444fe7-c3c4-43df-b83d-9ff557ce3d91" providerId="ADAL" clId="{1926E380-08EC-4024-8A3D-056D552E386F}" dt="2022-03-04T22:06:45.057" v="5233" actId="18131"/>
        <pc:sldMkLst>
          <pc:docMk/>
          <pc:sldMk cId="797093331" sldId="1948765090"/>
        </pc:sldMkLst>
        <pc:spChg chg="mod ord">
          <ac:chgData name="Teri Schroeder" userId="31444fe7-c3c4-43df-b83d-9ff557ce3d91" providerId="ADAL" clId="{1926E380-08EC-4024-8A3D-056D552E386F}" dt="2022-03-04T22:05:30.127" v="5212" actId="20577"/>
          <ac:spMkLst>
            <pc:docMk/>
            <pc:sldMk cId="797093331" sldId="1948765090"/>
            <ac:spMk id="2" creationId="{3FCB9F43-290A-4FAF-8D4C-5B48F7F44A49}"/>
          </ac:spMkLst>
        </pc:spChg>
        <pc:spChg chg="mod ord">
          <ac:chgData name="Teri Schroeder" userId="31444fe7-c3c4-43df-b83d-9ff557ce3d91" providerId="ADAL" clId="{1926E380-08EC-4024-8A3D-056D552E386F}" dt="2022-03-04T22:04:17.023" v="5190" actId="700"/>
          <ac:spMkLst>
            <pc:docMk/>
            <pc:sldMk cId="797093331" sldId="1948765090"/>
            <ac:spMk id="4" creationId="{39EEA9D7-CD77-4434-8B21-9B2CC1D747AC}"/>
          </ac:spMkLst>
        </pc:spChg>
        <pc:spChg chg="mod ord">
          <ac:chgData name="Teri Schroeder" userId="31444fe7-c3c4-43df-b83d-9ff557ce3d91" providerId="ADAL" clId="{1926E380-08EC-4024-8A3D-056D552E386F}" dt="2022-03-04T22:04:17.023" v="5190" actId="700"/>
          <ac:spMkLst>
            <pc:docMk/>
            <pc:sldMk cId="797093331" sldId="1948765090"/>
            <ac:spMk id="5" creationId="{0955A408-9134-4D73-97A6-5E65EDB05BA5}"/>
          </ac:spMkLst>
        </pc:spChg>
        <pc:spChg chg="add mod">
          <ac:chgData name="Teri Schroeder" userId="31444fe7-c3c4-43df-b83d-9ff557ce3d91" providerId="ADAL" clId="{1926E380-08EC-4024-8A3D-056D552E386F}" dt="2022-03-04T22:04:49.928" v="5193"/>
          <ac:spMkLst>
            <pc:docMk/>
            <pc:sldMk cId="797093331" sldId="1948765090"/>
            <ac:spMk id="7" creationId="{D053A764-6478-4C30-9400-593EB61BC08F}"/>
          </ac:spMkLst>
        </pc:spChg>
        <pc:spChg chg="del">
          <ac:chgData name="Teri Schroeder" userId="31444fe7-c3c4-43df-b83d-9ff557ce3d91" providerId="ADAL" clId="{1926E380-08EC-4024-8A3D-056D552E386F}" dt="2022-03-04T22:04:22.633" v="5191" actId="478"/>
          <ac:spMkLst>
            <pc:docMk/>
            <pc:sldMk cId="797093331" sldId="1948765090"/>
            <ac:spMk id="8" creationId="{86004168-52FA-424E-BD55-4ACB12748340}"/>
          </ac:spMkLst>
        </pc:spChg>
        <pc:picChg chg="mod ord modCrop">
          <ac:chgData name="Teri Schroeder" userId="31444fe7-c3c4-43df-b83d-9ff557ce3d91" providerId="ADAL" clId="{1926E380-08EC-4024-8A3D-056D552E386F}" dt="2022-03-04T22:06:45.057" v="5233" actId="18131"/>
          <ac:picMkLst>
            <pc:docMk/>
            <pc:sldMk cId="797093331" sldId="1948765090"/>
            <ac:picMk id="12" creationId="{BADBFC67-309D-42F3-BE69-65539CE164F0}"/>
          </ac:picMkLst>
        </pc:picChg>
      </pc:sldChg>
      <pc:sldMasterChg chg="modSp mod setBg addSldLayout delSldLayout modSldLayout sldLayoutOrd">
        <pc:chgData name="Teri Schroeder" userId="31444fe7-c3c4-43df-b83d-9ff557ce3d91" providerId="ADAL" clId="{1926E380-08EC-4024-8A3D-056D552E386F}" dt="2022-03-04T22:31:41.723" v="5310"/>
        <pc:sldMasterMkLst>
          <pc:docMk/>
          <pc:sldMasterMk cId="2046005976" sldId="2147483677"/>
        </pc:sldMasterMkLst>
        <pc:spChg chg="mod">
          <ac:chgData name="Teri Schroeder" userId="31444fe7-c3c4-43df-b83d-9ff557ce3d91" providerId="ADAL" clId="{1926E380-08EC-4024-8A3D-056D552E386F}" dt="2022-03-03T19:01:52.530" v="8" actId="20577"/>
          <ac:spMkLst>
            <pc:docMk/>
            <pc:sldMasterMk cId="2046005976" sldId="2147483677"/>
            <ac:spMk id="6" creationId="{00000000-0000-0000-0000-000000000000}"/>
          </ac:spMkLst>
        </pc:spChg>
        <pc:sldLayoutChg chg="delSp modSp mod">
          <pc:chgData name="Teri Schroeder" userId="31444fe7-c3c4-43df-b83d-9ff557ce3d91" providerId="ADAL" clId="{1926E380-08EC-4024-8A3D-056D552E386F}" dt="2022-03-03T19:05:19.947" v="68" actId="14100"/>
          <pc:sldLayoutMkLst>
            <pc:docMk/>
            <pc:sldMasterMk cId="2046005976" sldId="2147483677"/>
            <pc:sldLayoutMk cId="1517200326" sldId="2147483679"/>
          </pc:sldLayoutMkLst>
          <pc:spChg chg="mod">
            <ac:chgData name="Teri Schroeder" userId="31444fe7-c3c4-43df-b83d-9ff557ce3d91" providerId="ADAL" clId="{1926E380-08EC-4024-8A3D-056D552E386F}" dt="2022-03-03T19:05:12.933" v="67" actId="1035"/>
            <ac:spMkLst>
              <pc:docMk/>
              <pc:sldMasterMk cId="2046005976" sldId="2147483677"/>
              <pc:sldLayoutMk cId="1517200326" sldId="2147483679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4:52.619" v="28" actId="478"/>
            <ac:spMkLst>
              <pc:docMk/>
              <pc:sldMasterMk cId="2046005976" sldId="2147483677"/>
              <pc:sldLayoutMk cId="1517200326" sldId="2147483679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1:58.757" v="10" actId="20577"/>
            <ac:spMkLst>
              <pc:docMk/>
              <pc:sldMasterMk cId="2046005976" sldId="2147483677"/>
              <pc:sldLayoutMk cId="1517200326" sldId="2147483679"/>
              <ac:spMk id="12" creationId="{ED366A31-E300-4D72-A6B8-81D74CDE6CE2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3" creationId="{1D38A5DD-2254-4EBE-B995-9BFAF2F86E91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4" creationId="{DC38EFDF-5EB6-4C4F-93FE-0634C01BFCA8}"/>
            </ac:spMkLst>
          </pc:spChg>
          <pc:spChg chg="mod">
            <ac:chgData name="Teri Schroeder" userId="31444fe7-c3c4-43df-b83d-9ff557ce3d91" providerId="ADAL" clId="{1926E380-08EC-4024-8A3D-056D552E386F}" dt="2022-03-03T19:05:19.947" v="68" actId="14100"/>
            <ac:spMkLst>
              <pc:docMk/>
              <pc:sldMasterMk cId="2046005976" sldId="2147483677"/>
              <pc:sldLayoutMk cId="1517200326" sldId="2147483679"/>
              <ac:spMk id="15" creationId="{69EAE2E5-8796-455E-9A1B-1FD3C4C232C2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04.139" v="196" actId="14100"/>
          <pc:sldLayoutMkLst>
            <pc:docMk/>
            <pc:sldMasterMk cId="2046005976" sldId="2147483677"/>
            <pc:sldLayoutMk cId="440257380" sldId="2147483681"/>
          </pc:sldLayoutMkLst>
          <pc:spChg chg="mod">
            <ac:chgData name="Teri Schroeder" userId="31444fe7-c3c4-43df-b83d-9ff557ce3d91" providerId="ADAL" clId="{1926E380-08EC-4024-8A3D-056D552E386F}" dt="2022-03-03T19:08:04.139" v="196" actId="14100"/>
            <ac:spMkLst>
              <pc:docMk/>
              <pc:sldMasterMk cId="2046005976" sldId="2147483677"/>
              <pc:sldLayoutMk cId="440257380" sldId="2147483681"/>
              <ac:spMk id="6" creationId="{B2FE3F2B-B47E-4A86-B81F-E95D20119A5A}"/>
            </ac:spMkLst>
          </pc:spChg>
          <pc:spChg chg="del">
            <ac:chgData name="Teri Schroeder" userId="31444fe7-c3c4-43df-b83d-9ff557ce3d91" providerId="ADAL" clId="{1926E380-08EC-4024-8A3D-056D552E386F}" dt="2022-03-03T19:08:00.079" v="195" actId="478"/>
            <ac:spMkLst>
              <pc:docMk/>
              <pc:sldMasterMk cId="2046005976" sldId="2147483677"/>
              <pc:sldLayoutMk cId="440257380" sldId="2147483681"/>
              <ac:spMk id="10" creationId="{92449049-2C6C-46A6-8F6C-E1CC2A90180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14.569" v="237" actId="14100"/>
          <pc:sldLayoutMkLst>
            <pc:docMk/>
            <pc:sldMasterMk cId="2046005976" sldId="2147483677"/>
            <pc:sldLayoutMk cId="2971472691" sldId="2147483682"/>
          </pc:sldLayoutMkLst>
          <pc:spChg chg="mod">
            <ac:chgData name="Teri Schroeder" userId="31444fe7-c3c4-43df-b83d-9ff557ce3d91" providerId="ADAL" clId="{1926E380-08EC-4024-8A3D-056D552E386F}" dt="2022-03-03T19:09:14.569" v="237" actId="14100"/>
            <ac:spMkLst>
              <pc:docMk/>
              <pc:sldMasterMk cId="2046005976" sldId="2147483677"/>
              <pc:sldLayoutMk cId="2971472691" sldId="2147483682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9:11.186" v="236" actId="478"/>
            <ac:spMkLst>
              <pc:docMk/>
              <pc:sldMasterMk cId="2046005976" sldId="2147483677"/>
              <pc:sldLayoutMk cId="2971472691" sldId="2147483682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58.314" v="288" actId="14100"/>
          <pc:sldLayoutMkLst>
            <pc:docMk/>
            <pc:sldMasterMk cId="2046005976" sldId="2147483677"/>
            <pc:sldLayoutMk cId="3197321722" sldId="2147483683"/>
          </pc:sldLayoutMkLst>
          <pc:spChg chg="mod">
            <ac:chgData name="Teri Schroeder" userId="31444fe7-c3c4-43df-b83d-9ff557ce3d91" providerId="ADAL" clId="{1926E380-08EC-4024-8A3D-056D552E386F}" dt="2022-03-03T19:10:58.314" v="288" actId="14100"/>
            <ac:spMkLst>
              <pc:docMk/>
              <pc:sldMasterMk cId="2046005976" sldId="2147483677"/>
              <pc:sldLayoutMk cId="3197321722" sldId="2147483683"/>
              <ac:spMk id="3" creationId="{D153287A-C976-46DC-BF19-F759707CF377}"/>
            </ac:spMkLst>
          </pc:spChg>
          <pc:spChg chg="del">
            <ac:chgData name="Teri Schroeder" userId="31444fe7-c3c4-43df-b83d-9ff557ce3d91" providerId="ADAL" clId="{1926E380-08EC-4024-8A3D-056D552E386F}" dt="2022-03-03T19:10:53.406" v="287" actId="478"/>
            <ac:spMkLst>
              <pc:docMk/>
              <pc:sldMasterMk cId="2046005976" sldId="2147483677"/>
              <pc:sldLayoutMk cId="3197321722" sldId="2147483683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12.825" v="292" actId="14100"/>
          <pc:sldLayoutMkLst>
            <pc:docMk/>
            <pc:sldMasterMk cId="2046005976" sldId="2147483677"/>
            <pc:sldLayoutMk cId="3977370898" sldId="2147483684"/>
          </pc:sldLayoutMkLst>
          <pc:spChg chg="mod">
            <ac:chgData name="Teri Schroeder" userId="31444fe7-c3c4-43df-b83d-9ff557ce3d91" providerId="ADAL" clId="{1926E380-08EC-4024-8A3D-056D552E386F}" dt="2022-03-03T19:11:12.825" v="292" actId="14100"/>
            <ac:spMkLst>
              <pc:docMk/>
              <pc:sldMasterMk cId="2046005976" sldId="2147483677"/>
              <pc:sldLayoutMk cId="3977370898" sldId="2147483684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1:12.825" v="292" actId="14100"/>
            <ac:spMkLst>
              <pc:docMk/>
              <pc:sldMasterMk cId="2046005976" sldId="2147483677"/>
              <pc:sldLayoutMk cId="3977370898" sldId="2147483684"/>
              <ac:spMk id="8" creationId="{A52591D1-3F6E-428C-AE6B-D8A7DCF1BA78}"/>
            </ac:spMkLst>
          </pc:spChg>
          <pc:spChg chg="del">
            <ac:chgData name="Teri Schroeder" userId="31444fe7-c3c4-43df-b83d-9ff557ce3d91" providerId="ADAL" clId="{1926E380-08EC-4024-8A3D-056D552E386F}" dt="2022-03-03T19:11:09.143" v="291" actId="478"/>
            <ac:spMkLst>
              <pc:docMk/>
              <pc:sldMasterMk cId="2046005976" sldId="2147483677"/>
              <pc:sldLayoutMk cId="3977370898" sldId="2147483684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38.034" v="299" actId="14100"/>
          <pc:sldLayoutMkLst>
            <pc:docMk/>
            <pc:sldMasterMk cId="2046005976" sldId="2147483677"/>
            <pc:sldLayoutMk cId="1207151982" sldId="2147483685"/>
          </pc:sldLayoutMkLst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1:32.548" v="298" actId="478"/>
            <ac:spMkLst>
              <pc:docMk/>
              <pc:sldMasterMk cId="2046005976" sldId="2147483677"/>
              <pc:sldLayoutMk cId="1207151982" sldId="214748368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1:38.034" v="299" actId="14100"/>
            <ac:spMkLst>
              <pc:docMk/>
              <pc:sldMasterMk cId="2046005976" sldId="2147483677"/>
              <pc:sldLayoutMk cId="1207151982" sldId="2147483685"/>
              <ac:spMk id="11" creationId="{23825832-BFCE-4456-9C17-8F83CB559F7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51.088" v="468" actId="113"/>
          <pc:sldLayoutMkLst>
            <pc:docMk/>
            <pc:sldMasterMk cId="2046005976" sldId="2147483677"/>
            <pc:sldLayoutMk cId="3128102053" sldId="2147483686"/>
          </pc:sldLayoutMkLst>
          <pc:spChg chg="mod">
            <ac:chgData name="Teri Schroeder" userId="31444fe7-c3c4-43df-b83d-9ff557ce3d91" providerId="ADAL" clId="{1926E380-08EC-4024-8A3D-056D552E386F}" dt="2022-03-03T19:13:51.088" v="468" actId="113"/>
            <ac:spMkLst>
              <pc:docMk/>
              <pc:sldMasterMk cId="2046005976" sldId="2147483677"/>
              <pc:sldLayoutMk cId="3128102053" sldId="2147483686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3:33.161" v="446" actId="478"/>
            <ac:spMkLst>
              <pc:docMk/>
              <pc:sldMasterMk cId="2046005976" sldId="2147483677"/>
              <pc:sldLayoutMk cId="3128102053" sldId="2147483686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11" creationId="{23825832-BFCE-4456-9C17-8F83CB559F7A}"/>
            </ac:spMkLst>
          </pc:spChg>
          <pc:spChg chg="mod">
            <ac:chgData name="Teri Schroeder" userId="31444fe7-c3c4-43df-b83d-9ff557ce3d91" providerId="ADAL" clId="{1926E380-08EC-4024-8A3D-056D552E386F}" dt="2022-03-03T19:13:41.200" v="465" actId="1035"/>
            <ac:spMkLst>
              <pc:docMk/>
              <pc:sldMasterMk cId="2046005976" sldId="2147483677"/>
              <pc:sldLayoutMk cId="3128102053" sldId="2147483686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18.555" v="419" actId="14100"/>
          <pc:sldLayoutMkLst>
            <pc:docMk/>
            <pc:sldMasterMk cId="2046005976" sldId="2147483677"/>
            <pc:sldLayoutMk cId="1831675185" sldId="2147483687"/>
          </pc:sldLayoutMkLst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3:00.415" v="392" actId="478"/>
            <ac:spMkLst>
              <pc:docMk/>
              <pc:sldMasterMk cId="2046005976" sldId="2147483677"/>
              <pc:sldLayoutMk cId="1831675185" sldId="2147483687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3:18.555" v="419" actId="14100"/>
            <ac:spMkLst>
              <pc:docMk/>
              <pc:sldMasterMk cId="2046005976" sldId="2147483677"/>
              <pc:sldLayoutMk cId="1831675185" sldId="2147483687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49.879" v="230" actId="14100"/>
          <pc:sldLayoutMkLst>
            <pc:docMk/>
            <pc:sldMasterMk cId="2046005976" sldId="2147483677"/>
            <pc:sldLayoutMk cId="1966853333" sldId="2147483688"/>
          </pc:sldLayoutMkLst>
          <pc:spChg chg="mod">
            <ac:chgData name="Teri Schroeder" userId="31444fe7-c3c4-43df-b83d-9ff557ce3d91" providerId="ADAL" clId="{1926E380-08EC-4024-8A3D-056D552E386F}" dt="2022-03-03T19:08:49.879" v="230" actId="14100"/>
            <ac:spMkLst>
              <pc:docMk/>
              <pc:sldMasterMk cId="2046005976" sldId="2147483677"/>
              <pc:sldLayoutMk cId="1966853333" sldId="2147483688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8:34.739" v="226" actId="478"/>
            <ac:spMkLst>
              <pc:docMk/>
              <pc:sldMasterMk cId="2046005976" sldId="2147483677"/>
              <pc:sldLayoutMk cId="1966853333" sldId="2147483688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8:43.900" v="229" actId="113"/>
            <ac:spMkLst>
              <pc:docMk/>
              <pc:sldMasterMk cId="2046005976" sldId="2147483677"/>
              <pc:sldLayoutMk cId="1966853333" sldId="2147483688"/>
              <ac:spMk id="12" creationId="{A85D04BF-3802-4A67-9059-D4096C1122F8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08.326" v="235" actId="14100"/>
          <pc:sldLayoutMkLst>
            <pc:docMk/>
            <pc:sldMasterMk cId="2046005976" sldId="2147483677"/>
            <pc:sldLayoutMk cId="3778881973" sldId="2147483689"/>
          </pc:sldLayoutMkLst>
          <pc:spChg chg="mod">
            <ac:chgData name="Teri Schroeder" userId="31444fe7-c3c4-43df-b83d-9ff557ce3d91" providerId="ADAL" clId="{1926E380-08EC-4024-8A3D-056D552E386F}" dt="2022-03-03T19:09:08.326" v="235" actId="14100"/>
            <ac:spMkLst>
              <pc:docMk/>
              <pc:sldMasterMk cId="2046005976" sldId="2147483677"/>
              <pc:sldLayoutMk cId="3778881973" sldId="2147483689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08:55.781" v="231" actId="478"/>
            <ac:spMkLst>
              <pc:docMk/>
              <pc:sldMasterMk cId="2046005976" sldId="2147483677"/>
              <pc:sldLayoutMk cId="3778881973" sldId="214748368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05.954" v="234" actId="113"/>
            <ac:spMkLst>
              <pc:docMk/>
              <pc:sldMasterMk cId="2046005976" sldId="2147483677"/>
              <pc:sldLayoutMk cId="3778881973" sldId="2147483689"/>
              <ac:spMk id="12" creationId="{D1B86F41-3687-4162-A230-5A54570BFC00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51.462" v="286" actId="113"/>
          <pc:sldLayoutMkLst>
            <pc:docMk/>
            <pc:sldMasterMk cId="2046005976" sldId="2147483677"/>
            <pc:sldLayoutMk cId="236884415" sldId="2147483690"/>
          </pc:sldLayoutMkLst>
          <pc:spChg chg="mod">
            <ac:chgData name="Teri Schroeder" userId="31444fe7-c3c4-43df-b83d-9ff557ce3d91" providerId="ADAL" clId="{1926E380-08EC-4024-8A3D-056D552E386F}" dt="2022-03-03T19:10:47.016" v="284" actId="14100"/>
            <ac:spMkLst>
              <pc:docMk/>
              <pc:sldMasterMk cId="2046005976" sldId="2147483677"/>
              <pc:sldLayoutMk cId="236884415" sldId="2147483690"/>
              <ac:spMk id="3" creationId="{D153287A-C976-46DC-BF19-F759707CF377}"/>
            </ac:spMkLst>
          </pc:spChg>
          <pc:spChg chg="del">
            <ac:chgData name="Teri Schroeder" userId="31444fe7-c3c4-43df-b83d-9ff557ce3d91" providerId="ADAL" clId="{1926E380-08EC-4024-8A3D-056D552E386F}" dt="2022-03-03T19:10:41.110" v="282" actId="478"/>
            <ac:spMkLst>
              <pc:docMk/>
              <pc:sldMasterMk cId="2046005976" sldId="2147483677"/>
              <pc:sldLayoutMk cId="236884415" sldId="2147483690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51.462" v="286" actId="113"/>
            <ac:spMkLst>
              <pc:docMk/>
              <pc:sldMasterMk cId="2046005976" sldId="2147483677"/>
              <pc:sldLayoutMk cId="236884415" sldId="2147483690"/>
              <ac:spMk id="11" creationId="{E86203D7-096C-4F83-A0BE-AAF71D0C3A9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27.556" v="241" actId="113"/>
          <pc:sldLayoutMkLst>
            <pc:docMk/>
            <pc:sldMasterMk cId="2046005976" sldId="2147483677"/>
            <pc:sldLayoutMk cId="1720614810" sldId="2147483691"/>
          </pc:sldLayoutMkLst>
          <pc:spChg chg="mod">
            <ac:chgData name="Teri Schroeder" userId="31444fe7-c3c4-43df-b83d-9ff557ce3d91" providerId="ADAL" clId="{1926E380-08EC-4024-8A3D-056D552E386F}" dt="2022-03-03T19:09:21.950" v="239" actId="14100"/>
            <ac:spMkLst>
              <pc:docMk/>
              <pc:sldMasterMk cId="2046005976" sldId="2147483677"/>
              <pc:sldLayoutMk cId="1720614810" sldId="2147483691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09:21.950" v="239" actId="14100"/>
            <ac:spMkLst>
              <pc:docMk/>
              <pc:sldMasterMk cId="2046005976" sldId="2147483677"/>
              <pc:sldLayoutMk cId="1720614810" sldId="2147483691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09:17.386" v="238" actId="478"/>
            <ac:spMkLst>
              <pc:docMk/>
              <pc:sldMasterMk cId="2046005976" sldId="2147483677"/>
              <pc:sldLayoutMk cId="1720614810" sldId="2147483691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27.556" v="241" actId="113"/>
            <ac:spMkLst>
              <pc:docMk/>
              <pc:sldMasterMk cId="2046005976" sldId="2147483677"/>
              <pc:sldLayoutMk cId="1720614810" sldId="2147483691"/>
              <ac:spMk id="13" creationId="{11C54BBE-FE01-4231-AB8B-3E22A0595DD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54.547" v="391" actId="1035"/>
          <pc:sldLayoutMkLst>
            <pc:docMk/>
            <pc:sldMasterMk cId="2046005976" sldId="2147483677"/>
            <pc:sldLayoutMk cId="3313074824" sldId="2147483692"/>
          </pc:sldLayoutMkLst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2:45.115" v="359" actId="478"/>
            <ac:spMkLst>
              <pc:docMk/>
              <pc:sldMasterMk cId="2046005976" sldId="2147483677"/>
              <pc:sldLayoutMk cId="3313074824" sldId="214748369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15" creationId="{C25B52BD-BC08-458A-BF29-0922320EB311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0" creationId="{2B2BA647-242E-4CC6-B01B-C8E84E868B22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1" creationId="{5F956459-2A40-4135-A6B8-F9D10AF39A0F}"/>
            </ac:spMkLst>
          </pc:spChg>
          <pc:spChg chg="mod">
            <ac:chgData name="Teri Schroeder" userId="31444fe7-c3c4-43df-b83d-9ff557ce3d91" providerId="ADAL" clId="{1926E380-08EC-4024-8A3D-056D552E386F}" dt="2022-03-03T19:12:54.547" v="391" actId="1035"/>
            <ac:spMkLst>
              <pc:docMk/>
              <pc:sldMasterMk cId="2046005976" sldId="2147483677"/>
              <pc:sldLayoutMk cId="3313074824" sldId="2147483692"/>
              <ac:spMk id="22" creationId="{2150A662-44DB-418E-88E0-E5E7CEB4168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00.682" v="677" actId="14100"/>
          <pc:sldLayoutMkLst>
            <pc:docMk/>
            <pc:sldMasterMk cId="2046005976" sldId="2147483677"/>
            <pc:sldLayoutMk cId="2582793277" sldId="2147483693"/>
          </pc:sldLayoutMkLst>
          <pc:spChg chg="mod">
            <ac:chgData name="Teri Schroeder" userId="31444fe7-c3c4-43df-b83d-9ff557ce3d91" providerId="ADAL" clId="{1926E380-08EC-4024-8A3D-056D552E386F}" dt="2022-03-03T19:19:00.682" v="677" actId="14100"/>
            <ac:spMkLst>
              <pc:docMk/>
              <pc:sldMasterMk cId="2046005976" sldId="2147483677"/>
              <pc:sldLayoutMk cId="2582793277" sldId="2147483693"/>
              <ac:spMk id="9" creationId="{9DAAE118-7AEB-47BE-8FCF-7ACB730A84B8}"/>
            </ac:spMkLst>
          </pc:spChg>
          <pc:spChg chg="del">
            <ac:chgData name="Teri Schroeder" userId="31444fe7-c3c4-43df-b83d-9ff557ce3d91" providerId="ADAL" clId="{1926E380-08EC-4024-8A3D-056D552E386F}" dt="2022-03-03T19:18:48.161" v="645" actId="478"/>
            <ac:spMkLst>
              <pc:docMk/>
              <pc:sldMasterMk cId="2046005976" sldId="2147483677"/>
              <pc:sldLayoutMk cId="2582793277" sldId="2147483693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8:56.739" v="676" actId="1036"/>
            <ac:spMkLst>
              <pc:docMk/>
              <pc:sldMasterMk cId="2046005976" sldId="2147483677"/>
              <pc:sldLayoutMk cId="2582793277" sldId="2147483693"/>
              <ac:spMk id="13" creationId="{3DC94779-D5FF-4320-A38B-E7C6421DC10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28.848" v="731" actId="14100"/>
          <pc:sldLayoutMkLst>
            <pc:docMk/>
            <pc:sldMasterMk cId="2046005976" sldId="2147483677"/>
            <pc:sldLayoutMk cId="3849247552" sldId="2147483694"/>
          </pc:sldLayoutMkLst>
          <pc:spChg chg="del">
            <ac:chgData name="Teri Schroeder" userId="31444fe7-c3c4-43df-b83d-9ff557ce3d91" providerId="ADAL" clId="{1926E380-08EC-4024-8A3D-056D552E386F}" dt="2022-03-03T19:19:17.255" v="705" actId="478"/>
            <ac:spMkLst>
              <pc:docMk/>
              <pc:sldMasterMk cId="2046005976" sldId="2147483677"/>
              <pc:sldLayoutMk cId="3849247552" sldId="2147483694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25.347" v="730" actId="1036"/>
            <ac:spMkLst>
              <pc:docMk/>
              <pc:sldMasterMk cId="2046005976" sldId="2147483677"/>
              <pc:sldLayoutMk cId="3849247552" sldId="2147483694"/>
              <ac:spMk id="14" creationId="{C4BA041D-9DD0-4410-A58A-1023BF5A47BB}"/>
            </ac:spMkLst>
          </pc:spChg>
          <pc:spChg chg="mod">
            <ac:chgData name="Teri Schroeder" userId="31444fe7-c3c4-43df-b83d-9ff557ce3d91" providerId="ADAL" clId="{1926E380-08EC-4024-8A3D-056D552E386F}" dt="2022-03-03T19:19:28.848" v="731" actId="14100"/>
            <ac:spMkLst>
              <pc:docMk/>
              <pc:sldMasterMk cId="2046005976" sldId="2147483677"/>
              <pc:sldLayoutMk cId="3849247552" sldId="2147483694"/>
              <ac:spMk id="17" creationId="{B8AE498B-354C-4BFB-901F-7AEF031DBC26}"/>
            </ac:spMkLst>
          </pc:spChg>
        </pc:sldLayoutChg>
        <pc:sldLayoutChg chg="delSp mod">
          <pc:chgData name="Teri Schroeder" userId="31444fe7-c3c4-43df-b83d-9ff557ce3d91" providerId="ADAL" clId="{1926E380-08EC-4024-8A3D-056D552E386F}" dt="2022-03-03T19:19:48.390" v="768" actId="478"/>
          <pc:sldLayoutMkLst>
            <pc:docMk/>
            <pc:sldMasterMk cId="2046005976" sldId="2147483677"/>
            <pc:sldLayoutMk cId="4072507329" sldId="2147483695"/>
          </pc:sldLayoutMkLst>
          <pc:spChg chg="del">
            <ac:chgData name="Teri Schroeder" userId="31444fe7-c3c4-43df-b83d-9ff557ce3d91" providerId="ADAL" clId="{1926E380-08EC-4024-8A3D-056D552E386F}" dt="2022-03-03T19:19:48.390" v="768" actId="478"/>
            <ac:spMkLst>
              <pc:docMk/>
              <pc:sldMasterMk cId="2046005976" sldId="2147483677"/>
              <pc:sldLayoutMk cId="4072507329" sldId="2147483695"/>
              <ac:spMk id="10" creationId="{55150728-4341-4B41-8873-2473ED31348B}"/>
            </ac:spMkLst>
          </pc:spChg>
        </pc:sldLayoutChg>
        <pc:sldLayoutChg chg="setBg">
          <pc:chgData name="Teri Schroeder" userId="31444fe7-c3c4-43df-b83d-9ff557ce3d91" providerId="ADAL" clId="{1926E380-08EC-4024-8A3D-056D552E386F}" dt="2022-03-03T19:01:33.005" v="6"/>
          <pc:sldLayoutMkLst>
            <pc:docMk/>
            <pc:sldMasterMk cId="2046005976" sldId="2147483677"/>
            <pc:sldLayoutMk cId="2049521539" sldId="2147483698"/>
          </pc:sldLayoutMkLst>
        </pc:sldLayoutChg>
        <pc:sldLayoutChg chg="addSp delSp modSp mod">
          <pc:chgData name="Teri Schroeder" userId="31444fe7-c3c4-43df-b83d-9ff557ce3d91" providerId="ADAL" clId="{1926E380-08EC-4024-8A3D-056D552E386F}" dt="2022-03-03T19:18:43.920" v="644" actId="207"/>
          <pc:sldLayoutMkLst>
            <pc:docMk/>
            <pc:sldMasterMk cId="2046005976" sldId="2147483677"/>
            <pc:sldLayoutMk cId="2940676499" sldId="2147483700"/>
          </pc:sldLayoutMkLst>
          <pc:spChg chg="mod">
            <ac:chgData name="Teri Schroeder" userId="31444fe7-c3c4-43df-b83d-9ff557ce3d91" providerId="ADAL" clId="{1926E380-08EC-4024-8A3D-056D552E386F}" dt="2022-03-03T19:17:57.441" v="642" actId="14100"/>
            <ac:spMkLst>
              <pc:docMk/>
              <pc:sldMasterMk cId="2046005976" sldId="2147483677"/>
              <pc:sldLayoutMk cId="2940676499" sldId="2147483700"/>
              <ac:spMk id="2" creationId="{9DFC27E8-16D8-49A1-9DB8-234768E6AAE4}"/>
            </ac:spMkLst>
          </pc:spChg>
          <pc:spChg chg="mod">
            <ac:chgData name="Teri Schroeder" userId="31444fe7-c3c4-43df-b83d-9ff557ce3d91" providerId="ADAL" clId="{1926E380-08EC-4024-8A3D-056D552E386F}" dt="2022-03-03T19:17:25.247" v="635" actId="242"/>
            <ac:spMkLst>
              <pc:docMk/>
              <pc:sldMasterMk cId="2046005976" sldId="2147483677"/>
              <pc:sldLayoutMk cId="2940676499" sldId="2147483700"/>
              <ac:spMk id="9" creationId="{32244C7E-F663-45B6-B112-C55DCC1F10B4}"/>
            </ac:spMkLst>
          </pc:spChg>
          <pc:spChg chg="del">
            <ac:chgData name="Teri Schroeder" userId="31444fe7-c3c4-43df-b83d-9ff557ce3d91" providerId="ADAL" clId="{1926E380-08EC-4024-8A3D-056D552E386F}" dt="2022-03-03T19:17:27.425" v="636" actId="478"/>
            <ac:spMkLst>
              <pc:docMk/>
              <pc:sldMasterMk cId="2046005976" sldId="2147483677"/>
              <pc:sldLayoutMk cId="2940676499" sldId="2147483700"/>
              <ac:spMk id="10" creationId="{862632C5-CE1F-4714-B8E6-9C62993BDD97}"/>
            </ac:spMkLst>
          </pc:spChg>
          <pc:spChg chg="add mod">
            <ac:chgData name="Teri Schroeder" userId="31444fe7-c3c4-43df-b83d-9ff557ce3d91" providerId="ADAL" clId="{1926E380-08EC-4024-8A3D-056D552E386F}" dt="2022-03-03T19:17:49.451" v="641" actId="14100"/>
            <ac:spMkLst>
              <pc:docMk/>
              <pc:sldMasterMk cId="2046005976" sldId="2147483677"/>
              <pc:sldLayoutMk cId="2940676499" sldId="2147483700"/>
              <ac:spMk id="12" creationId="{A603DC51-234C-49EE-9151-E45D6B2EB6A4}"/>
            </ac:spMkLst>
          </pc:spChg>
          <pc:spChg chg="add mod">
            <ac:chgData name="Teri Schroeder" userId="31444fe7-c3c4-43df-b83d-9ff557ce3d91" providerId="ADAL" clId="{1926E380-08EC-4024-8A3D-056D552E386F}" dt="2022-03-03T19:18:43.920" v="644" actId="207"/>
            <ac:spMkLst>
              <pc:docMk/>
              <pc:sldMasterMk cId="2046005976" sldId="2147483677"/>
              <pc:sldLayoutMk cId="2940676499" sldId="2147483700"/>
              <ac:spMk id="13" creationId="{A1868CAE-D2F4-47FE-8FCD-4B9FD0B63C51}"/>
            </ac:spMkLst>
          </pc:spChg>
          <pc:spChg chg="del">
            <ac:chgData name="Teri Schroeder" userId="31444fe7-c3c4-43df-b83d-9ff557ce3d91" providerId="ADAL" clId="{1926E380-08EC-4024-8A3D-056D552E386F}" dt="2022-03-03T19:17:37.712" v="637" actId="478"/>
            <ac:spMkLst>
              <pc:docMk/>
              <pc:sldMasterMk cId="2046005976" sldId="2147483677"/>
              <pc:sldLayoutMk cId="2940676499" sldId="2147483700"/>
              <ac:spMk id="15" creationId="{B42294C7-E128-4C94-891A-08FAA875A6D1}"/>
            </ac:spMkLst>
          </pc:spChg>
          <pc:spChg chg="del mod">
            <ac:chgData name="Teri Schroeder" userId="31444fe7-c3c4-43df-b83d-9ff557ce3d91" providerId="ADAL" clId="{1926E380-08EC-4024-8A3D-056D552E386F}" dt="2022-03-03T19:17:06.798" v="631" actId="478"/>
            <ac:spMkLst>
              <pc:docMk/>
              <pc:sldMasterMk cId="2046005976" sldId="2147483677"/>
              <pc:sldLayoutMk cId="2940676499" sldId="2147483700"/>
              <ac:spMk id="17" creationId="{D53C50A5-83B9-42C1-91FC-10D41428F09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30.865" v="225" actId="14100"/>
          <pc:sldLayoutMkLst>
            <pc:docMk/>
            <pc:sldMasterMk cId="2046005976" sldId="2147483677"/>
            <pc:sldLayoutMk cId="396162311" sldId="2147483701"/>
          </pc:sldLayoutMkLst>
          <pc:spChg chg="mod">
            <ac:chgData name="Teri Schroeder" userId="31444fe7-c3c4-43df-b83d-9ff557ce3d91" providerId="ADAL" clId="{1926E380-08EC-4024-8A3D-056D552E386F}" dt="2022-03-03T19:08:30.865" v="225" actId="14100"/>
            <ac:spMkLst>
              <pc:docMk/>
              <pc:sldMasterMk cId="2046005976" sldId="2147483677"/>
              <pc:sldLayoutMk cId="396162311" sldId="2147483701"/>
              <ac:spMk id="6" creationId="{B2FE3F2B-B47E-4A86-B81F-E95D20119A5A}"/>
            </ac:spMkLst>
          </pc:spChg>
          <pc:spChg chg="mod">
            <ac:chgData name="Teri Schroeder" userId="31444fe7-c3c4-43df-b83d-9ff557ce3d91" providerId="ADAL" clId="{1926E380-08EC-4024-8A3D-056D552E386F}" dt="2022-03-03T19:08:27.820" v="224" actId="14100"/>
            <ac:spMkLst>
              <pc:docMk/>
              <pc:sldMasterMk cId="2046005976" sldId="2147483677"/>
              <pc:sldLayoutMk cId="396162311" sldId="2147483701"/>
              <ac:spMk id="8" creationId="{6510E84F-54C1-49BF-8B00-241A1A593338}"/>
            </ac:spMkLst>
          </pc:spChg>
          <pc:spChg chg="mod">
            <ac:chgData name="Teri Schroeder" userId="31444fe7-c3c4-43df-b83d-9ff557ce3d91" providerId="ADAL" clId="{1926E380-08EC-4024-8A3D-056D552E386F}" dt="2022-03-03T19:08:25.481" v="223" actId="1035"/>
            <ac:spMkLst>
              <pc:docMk/>
              <pc:sldMasterMk cId="2046005976" sldId="2147483677"/>
              <pc:sldLayoutMk cId="396162311" sldId="2147483701"/>
              <ac:spMk id="9" creationId="{74802A92-2B1C-47B1-989F-1849D8F134F7}"/>
            </ac:spMkLst>
          </pc:spChg>
          <pc:spChg chg="del">
            <ac:chgData name="Teri Schroeder" userId="31444fe7-c3c4-43df-b83d-9ff557ce3d91" providerId="ADAL" clId="{1926E380-08EC-4024-8A3D-056D552E386F}" dt="2022-03-03T19:08:15.218" v="199" actId="478"/>
            <ac:spMkLst>
              <pc:docMk/>
              <pc:sldMasterMk cId="2046005976" sldId="2147483677"/>
              <pc:sldLayoutMk cId="396162311" sldId="2147483701"/>
              <ac:spMk id="10" creationId="{92449049-2C6C-46A6-8F6C-E1CC2A90180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21.979" v="603" actId="1035"/>
          <pc:sldLayoutMkLst>
            <pc:docMk/>
            <pc:sldMasterMk cId="2046005976" sldId="2147483677"/>
            <pc:sldLayoutMk cId="1339683314" sldId="2147483702"/>
          </pc:sldLayoutMkLst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5:15.911" v="580" actId="478"/>
            <ac:spMkLst>
              <pc:docMk/>
              <pc:sldMasterMk cId="2046005976" sldId="2147483677"/>
              <pc:sldLayoutMk cId="1339683314" sldId="214748370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3" creationId="{9E021891-4900-4BFE-83F3-A4779088DB5E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21.979" v="603" actId="1035"/>
            <ac:spMkLst>
              <pc:docMk/>
              <pc:sldMasterMk cId="2046005976" sldId="2147483677"/>
              <pc:sldLayoutMk cId="1339683314" sldId="2147483702"/>
              <ac:spMk id="17" creationId="{5C90DE2B-2F52-47A7-B950-947885ED2074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3T19:06:43.241" v="137" actId="207"/>
          <pc:sldLayoutMkLst>
            <pc:docMk/>
            <pc:sldMasterMk cId="2046005976" sldId="2147483677"/>
            <pc:sldLayoutMk cId="1161697625" sldId="2147483703"/>
          </pc:sldLayoutMkLst>
          <pc:spChg chg="mod">
            <ac:chgData name="Teri Schroeder" userId="31444fe7-c3c4-43df-b83d-9ff557ce3d91" providerId="ADAL" clId="{1926E380-08EC-4024-8A3D-056D552E386F}" dt="2022-03-03T19:05:31.834" v="95" actId="1036"/>
            <ac:spMkLst>
              <pc:docMk/>
              <pc:sldMasterMk cId="2046005976" sldId="2147483677"/>
              <pc:sldLayoutMk cId="1161697625" sldId="2147483703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5:27.019" v="69" actId="478"/>
            <ac:spMkLst>
              <pc:docMk/>
              <pc:sldMasterMk cId="2046005976" sldId="2147483677"/>
              <pc:sldLayoutMk cId="1161697625" sldId="2147483703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6:43.241" v="137" actId="207"/>
            <ac:spMkLst>
              <pc:docMk/>
              <pc:sldMasterMk cId="2046005976" sldId="2147483677"/>
              <pc:sldLayoutMk cId="1161697625" sldId="2147483703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3" creationId="{1A9A13B3-B5A5-4146-940A-130AD42D042E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4" creationId="{4A6B9FF5-1002-4F8C-9C1D-7F89BC924D72}"/>
            </ac:spMkLst>
          </pc:spChg>
          <pc:spChg chg="mod">
            <ac:chgData name="Teri Schroeder" userId="31444fe7-c3c4-43df-b83d-9ff557ce3d91" providerId="ADAL" clId="{1926E380-08EC-4024-8A3D-056D552E386F}" dt="2022-03-03T19:05:53.458" v="97" actId="14100"/>
            <ac:spMkLst>
              <pc:docMk/>
              <pc:sldMasterMk cId="2046005976" sldId="2147483677"/>
              <pc:sldLayoutMk cId="1161697625" sldId="2147483703"/>
              <ac:spMk id="15" creationId="{EF96C372-3B1A-48F5-8D5B-6E98CD89C759}"/>
            </ac:spMkLst>
          </pc:spChg>
          <pc:spChg chg="add del mod">
            <ac:chgData name="Teri Schroeder" userId="31444fe7-c3c4-43df-b83d-9ff557ce3d91" providerId="ADAL" clId="{1926E380-08EC-4024-8A3D-056D552E386F}" dt="2022-03-03T19:06:36.142" v="136"/>
            <ac:spMkLst>
              <pc:docMk/>
              <pc:sldMasterMk cId="2046005976" sldId="2147483677"/>
              <pc:sldLayoutMk cId="1161697625" sldId="2147483703"/>
              <ac:spMk id="16" creationId="{F221E06F-3CFC-4BF2-8E8F-3270E579FA8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3:28.489" v="445" actId="1035"/>
          <pc:sldLayoutMkLst>
            <pc:docMk/>
            <pc:sldMasterMk cId="2046005976" sldId="2147483677"/>
            <pc:sldLayoutMk cId="261100164" sldId="2147483704"/>
          </pc:sldLayoutMkLst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3:21.315" v="420" actId="478"/>
            <ac:spMkLst>
              <pc:docMk/>
              <pc:sldMasterMk cId="2046005976" sldId="2147483677"/>
              <pc:sldLayoutMk cId="261100164" sldId="2147483704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3:28.489" v="445" actId="1035"/>
            <ac:spMkLst>
              <pc:docMk/>
              <pc:sldMasterMk cId="2046005976" sldId="2147483677"/>
              <pc:sldLayoutMk cId="261100164" sldId="2147483704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13.131" v="579" actId="14100"/>
          <pc:sldLayoutMkLst>
            <pc:docMk/>
            <pc:sldMasterMk cId="2046005976" sldId="2147483677"/>
            <pc:sldLayoutMk cId="1956863457" sldId="2147483705"/>
          </pc:sldLayoutMkLst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4:52.031" v="550" actId="478"/>
            <ac:spMkLst>
              <pc:docMk/>
              <pc:sldMasterMk cId="2046005976" sldId="2147483677"/>
              <pc:sldLayoutMk cId="1956863457" sldId="214748370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4" creationId="{735A41CB-1466-4F07-B8D6-D05A440C05D6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02.282" v="575" actId="1035"/>
            <ac:spMkLst>
              <pc:docMk/>
              <pc:sldMasterMk cId="2046005976" sldId="2147483677"/>
              <pc:sldLayoutMk cId="1956863457" sldId="2147483705"/>
              <ac:spMk id="17" creationId="{5C90DE2B-2F52-47A7-B950-947885ED2074}"/>
            </ac:spMkLst>
          </pc:spChg>
          <pc:spChg chg="mod">
            <ac:chgData name="Teri Schroeder" userId="31444fe7-c3c4-43df-b83d-9ff557ce3d91" providerId="ADAL" clId="{1926E380-08EC-4024-8A3D-056D552E386F}" dt="2022-03-03T19:15:13.131" v="579" actId="14100"/>
            <ac:spMkLst>
              <pc:docMk/>
              <pc:sldMasterMk cId="2046005976" sldId="2147483677"/>
              <pc:sldLayoutMk cId="1956863457" sldId="2147483705"/>
              <ac:spMk id="18" creationId="{BDC876CF-887F-4124-863C-6624C88B7E3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29.737" v="297" actId="113"/>
          <pc:sldLayoutMkLst>
            <pc:docMk/>
            <pc:sldMasterMk cId="2046005976" sldId="2147483677"/>
            <pc:sldLayoutMk cId="1321208923" sldId="2147483706"/>
          </pc:sldLayoutMkLst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1:15.433" v="293" actId="478"/>
            <ac:spMkLst>
              <pc:docMk/>
              <pc:sldMasterMk cId="2046005976" sldId="2147483677"/>
              <pc:sldLayoutMk cId="1321208923" sldId="2147483706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1:29.737" v="297" actId="113"/>
            <ac:spMkLst>
              <pc:docMk/>
              <pc:sldMasterMk cId="2046005976" sldId="2147483677"/>
              <pc:sldLayoutMk cId="1321208923" sldId="2147483706"/>
              <ac:spMk id="13" creationId="{41F68F7E-B94B-4E6E-A200-FD95903709B6}"/>
            </ac:spMkLst>
          </pc:spChg>
          <pc:spChg chg="mod">
            <ac:chgData name="Teri Schroeder" userId="31444fe7-c3c4-43df-b83d-9ff557ce3d91" providerId="ADAL" clId="{1926E380-08EC-4024-8A3D-056D552E386F}" dt="2022-03-03T19:11:23.272" v="294" actId="14100"/>
            <ac:spMkLst>
              <pc:docMk/>
              <pc:sldMasterMk cId="2046005976" sldId="2147483677"/>
              <pc:sldLayoutMk cId="1321208923" sldId="2147483706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41.366" v="358" actId="14100"/>
          <pc:sldLayoutMkLst>
            <pc:docMk/>
            <pc:sldMasterMk cId="2046005976" sldId="2147483677"/>
            <pc:sldLayoutMk cId="1424643455" sldId="2147483708"/>
          </pc:sldLayoutMkLst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1:40.439" v="300" actId="478"/>
            <ac:spMkLst>
              <pc:docMk/>
              <pc:sldMasterMk cId="2046005976" sldId="2147483677"/>
              <pc:sldLayoutMk cId="1424643455" sldId="2147483708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10.836" v="325" actId="1035"/>
            <ac:spMkLst>
              <pc:docMk/>
              <pc:sldMasterMk cId="2046005976" sldId="2147483677"/>
              <pc:sldLayoutMk cId="1424643455" sldId="2147483708"/>
              <ac:spMk id="12" creationId="{13F60154-60CF-40B7-954A-2B72931DBA54}"/>
            </ac:spMkLst>
          </pc:spChg>
          <pc:spChg chg="mod">
            <ac:chgData name="Teri Schroeder" userId="31444fe7-c3c4-43df-b83d-9ff557ce3d91" providerId="ADAL" clId="{1926E380-08EC-4024-8A3D-056D552E386F}" dt="2022-03-03T19:12:41.366" v="358" actId="14100"/>
            <ac:spMkLst>
              <pc:docMk/>
              <pc:sldMasterMk cId="2046005976" sldId="2147483677"/>
              <pc:sldLayoutMk cId="1424643455" sldId="2147483708"/>
              <ac:spMk id="17" creationId="{81377FF4-CE99-4471-836F-A541D09F3EFC}"/>
            </ac:spMkLst>
          </pc:spChg>
          <pc:spChg chg="mod">
            <ac:chgData name="Teri Schroeder" userId="31444fe7-c3c4-43df-b83d-9ff557ce3d91" providerId="ADAL" clId="{1926E380-08EC-4024-8A3D-056D552E386F}" dt="2022-03-03T19:12:13.732" v="330" actId="1035"/>
            <ac:spMkLst>
              <pc:docMk/>
              <pc:sldMasterMk cId="2046005976" sldId="2147483677"/>
              <pc:sldLayoutMk cId="1424643455" sldId="2147483708"/>
              <ac:spMk id="18" creationId="{19906579-1B35-4EDD-A6D6-B2ADF6A8969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36.070" v="281" actId="1035"/>
          <pc:sldLayoutMkLst>
            <pc:docMk/>
            <pc:sldMasterMk cId="2046005976" sldId="2147483677"/>
            <pc:sldLayoutMk cId="656231967" sldId="2147483709"/>
          </pc:sldLayoutMkLst>
          <pc:spChg chg="mod">
            <ac:chgData name="Teri Schroeder" userId="31444fe7-c3c4-43df-b83d-9ff557ce3d91" providerId="ADAL" clId="{1926E380-08EC-4024-8A3D-056D552E386F}" dt="2022-03-03T19:10:36.070" v="281" actId="1035"/>
            <ac:spMkLst>
              <pc:docMk/>
              <pc:sldMasterMk cId="2046005976" sldId="2147483677"/>
              <pc:sldLayoutMk cId="656231967" sldId="2147483709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0:20.417" v="254" actId="478"/>
            <ac:spMkLst>
              <pc:docMk/>
              <pc:sldMasterMk cId="2046005976" sldId="2147483677"/>
              <pc:sldLayoutMk cId="656231967" sldId="214748370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28.123" v="257" actId="113"/>
            <ac:spMkLst>
              <pc:docMk/>
              <pc:sldMasterMk cId="2046005976" sldId="2147483677"/>
              <pc:sldLayoutMk cId="656231967" sldId="2147483709"/>
              <ac:spMk id="13" creationId="{99EA059D-181A-4276-A6AD-7BB8220C0F7E}"/>
            </ac:spMkLst>
          </pc:spChg>
          <pc:spChg chg="mod">
            <ac:chgData name="Teri Schroeder" userId="31444fe7-c3c4-43df-b83d-9ff557ce3d91" providerId="ADAL" clId="{1926E380-08EC-4024-8A3D-056D552E386F}" dt="2022-03-03T19:10:36.070" v="281" actId="1035"/>
            <ac:spMkLst>
              <pc:docMk/>
              <pc:sldMasterMk cId="2046005976" sldId="2147483677"/>
              <pc:sldLayoutMk cId="656231967" sldId="2147483709"/>
              <ac:spMk id="14" creationId="{735A41CB-1466-4F07-B8D6-D05A440C05D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43.325" v="767" actId="14100"/>
          <pc:sldLayoutMkLst>
            <pc:docMk/>
            <pc:sldMasterMk cId="2046005976" sldId="2147483677"/>
            <pc:sldLayoutMk cId="3795615286" sldId="2147483710"/>
          </pc:sldLayoutMkLst>
          <pc:spChg chg="del">
            <ac:chgData name="Teri Schroeder" userId="31444fe7-c3c4-43df-b83d-9ff557ce3d91" providerId="ADAL" clId="{1926E380-08EC-4024-8A3D-056D552E386F}" dt="2022-03-03T19:19:32.871" v="732" actId="478"/>
            <ac:spMkLst>
              <pc:docMk/>
              <pc:sldMasterMk cId="2046005976" sldId="2147483677"/>
              <pc:sldLayoutMk cId="3795615286" sldId="2147483710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39.144" v="766" actId="1035"/>
            <ac:spMkLst>
              <pc:docMk/>
              <pc:sldMasterMk cId="2046005976" sldId="2147483677"/>
              <pc:sldLayoutMk cId="3795615286" sldId="2147483710"/>
              <ac:spMk id="14" creationId="{C4BA041D-9DD0-4410-A58A-1023BF5A47BB}"/>
            </ac:spMkLst>
          </pc:spChg>
          <pc:spChg chg="mod">
            <ac:chgData name="Teri Schroeder" userId="31444fe7-c3c4-43df-b83d-9ff557ce3d91" providerId="ADAL" clId="{1926E380-08EC-4024-8A3D-056D552E386F}" dt="2022-03-03T19:19:43.325" v="767" actId="14100"/>
            <ac:spMkLst>
              <pc:docMk/>
              <pc:sldMasterMk cId="2046005976" sldId="2147483677"/>
              <pc:sldLayoutMk cId="3795615286" sldId="2147483710"/>
              <ac:spMk id="16" creationId="{FDD5B390-E14A-40B8-AFC6-A9D6DE9DEEA2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6:48.623" v="138" actId="207"/>
          <pc:sldLayoutMkLst>
            <pc:docMk/>
            <pc:sldMasterMk cId="2046005976" sldId="2147483677"/>
            <pc:sldLayoutMk cId="1702855351" sldId="2147483711"/>
          </pc:sldLayoutMkLst>
          <pc:spChg chg="mod">
            <ac:chgData name="Teri Schroeder" userId="31444fe7-c3c4-43df-b83d-9ff557ce3d91" providerId="ADAL" clId="{1926E380-08EC-4024-8A3D-056D552E386F}" dt="2022-03-03T19:06:09.014" v="132" actId="1035"/>
            <ac:spMkLst>
              <pc:docMk/>
              <pc:sldMasterMk cId="2046005976" sldId="2147483677"/>
              <pc:sldLayoutMk cId="1702855351" sldId="2147483711"/>
              <ac:spMk id="4" creationId="{23308B8E-E88D-4F46-BB59-A5209A6972B4}"/>
            </ac:spMkLst>
          </pc:spChg>
          <pc:spChg chg="del">
            <ac:chgData name="Teri Schroeder" userId="31444fe7-c3c4-43df-b83d-9ff557ce3d91" providerId="ADAL" clId="{1926E380-08EC-4024-8A3D-056D552E386F}" dt="2022-03-03T19:05:58.692" v="98" actId="478"/>
            <ac:spMkLst>
              <pc:docMk/>
              <pc:sldMasterMk cId="2046005976" sldId="2147483677"/>
              <pc:sldLayoutMk cId="1702855351" sldId="2147483711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06:48.623" v="138" actId="207"/>
            <ac:spMkLst>
              <pc:docMk/>
              <pc:sldMasterMk cId="2046005976" sldId="2147483677"/>
              <pc:sldLayoutMk cId="1702855351" sldId="2147483711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06:18.844" v="134" actId="14100"/>
            <ac:spMkLst>
              <pc:docMk/>
              <pc:sldMasterMk cId="2046005976" sldId="2147483677"/>
              <pc:sldLayoutMk cId="1702855351" sldId="2147483711"/>
              <ac:spMk id="13" creationId="{1A9A13B3-B5A5-4146-940A-130AD42D042E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0:14.403" v="253" actId="113"/>
          <pc:sldLayoutMkLst>
            <pc:docMk/>
            <pc:sldMasterMk cId="2046005976" sldId="2147483677"/>
            <pc:sldLayoutMk cId="3525660584" sldId="2147483712"/>
          </pc:sldLayoutMkLst>
          <pc:spChg chg="mod">
            <ac:chgData name="Teri Schroeder" userId="31444fe7-c3c4-43df-b83d-9ff557ce3d91" providerId="ADAL" clId="{1926E380-08EC-4024-8A3D-056D552E386F}" dt="2022-03-03T19:10:05.630" v="250" actId="14100"/>
            <ac:spMkLst>
              <pc:docMk/>
              <pc:sldMasterMk cId="2046005976" sldId="2147483677"/>
              <pc:sldLayoutMk cId="3525660584" sldId="2147483712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0:00.863" v="249" actId="478"/>
            <ac:spMkLst>
              <pc:docMk/>
              <pc:sldMasterMk cId="2046005976" sldId="2147483677"/>
              <pc:sldLayoutMk cId="3525660584" sldId="2147483712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0:05.630" v="250" actId="14100"/>
            <ac:spMkLst>
              <pc:docMk/>
              <pc:sldMasterMk cId="2046005976" sldId="2147483677"/>
              <pc:sldLayoutMk cId="3525660584" sldId="2147483712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0:14.403" v="253" actId="113"/>
            <ac:spMkLst>
              <pc:docMk/>
              <pc:sldMasterMk cId="2046005976" sldId="2147483677"/>
              <pc:sldLayoutMk cId="3525660584" sldId="2147483712"/>
              <ac:spMk id="13" creationId="{41F68F7E-B94B-4E6E-A200-FD95903709B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32.108" v="522" actId="14100"/>
          <pc:sldLayoutMkLst>
            <pc:docMk/>
            <pc:sldMasterMk cId="2046005976" sldId="2147483677"/>
            <pc:sldLayoutMk cId="2868288065" sldId="2147483713"/>
          </pc:sldLayoutMkLst>
          <pc:spChg chg="mod">
            <ac:chgData name="Teri Schroeder" userId="31444fe7-c3c4-43df-b83d-9ff557ce3d91" providerId="ADAL" clId="{1926E380-08EC-4024-8A3D-056D552E386F}" dt="2022-03-03T19:14:32.108" v="522" actId="14100"/>
            <ac:spMkLst>
              <pc:docMk/>
              <pc:sldMasterMk cId="2046005976" sldId="2147483677"/>
              <pc:sldLayoutMk cId="2868288065" sldId="2147483713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4:23.243" v="519" actId="1035"/>
            <ac:spMkLst>
              <pc:docMk/>
              <pc:sldMasterMk cId="2046005976" sldId="2147483677"/>
              <pc:sldLayoutMk cId="2868288065" sldId="2147483713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14:16.626" v="496" actId="478"/>
            <ac:spMkLst>
              <pc:docMk/>
              <pc:sldMasterMk cId="2046005976" sldId="2147483677"/>
              <pc:sldLayoutMk cId="2868288065" sldId="2147483713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23.243" v="519" actId="1035"/>
            <ac:spMkLst>
              <pc:docMk/>
              <pc:sldMasterMk cId="2046005976" sldId="2147483677"/>
              <pc:sldLayoutMk cId="2868288065" sldId="2147483713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8:10.966" v="198" actId="14100"/>
          <pc:sldLayoutMkLst>
            <pc:docMk/>
            <pc:sldMasterMk cId="2046005976" sldId="2147483677"/>
            <pc:sldLayoutMk cId="1533290419" sldId="2147483714"/>
          </pc:sldLayoutMkLst>
          <pc:spChg chg="del">
            <ac:chgData name="Teri Schroeder" userId="31444fe7-c3c4-43df-b83d-9ff557ce3d91" providerId="ADAL" clId="{1926E380-08EC-4024-8A3D-056D552E386F}" dt="2022-03-03T19:08:08.233" v="197" actId="478"/>
            <ac:spMkLst>
              <pc:docMk/>
              <pc:sldMasterMk cId="2046005976" sldId="2147483677"/>
              <pc:sldLayoutMk cId="1533290419" sldId="2147483714"/>
              <ac:spMk id="5" creationId="{4E81B920-9D43-48B2-8F31-8D8730955375}"/>
            </ac:spMkLst>
          </pc:spChg>
          <pc:spChg chg="mod">
            <ac:chgData name="Teri Schroeder" userId="31444fe7-c3c4-43df-b83d-9ff557ce3d91" providerId="ADAL" clId="{1926E380-08EC-4024-8A3D-056D552E386F}" dt="2022-03-03T19:08:10.966" v="198" actId="14100"/>
            <ac:spMkLst>
              <pc:docMk/>
              <pc:sldMasterMk cId="2046005976" sldId="2147483677"/>
              <pc:sldLayoutMk cId="1533290419" sldId="2147483714"/>
              <ac:spMk id="6" creationId="{B2FE3F2B-B47E-4A86-B81F-E95D20119A5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13.293" v="495" actId="14100"/>
          <pc:sldLayoutMkLst>
            <pc:docMk/>
            <pc:sldMasterMk cId="2046005976" sldId="2147483677"/>
            <pc:sldLayoutMk cId="3782650534" sldId="2147483715"/>
          </pc:sldLayoutMkLst>
          <pc:spChg chg="mod">
            <ac:chgData name="Teri Schroeder" userId="31444fe7-c3c4-43df-b83d-9ff557ce3d91" providerId="ADAL" clId="{1926E380-08EC-4024-8A3D-056D552E386F}" dt="2022-03-03T19:14:13.293" v="495" actId="14100"/>
            <ac:spMkLst>
              <pc:docMk/>
              <pc:sldMasterMk cId="2046005976" sldId="2147483677"/>
              <pc:sldLayoutMk cId="3782650534" sldId="2147483715"/>
              <ac:spMk id="5" creationId="{C89510E8-F111-4A05-BDF9-6F1766BE7785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3:54.467" v="469" actId="478"/>
            <ac:spMkLst>
              <pc:docMk/>
              <pc:sldMasterMk cId="2046005976" sldId="2147483677"/>
              <pc:sldLayoutMk cId="3782650534" sldId="2147483715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11" creationId="{23825832-BFCE-4456-9C17-8F83CB559F7A}"/>
            </ac:spMkLst>
          </pc:spChg>
          <pc:spChg chg="mod">
            <ac:chgData name="Teri Schroeder" userId="31444fe7-c3c4-43df-b83d-9ff557ce3d91" providerId="ADAL" clId="{1926E380-08EC-4024-8A3D-056D552E386F}" dt="2022-03-03T19:14:04.679" v="492" actId="1035"/>
            <ac:spMkLst>
              <pc:docMk/>
              <pc:sldMasterMk cId="2046005976" sldId="2147483677"/>
              <pc:sldLayoutMk cId="3782650534" sldId="2147483715"/>
              <ac:spMk id="12" creationId="{13F60154-60CF-40B7-954A-2B72931DBA5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1:06.212" v="290" actId="14100"/>
          <pc:sldLayoutMkLst>
            <pc:docMk/>
            <pc:sldMasterMk cId="2046005976" sldId="2147483677"/>
            <pc:sldLayoutMk cId="2302889824" sldId="2147483716"/>
          </pc:sldLayoutMkLst>
          <pc:spChg chg="mod">
            <ac:chgData name="Teri Schroeder" userId="31444fe7-c3c4-43df-b83d-9ff557ce3d91" providerId="ADAL" clId="{1926E380-08EC-4024-8A3D-056D552E386F}" dt="2022-03-03T19:11:06.212" v="290" actId="14100"/>
            <ac:spMkLst>
              <pc:docMk/>
              <pc:sldMasterMk cId="2046005976" sldId="2147483677"/>
              <pc:sldLayoutMk cId="2302889824" sldId="2147483716"/>
              <ac:spMk id="3" creationId="{D153287A-C976-46DC-BF19-F759707CF377}"/>
            </ac:spMkLst>
          </pc:spChg>
          <pc:spChg chg="mod">
            <ac:chgData name="Teri Schroeder" userId="31444fe7-c3c4-43df-b83d-9ff557ce3d91" providerId="ADAL" clId="{1926E380-08EC-4024-8A3D-056D552E386F}" dt="2022-03-03T19:11:06.212" v="290" actId="14100"/>
            <ac:spMkLst>
              <pc:docMk/>
              <pc:sldMasterMk cId="2046005976" sldId="2147483677"/>
              <pc:sldLayoutMk cId="2302889824" sldId="2147483716"/>
              <ac:spMk id="8" creationId="{16D4DFBD-0EF6-4F22-A6C1-2392DA04F3DE}"/>
            </ac:spMkLst>
          </pc:spChg>
          <pc:spChg chg="del">
            <ac:chgData name="Teri Schroeder" userId="31444fe7-c3c4-43df-b83d-9ff557ce3d91" providerId="ADAL" clId="{1926E380-08EC-4024-8A3D-056D552E386F}" dt="2022-03-03T19:11:01.465" v="289" actId="478"/>
            <ac:spMkLst>
              <pc:docMk/>
              <pc:sldMasterMk cId="2046005976" sldId="2147483677"/>
              <pc:sldLayoutMk cId="2302889824" sldId="2147483716"/>
              <ac:spMk id="10" creationId="{862632C5-CE1F-4714-B8E6-9C62993BDD97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13.616" v="797" actId="14100"/>
          <pc:sldLayoutMkLst>
            <pc:docMk/>
            <pc:sldMasterMk cId="2046005976" sldId="2147483677"/>
            <pc:sldLayoutMk cId="3730338602" sldId="2147483717"/>
          </pc:sldLayoutMkLst>
          <pc:spChg chg="del">
            <ac:chgData name="Teri Schroeder" userId="31444fe7-c3c4-43df-b83d-9ff557ce3d91" providerId="ADAL" clId="{1926E380-08EC-4024-8A3D-056D552E386F}" dt="2022-03-03T19:20:05.493" v="795" actId="478"/>
            <ac:spMkLst>
              <pc:docMk/>
              <pc:sldMasterMk cId="2046005976" sldId="2147483677"/>
              <pc:sldLayoutMk cId="3730338602" sldId="2147483717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10.642" v="796" actId="207"/>
            <ac:spMkLst>
              <pc:docMk/>
              <pc:sldMasterMk cId="2046005976" sldId="2147483677"/>
              <pc:sldLayoutMk cId="3730338602" sldId="2147483717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13.616" v="797" actId="14100"/>
            <ac:spMkLst>
              <pc:docMk/>
              <pc:sldMasterMk cId="2046005976" sldId="2147483677"/>
              <pc:sldLayoutMk cId="3730338602" sldId="2147483717"/>
              <ac:spMk id="16" creationId="{D0ACE8F3-5B46-4EA4-80B7-1626EF37CC07}"/>
            </ac:spMkLst>
          </pc:spChg>
        </pc:sldLayoutChg>
        <pc:sldLayoutChg chg="addSp delSp modSp mod ord">
          <pc:chgData name="Teri Schroeder" userId="31444fe7-c3c4-43df-b83d-9ff557ce3d91" providerId="ADAL" clId="{1926E380-08EC-4024-8A3D-056D552E386F}" dt="2022-03-04T21:26:52.037" v="4390" actId="20578"/>
          <pc:sldLayoutMkLst>
            <pc:docMk/>
            <pc:sldMasterMk cId="2046005976" sldId="2147483677"/>
            <pc:sldLayoutMk cId="323292350" sldId="2147483718"/>
          </pc:sldLayoutMkLst>
          <pc:spChg chg="mod">
            <ac:chgData name="Teri Schroeder" userId="31444fe7-c3c4-43df-b83d-9ff557ce3d91" providerId="ADAL" clId="{1926E380-08EC-4024-8A3D-056D552E386F}" dt="2022-03-03T19:20:56.462" v="832" actId="1076"/>
            <ac:spMkLst>
              <pc:docMk/>
              <pc:sldMasterMk cId="2046005976" sldId="2147483677"/>
              <pc:sldLayoutMk cId="323292350" sldId="2147483718"/>
              <ac:spMk id="11" creationId="{CBD07C37-16C9-4DA8-A740-C76FD109EBD5}"/>
            </ac:spMkLst>
          </pc:spChg>
          <pc:picChg chg="add mod">
            <ac:chgData name="Teri Schroeder" userId="31444fe7-c3c4-43df-b83d-9ff557ce3d91" providerId="ADAL" clId="{1926E380-08EC-4024-8A3D-056D552E386F}" dt="2022-03-03T19:04:34.331" v="27" actId="1038"/>
            <ac:picMkLst>
              <pc:docMk/>
              <pc:sldMasterMk cId="2046005976" sldId="2147483677"/>
              <pc:sldLayoutMk cId="323292350" sldId="2147483718"/>
              <ac:picMk id="5" creationId="{5A4B3B62-CC86-4984-878D-AFE8230C0254}"/>
            </ac:picMkLst>
          </pc:picChg>
          <pc:picChg chg="del mod">
            <ac:chgData name="Teri Schroeder" userId="31444fe7-c3c4-43df-b83d-9ff557ce3d91" providerId="ADAL" clId="{1926E380-08EC-4024-8A3D-056D552E386F}" dt="2022-03-03T19:04:28.440" v="15" actId="478"/>
            <ac:picMkLst>
              <pc:docMk/>
              <pc:sldMasterMk cId="2046005976" sldId="2147483677"/>
              <pc:sldLayoutMk cId="323292350" sldId="2147483718"/>
              <ac:picMk id="21" creationId="{D0480F8B-07D9-4964-934B-7C11825FC255}"/>
            </ac:picMkLst>
          </pc:picChg>
        </pc:sldLayoutChg>
        <pc:sldLayoutChg chg="delSp modSp mod">
          <pc:chgData name="Teri Schroeder" userId="31444fe7-c3c4-43df-b83d-9ff557ce3d91" providerId="ADAL" clId="{1926E380-08EC-4024-8A3D-056D552E386F}" dt="2022-03-03T19:20:00.732" v="794" actId="1036"/>
          <pc:sldLayoutMkLst>
            <pc:docMk/>
            <pc:sldMasterMk cId="2046005976" sldId="2147483677"/>
            <pc:sldLayoutMk cId="1976469734" sldId="2147483719"/>
          </pc:sldLayoutMkLst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5" creationId="{22BEAE68-1F61-462E-8471-2A8304306CB9}"/>
            </ac:spMkLst>
          </pc:spChg>
          <pc:spChg chg="del">
            <ac:chgData name="Teri Schroeder" userId="31444fe7-c3c4-43df-b83d-9ff557ce3d91" providerId="ADAL" clId="{1926E380-08EC-4024-8A3D-056D552E386F}" dt="2022-03-03T19:19:54.369" v="769" actId="478"/>
            <ac:spMkLst>
              <pc:docMk/>
              <pc:sldMasterMk cId="2046005976" sldId="2147483677"/>
              <pc:sldLayoutMk cId="1976469734" sldId="2147483719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3" creationId="{923BF7BF-B2B1-450B-92EE-9614806DDFCB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4" creationId="{03F71CBA-A69F-4061-BA9C-49B6457BEFCC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5" creationId="{57C13517-8966-4C51-96D5-05DA2D122536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19" creationId="{15D5F424-E280-434A-996D-8EC78B9615A2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20" creationId="{DAB29E9F-EBBC-40EE-B1D5-E727F92D9F0F}"/>
            </ac:spMkLst>
          </pc:spChg>
          <pc:spChg chg="mod">
            <ac:chgData name="Teri Schroeder" userId="31444fe7-c3c4-43df-b83d-9ff557ce3d91" providerId="ADAL" clId="{1926E380-08EC-4024-8A3D-056D552E386F}" dt="2022-03-03T19:20:00.732" v="794" actId="1036"/>
            <ac:spMkLst>
              <pc:docMk/>
              <pc:sldMasterMk cId="2046005976" sldId="2147483677"/>
              <pc:sldLayoutMk cId="1976469734" sldId="2147483719"/>
              <ac:spMk id="21" creationId="{5BE6113B-0DD3-456B-815D-1B7C70D4E753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2:37.506" v="357" actId="14100"/>
          <pc:sldLayoutMkLst>
            <pc:docMk/>
            <pc:sldMasterMk cId="2046005976" sldId="2147483677"/>
            <pc:sldLayoutMk cId="2268596632" sldId="2147483720"/>
          </pc:sldLayoutMkLst>
          <pc:spChg chg="mod">
            <ac:chgData name="Teri Schroeder" userId="31444fe7-c3c4-43df-b83d-9ff557ce3d91" providerId="ADAL" clId="{1926E380-08EC-4024-8A3D-056D552E386F}" dt="2022-03-03T19:12:33.381" v="356" actId="14100"/>
            <ac:spMkLst>
              <pc:docMk/>
              <pc:sldMasterMk cId="2046005976" sldId="2147483677"/>
              <pc:sldLayoutMk cId="2268596632" sldId="2147483720"/>
              <ac:spMk id="9" creationId="{3E5BECEF-1A9F-4354-B9EE-928FD8266325}"/>
            </ac:spMkLst>
          </pc:spChg>
          <pc:spChg chg="del">
            <ac:chgData name="Teri Schroeder" userId="31444fe7-c3c4-43df-b83d-9ff557ce3d91" providerId="ADAL" clId="{1926E380-08EC-4024-8A3D-056D552E386F}" dt="2022-03-03T19:12:19.070" v="331" actId="478"/>
            <ac:spMkLst>
              <pc:docMk/>
              <pc:sldMasterMk cId="2046005976" sldId="2147483677"/>
              <pc:sldLayoutMk cId="2268596632" sldId="2147483720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2:37.506" v="357" actId="14100"/>
            <ac:spMkLst>
              <pc:docMk/>
              <pc:sldMasterMk cId="2046005976" sldId="2147483677"/>
              <pc:sldLayoutMk cId="2268596632" sldId="2147483720"/>
              <ac:spMk id="17" creationId="{81377FF4-CE99-4471-836F-A541D09F3EFC}"/>
            </ac:spMkLst>
          </pc:spChg>
          <pc:spChg chg="mod">
            <ac:chgData name="Teri Schroeder" userId="31444fe7-c3c4-43df-b83d-9ff557ce3d91" providerId="ADAL" clId="{1926E380-08EC-4024-8A3D-056D552E386F}" dt="2022-03-03T19:12:30.414" v="355" actId="1035"/>
            <ac:spMkLst>
              <pc:docMk/>
              <pc:sldMasterMk cId="2046005976" sldId="2147483677"/>
              <pc:sldLayoutMk cId="2268596632" sldId="2147483720"/>
              <ac:spMk id="18" creationId="{19906579-1B35-4EDD-A6D6-B2ADF6A8969B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5:41.424" v="626" actId="1035"/>
          <pc:sldLayoutMkLst>
            <pc:docMk/>
            <pc:sldMasterMk cId="2046005976" sldId="2147483677"/>
            <pc:sldLayoutMk cId="1644540424" sldId="2147483721"/>
          </pc:sldLayoutMkLst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7" creationId="{00000000-0000-0000-0000-000000000000}"/>
            </ac:spMkLst>
          </pc:spChg>
          <pc:spChg chg="del">
            <ac:chgData name="Teri Schroeder" userId="31444fe7-c3c4-43df-b83d-9ff557ce3d91" providerId="ADAL" clId="{1926E380-08EC-4024-8A3D-056D552E386F}" dt="2022-03-03T19:15:30.619" v="604" actId="478"/>
            <ac:spMkLst>
              <pc:docMk/>
              <pc:sldMasterMk cId="2046005976" sldId="2147483677"/>
              <pc:sldLayoutMk cId="1644540424" sldId="2147483721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13" creationId="{9E021891-4900-4BFE-83F3-A4779088DB5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22" creationId="{18E6856F-3CD9-4AD7-815D-C9C098A13AAE}"/>
            </ac:spMkLst>
          </pc:spChg>
          <pc:spChg chg="mod">
            <ac:chgData name="Teri Schroeder" userId="31444fe7-c3c4-43df-b83d-9ff557ce3d91" providerId="ADAL" clId="{1926E380-08EC-4024-8A3D-056D552E386F}" dt="2022-03-03T19:15:41.424" v="626" actId="1035"/>
            <ac:spMkLst>
              <pc:docMk/>
              <pc:sldMasterMk cId="2046005976" sldId="2147483677"/>
              <pc:sldLayoutMk cId="1644540424" sldId="2147483721"/>
              <ac:spMk id="23" creationId="{BA8D3678-08EC-482B-9C7E-1E20B09DDF6F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09:57.133" v="248" actId="113"/>
          <pc:sldLayoutMkLst>
            <pc:docMk/>
            <pc:sldMasterMk cId="2046005976" sldId="2147483677"/>
            <pc:sldLayoutMk cId="2810385280" sldId="2147483723"/>
          </pc:sldLayoutMkLst>
          <pc:spChg chg="mod">
            <ac:chgData name="Teri Schroeder" userId="31444fe7-c3c4-43df-b83d-9ff557ce3d91" providerId="ADAL" clId="{1926E380-08EC-4024-8A3D-056D552E386F}" dt="2022-03-03T19:09:40.404" v="244" actId="14100"/>
            <ac:spMkLst>
              <pc:docMk/>
              <pc:sldMasterMk cId="2046005976" sldId="2147483677"/>
              <pc:sldLayoutMk cId="2810385280" sldId="2147483723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3T19:09:33.901" v="243" actId="207"/>
            <ac:spMkLst>
              <pc:docMk/>
              <pc:sldMasterMk cId="2046005976" sldId="2147483677"/>
              <pc:sldLayoutMk cId="2810385280" sldId="2147483723"/>
              <ac:spMk id="8" creationId="{60658612-79D8-48D2-AA38-8F82D71FB7C9}"/>
            </ac:spMkLst>
          </pc:spChg>
          <pc:spChg chg="del">
            <ac:chgData name="Teri Schroeder" userId="31444fe7-c3c4-43df-b83d-9ff557ce3d91" providerId="ADAL" clId="{1926E380-08EC-4024-8A3D-056D552E386F}" dt="2022-03-03T19:09:30.790" v="242" actId="478"/>
            <ac:spMkLst>
              <pc:docMk/>
              <pc:sldMasterMk cId="2046005976" sldId="2147483677"/>
              <pc:sldLayoutMk cId="2810385280" sldId="2147483723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09:57.133" v="248" actId="113"/>
            <ac:spMkLst>
              <pc:docMk/>
              <pc:sldMasterMk cId="2046005976" sldId="2147483677"/>
              <pc:sldLayoutMk cId="2810385280" sldId="2147483723"/>
              <ac:spMk id="13" creationId="{11C54BBE-FE01-4231-AB8B-3E22A0595DD4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4:49.090" v="549" actId="242"/>
          <pc:sldLayoutMkLst>
            <pc:docMk/>
            <pc:sldMasterMk cId="2046005976" sldId="2147483677"/>
            <pc:sldLayoutMk cId="955303493" sldId="2147483724"/>
          </pc:sldLayoutMkLst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9" creationId="{F4A6D268-AFCF-4422-BA46-0325498708B6}"/>
            </ac:spMkLst>
          </pc:spChg>
          <pc:spChg chg="del">
            <ac:chgData name="Teri Schroeder" userId="31444fe7-c3c4-43df-b83d-9ff557ce3d91" providerId="ADAL" clId="{1926E380-08EC-4024-8A3D-056D552E386F}" dt="2022-03-03T19:14:34.906" v="523" actId="478"/>
            <ac:spMkLst>
              <pc:docMk/>
              <pc:sldMasterMk cId="2046005976" sldId="2147483677"/>
              <pc:sldLayoutMk cId="955303493" sldId="2147483724"/>
              <ac:spMk id="10" creationId="{862632C5-CE1F-4714-B8E6-9C62993BDD97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2" creationId="{360FEB04-7853-4575-85C5-0B6E6F0C8384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5" creationId="{4564C230-395F-4C21-8193-F363F3D023EF}"/>
            </ac:spMkLst>
          </pc:spChg>
          <pc:spChg chg="mod">
            <ac:chgData name="Teri Schroeder" userId="31444fe7-c3c4-43df-b83d-9ff557ce3d91" providerId="ADAL" clId="{1926E380-08EC-4024-8A3D-056D552E386F}" dt="2022-03-03T19:14:42.404" v="547" actId="1035"/>
            <ac:spMkLst>
              <pc:docMk/>
              <pc:sldMasterMk cId="2046005976" sldId="2147483677"/>
              <pc:sldLayoutMk cId="955303493" sldId="2147483724"/>
              <ac:spMk id="16" creationId="{8DA1412E-5833-4015-AAA2-0C72380BBCFE}"/>
            </ac:spMkLst>
          </pc:spChg>
          <pc:spChg chg="mod">
            <ac:chgData name="Teri Schroeder" userId="31444fe7-c3c4-43df-b83d-9ff557ce3d91" providerId="ADAL" clId="{1926E380-08EC-4024-8A3D-056D552E386F}" dt="2022-03-03T19:14:49.090" v="549" actId="242"/>
            <ac:spMkLst>
              <pc:docMk/>
              <pc:sldMasterMk cId="2046005976" sldId="2147483677"/>
              <pc:sldLayoutMk cId="955303493" sldId="2147483724"/>
              <ac:spMk id="18" creationId="{BDC876CF-887F-4124-863C-6624C88B7E36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19:13.997" v="704" actId="14100"/>
          <pc:sldLayoutMkLst>
            <pc:docMk/>
            <pc:sldMasterMk cId="2046005976" sldId="2147483677"/>
            <pc:sldLayoutMk cId="3966716788" sldId="2147483725"/>
          </pc:sldLayoutMkLst>
          <pc:spChg chg="mod">
            <ac:chgData name="Teri Schroeder" userId="31444fe7-c3c4-43df-b83d-9ff557ce3d91" providerId="ADAL" clId="{1926E380-08EC-4024-8A3D-056D552E386F}" dt="2022-03-03T19:19:13.997" v="704" actId="14100"/>
            <ac:spMkLst>
              <pc:docMk/>
              <pc:sldMasterMk cId="2046005976" sldId="2147483677"/>
              <pc:sldLayoutMk cId="3966716788" sldId="2147483725"/>
              <ac:spMk id="9" creationId="{9DAAE118-7AEB-47BE-8FCF-7ACB730A84B8}"/>
            </ac:spMkLst>
          </pc:spChg>
          <pc:spChg chg="del">
            <ac:chgData name="Teri Schroeder" userId="31444fe7-c3c4-43df-b83d-9ff557ce3d91" providerId="ADAL" clId="{1926E380-08EC-4024-8A3D-056D552E386F}" dt="2022-03-03T19:19:05.143" v="678" actId="478"/>
            <ac:spMkLst>
              <pc:docMk/>
              <pc:sldMasterMk cId="2046005976" sldId="2147483677"/>
              <pc:sldLayoutMk cId="3966716788" sldId="2147483725"/>
              <ac:spMk id="10" creationId="{55150728-4341-4B41-8873-2473ED31348B}"/>
            </ac:spMkLst>
          </pc:spChg>
          <pc:spChg chg="mod">
            <ac:chgData name="Teri Schroeder" userId="31444fe7-c3c4-43df-b83d-9ff557ce3d91" providerId="ADAL" clId="{1926E380-08EC-4024-8A3D-056D552E386F}" dt="2022-03-03T19:19:10.994" v="703" actId="1035"/>
            <ac:spMkLst>
              <pc:docMk/>
              <pc:sldMasterMk cId="2046005976" sldId="2147483677"/>
              <pc:sldLayoutMk cId="3966716788" sldId="2147483725"/>
              <ac:spMk id="13" creationId="{3DC94779-D5FF-4320-A38B-E7C6421DC105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33.340" v="827" actId="14100"/>
          <pc:sldLayoutMkLst>
            <pc:docMk/>
            <pc:sldMasterMk cId="2046005976" sldId="2147483677"/>
            <pc:sldLayoutMk cId="1598641426" sldId="2147483726"/>
          </pc:sldLayoutMkLst>
          <pc:spChg chg="del">
            <ac:chgData name="Teri Schroeder" userId="31444fe7-c3c4-43df-b83d-9ff557ce3d91" providerId="ADAL" clId="{1926E380-08EC-4024-8A3D-056D552E386F}" dt="2022-03-03T19:20:19.954" v="798" actId="478"/>
            <ac:spMkLst>
              <pc:docMk/>
              <pc:sldMasterMk cId="2046005976" sldId="2147483677"/>
              <pc:sldLayoutMk cId="1598641426" sldId="2147483726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22.948" v="799" actId="207"/>
            <ac:spMkLst>
              <pc:docMk/>
              <pc:sldMasterMk cId="2046005976" sldId="2147483677"/>
              <pc:sldLayoutMk cId="1598641426" sldId="2147483726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29.546" v="826" actId="1035"/>
            <ac:spMkLst>
              <pc:docMk/>
              <pc:sldMasterMk cId="2046005976" sldId="2147483677"/>
              <pc:sldLayoutMk cId="1598641426" sldId="2147483726"/>
              <ac:spMk id="16" creationId="{D0ACE8F3-5B46-4EA4-80B7-1626EF37CC07}"/>
            </ac:spMkLst>
          </pc:spChg>
          <pc:spChg chg="mod">
            <ac:chgData name="Teri Schroeder" userId="31444fe7-c3c4-43df-b83d-9ff557ce3d91" providerId="ADAL" clId="{1926E380-08EC-4024-8A3D-056D552E386F}" dt="2022-03-03T19:20:33.340" v="827" actId="14100"/>
            <ac:spMkLst>
              <pc:docMk/>
              <pc:sldMasterMk cId="2046005976" sldId="2147483677"/>
              <pc:sldLayoutMk cId="1598641426" sldId="2147483726"/>
              <ac:spMk id="17" creationId="{3F0232F4-FD36-4665-A427-457FBD46009A}"/>
            </ac:spMkLst>
          </pc:spChg>
        </pc:sldLayoutChg>
        <pc:sldLayoutChg chg="delSp modSp mod">
          <pc:chgData name="Teri Schroeder" userId="31444fe7-c3c4-43df-b83d-9ff557ce3d91" providerId="ADAL" clId="{1926E380-08EC-4024-8A3D-056D552E386F}" dt="2022-03-03T19:20:48.896" v="830" actId="207"/>
          <pc:sldLayoutMkLst>
            <pc:docMk/>
            <pc:sldMasterMk cId="2046005976" sldId="2147483677"/>
            <pc:sldLayoutMk cId="3072939985" sldId="2147483727"/>
          </pc:sldLayoutMkLst>
          <pc:spChg chg="del">
            <ac:chgData name="Teri Schroeder" userId="31444fe7-c3c4-43df-b83d-9ff557ce3d91" providerId="ADAL" clId="{1926E380-08EC-4024-8A3D-056D552E386F}" dt="2022-03-03T19:20:39.764" v="828" actId="478"/>
            <ac:spMkLst>
              <pc:docMk/>
              <pc:sldMasterMk cId="2046005976" sldId="2147483677"/>
              <pc:sldLayoutMk cId="3072939985" sldId="2147483727"/>
              <ac:spMk id="10" creationId="{92449049-2C6C-46A6-8F6C-E1CC2A901803}"/>
            </ac:spMkLst>
          </pc:spChg>
          <pc:spChg chg="mod">
            <ac:chgData name="Teri Schroeder" userId="31444fe7-c3c4-43df-b83d-9ff557ce3d91" providerId="ADAL" clId="{1926E380-08EC-4024-8A3D-056D552E386F}" dt="2022-03-03T19:20:48.896" v="830" actId="207"/>
            <ac:spMkLst>
              <pc:docMk/>
              <pc:sldMasterMk cId="2046005976" sldId="2147483677"/>
              <pc:sldLayoutMk cId="3072939985" sldId="2147483727"/>
              <ac:spMk id="11" creationId="{CBD07C37-16C9-4DA8-A740-C76FD109EBD5}"/>
            </ac:spMkLst>
          </pc:spChg>
          <pc:spChg chg="mod">
            <ac:chgData name="Teri Schroeder" userId="31444fe7-c3c4-43df-b83d-9ff557ce3d91" providerId="ADAL" clId="{1926E380-08EC-4024-8A3D-056D552E386F}" dt="2022-03-03T19:20:43.723" v="829" actId="14100"/>
            <ac:spMkLst>
              <pc:docMk/>
              <pc:sldMasterMk cId="2046005976" sldId="2147483677"/>
              <pc:sldLayoutMk cId="3072939985" sldId="2147483727"/>
              <ac:spMk id="16" creationId="{D0ACE8F3-5B46-4EA4-80B7-1626EF37CC07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3T19:07:56.935" v="194" actId="14100"/>
          <pc:sldLayoutMkLst>
            <pc:docMk/>
            <pc:sldMasterMk cId="2046005976" sldId="2147483677"/>
            <pc:sldLayoutMk cId="2069166376" sldId="2147483728"/>
          </pc:sldLayoutMkLst>
          <pc:spChg chg="add del">
            <ac:chgData name="Teri Schroeder" userId="31444fe7-c3c4-43df-b83d-9ff557ce3d91" providerId="ADAL" clId="{1926E380-08EC-4024-8A3D-056D552E386F}" dt="2022-03-03T19:07:43.235" v="173" actId="478"/>
            <ac:spMkLst>
              <pc:docMk/>
              <pc:sldMasterMk cId="2046005976" sldId="2147483677"/>
              <pc:sldLayoutMk cId="2069166376" sldId="2147483728"/>
              <ac:spMk id="5" creationId="{AE220168-4BF6-4E8C-99EA-5E5A5EF8EB5D}"/>
            </ac:spMkLst>
          </pc:spChg>
          <pc:spChg chg="mod">
            <ac:chgData name="Teri Schroeder" userId="31444fe7-c3c4-43df-b83d-9ff557ce3d91" providerId="ADAL" clId="{1926E380-08EC-4024-8A3D-056D552E386F}" dt="2022-03-03T19:07:50.728" v="193" actId="1035"/>
            <ac:spMkLst>
              <pc:docMk/>
              <pc:sldMasterMk cId="2046005976" sldId="2147483677"/>
              <pc:sldLayoutMk cId="2069166376" sldId="2147483728"/>
              <ac:spMk id="6" creationId="{C97CA126-F162-4A51-8FC0-DB0A32E7B08D}"/>
            </ac:spMkLst>
          </pc:spChg>
          <pc:spChg chg="mod">
            <ac:chgData name="Teri Schroeder" userId="31444fe7-c3c4-43df-b83d-9ff557ce3d91" providerId="ADAL" clId="{1926E380-08EC-4024-8A3D-056D552E386F}" dt="2022-03-03T19:07:56.935" v="194" actId="14100"/>
            <ac:spMkLst>
              <pc:docMk/>
              <pc:sldMasterMk cId="2046005976" sldId="2147483677"/>
              <pc:sldLayoutMk cId="2069166376" sldId="2147483728"/>
              <ac:spMk id="7" creationId="{9C39A74A-EE27-462A-A80B-59D4DD8B4D6B}"/>
            </ac:spMkLst>
          </pc:spChg>
        </pc:sldLayoutChg>
        <pc:sldLayoutChg chg="del">
          <pc:chgData name="Teri Schroeder" userId="31444fe7-c3c4-43df-b83d-9ff557ce3d91" providerId="ADAL" clId="{1926E380-08EC-4024-8A3D-056D552E386F}" dt="2022-03-04T21:50:22.027" v="4689" actId="2696"/>
          <pc:sldLayoutMkLst>
            <pc:docMk/>
            <pc:sldMasterMk cId="2046005976" sldId="2147483677"/>
            <pc:sldLayoutMk cId="1731854514" sldId="2147483729"/>
          </pc:sldLayoutMkLst>
        </pc:sldLayoutChg>
        <pc:sldLayoutChg chg="del">
          <pc:chgData name="Teri Schroeder" userId="31444fe7-c3c4-43df-b83d-9ff557ce3d91" providerId="ADAL" clId="{1926E380-08EC-4024-8A3D-056D552E386F}" dt="2022-03-04T18:39:53.258" v="3645" actId="2696"/>
          <pc:sldLayoutMkLst>
            <pc:docMk/>
            <pc:sldMasterMk cId="2046005976" sldId="2147483677"/>
            <pc:sldLayoutMk cId="2641672269" sldId="2147483730"/>
          </pc:sldLayoutMkLst>
        </pc:sldLayoutChg>
        <pc:sldLayoutChg chg="del">
          <pc:chgData name="Teri Schroeder" userId="31444fe7-c3c4-43df-b83d-9ff557ce3d91" providerId="ADAL" clId="{1926E380-08EC-4024-8A3D-056D552E386F}" dt="2022-03-04T19:47:24.533" v="3998" actId="2696"/>
          <pc:sldLayoutMkLst>
            <pc:docMk/>
            <pc:sldMasterMk cId="2046005976" sldId="2147483677"/>
            <pc:sldLayoutMk cId="804401467" sldId="2147483731"/>
          </pc:sldLayoutMkLst>
        </pc:sldLayoutChg>
        <pc:sldLayoutChg chg="del">
          <pc:chgData name="Teri Schroeder" userId="31444fe7-c3c4-43df-b83d-9ff557ce3d91" providerId="ADAL" clId="{1926E380-08EC-4024-8A3D-056D552E386F}" dt="2022-03-04T17:44:51.232" v="1260" actId="2696"/>
          <pc:sldLayoutMkLst>
            <pc:docMk/>
            <pc:sldMasterMk cId="2046005976" sldId="2147483677"/>
            <pc:sldLayoutMk cId="2985686541" sldId="2147483732"/>
          </pc:sldLayoutMkLst>
        </pc:sldLayoutChg>
        <pc:sldLayoutChg chg="del">
          <pc:chgData name="Teri Schroeder" userId="31444fe7-c3c4-43df-b83d-9ff557ce3d91" providerId="ADAL" clId="{1926E380-08EC-4024-8A3D-056D552E386F}" dt="2022-03-04T21:50:22.030" v="4690" actId="2696"/>
          <pc:sldLayoutMkLst>
            <pc:docMk/>
            <pc:sldMasterMk cId="2046005976" sldId="2147483677"/>
            <pc:sldLayoutMk cId="1719343182" sldId="2147483733"/>
          </pc:sldLayoutMkLst>
        </pc:sldLayoutChg>
        <pc:sldLayoutChg chg="del">
          <pc:chgData name="Teri Schroeder" userId="31444fe7-c3c4-43df-b83d-9ff557ce3d91" providerId="ADAL" clId="{1926E380-08EC-4024-8A3D-056D552E386F}" dt="2022-03-04T21:50:22.032" v="4691" actId="2696"/>
          <pc:sldLayoutMkLst>
            <pc:docMk/>
            <pc:sldMasterMk cId="2046005976" sldId="2147483677"/>
            <pc:sldLayoutMk cId="3741838846" sldId="2147483734"/>
          </pc:sldLayoutMkLst>
        </pc:sldLayoutChg>
        <pc:sldLayoutChg chg="del">
          <pc:chgData name="Teri Schroeder" userId="31444fe7-c3c4-43df-b83d-9ff557ce3d91" providerId="ADAL" clId="{1926E380-08EC-4024-8A3D-056D552E386F}" dt="2022-03-04T21:50:22.035" v="4692" actId="2696"/>
          <pc:sldLayoutMkLst>
            <pc:docMk/>
            <pc:sldMasterMk cId="2046005976" sldId="2147483677"/>
            <pc:sldLayoutMk cId="1766168784" sldId="2147483735"/>
          </pc:sldLayoutMkLst>
        </pc:sldLayoutChg>
        <pc:sldLayoutChg chg="del">
          <pc:chgData name="Teri Schroeder" userId="31444fe7-c3c4-43df-b83d-9ff557ce3d91" providerId="ADAL" clId="{1926E380-08EC-4024-8A3D-056D552E386F}" dt="2022-03-04T19:34:52.157" v="3873" actId="2696"/>
          <pc:sldLayoutMkLst>
            <pc:docMk/>
            <pc:sldMasterMk cId="2046005976" sldId="2147483677"/>
            <pc:sldLayoutMk cId="369360107" sldId="2147483736"/>
          </pc:sldLayoutMkLst>
        </pc:sldLayoutChg>
        <pc:sldLayoutChg chg="del">
          <pc:chgData name="Teri Schroeder" userId="31444fe7-c3c4-43df-b83d-9ff557ce3d91" providerId="ADAL" clId="{1926E380-08EC-4024-8A3D-056D552E386F}" dt="2022-03-04T19:43:45.465" v="3980" actId="2696"/>
          <pc:sldLayoutMkLst>
            <pc:docMk/>
            <pc:sldMasterMk cId="2046005976" sldId="2147483677"/>
            <pc:sldLayoutMk cId="762902036" sldId="2147483737"/>
          </pc:sldLayoutMkLst>
        </pc:sldLayoutChg>
        <pc:sldLayoutChg chg="del">
          <pc:chgData name="Teri Schroeder" userId="31444fe7-c3c4-43df-b83d-9ff557ce3d91" providerId="ADAL" clId="{1926E380-08EC-4024-8A3D-056D552E386F}" dt="2022-03-04T20:12:51.437" v="4164" actId="2696"/>
          <pc:sldLayoutMkLst>
            <pc:docMk/>
            <pc:sldMasterMk cId="2046005976" sldId="2147483677"/>
            <pc:sldLayoutMk cId="622303906" sldId="2147483738"/>
          </pc:sldLayoutMkLst>
        </pc:sldLayoutChg>
        <pc:sldLayoutChg chg="del">
          <pc:chgData name="Teri Schroeder" userId="31444fe7-c3c4-43df-b83d-9ff557ce3d91" providerId="ADAL" clId="{1926E380-08EC-4024-8A3D-056D552E386F}" dt="2022-03-04T21:50:22.016" v="4688" actId="2696"/>
          <pc:sldLayoutMkLst>
            <pc:docMk/>
            <pc:sldMasterMk cId="2046005976" sldId="2147483677"/>
            <pc:sldLayoutMk cId="115214380" sldId="2147483739"/>
          </pc:sldLayoutMkLst>
        </pc:sldLayoutChg>
        <pc:sldLayoutChg chg="modSp mod">
          <pc:chgData name="Teri Schroeder" userId="31444fe7-c3c4-43df-b83d-9ff557ce3d91" providerId="ADAL" clId="{1926E380-08EC-4024-8A3D-056D552E386F}" dt="2022-03-04T19:49:38.705" v="4003" actId="14100"/>
          <pc:sldLayoutMkLst>
            <pc:docMk/>
            <pc:sldMasterMk cId="2046005976" sldId="2147483677"/>
            <pc:sldLayoutMk cId="2519038496" sldId="2147483740"/>
          </pc:sldLayoutMkLst>
          <pc:spChg chg="mod">
            <ac:chgData name="Teri Schroeder" userId="31444fe7-c3c4-43df-b83d-9ff557ce3d91" providerId="ADAL" clId="{1926E380-08EC-4024-8A3D-056D552E386F}" dt="2022-03-04T19:49:38.705" v="4003" actId="14100"/>
            <ac:spMkLst>
              <pc:docMk/>
              <pc:sldMasterMk cId="2046005976" sldId="2147483677"/>
              <pc:sldLayoutMk cId="2519038496" sldId="2147483740"/>
              <ac:spMk id="6" creationId="{B2FE3F2B-B47E-4A86-B81F-E95D20119A5A}"/>
            </ac:spMkLst>
          </pc:spChg>
          <pc:spChg chg="mod">
            <ac:chgData name="Teri Schroeder" userId="31444fe7-c3c4-43df-b83d-9ff557ce3d91" providerId="ADAL" clId="{1926E380-08EC-4024-8A3D-056D552E386F}" dt="2022-03-04T19:49:31.727" v="4001" actId="14100"/>
            <ac:spMkLst>
              <pc:docMk/>
              <pc:sldMasterMk cId="2046005976" sldId="2147483677"/>
              <pc:sldLayoutMk cId="2519038496" sldId="2147483740"/>
              <ac:spMk id="9" creationId="{74802A92-2B1C-47B1-989F-1849D8F134F7}"/>
            </ac:spMkLst>
          </pc:spChg>
        </pc:sldLayoutChg>
        <pc:sldLayoutChg chg="del">
          <pc:chgData name="Teri Schroeder" userId="31444fe7-c3c4-43df-b83d-9ff557ce3d91" providerId="ADAL" clId="{1926E380-08EC-4024-8A3D-056D552E386F}" dt="2022-03-04T17:43:33.861" v="1258" actId="2696"/>
          <pc:sldLayoutMkLst>
            <pc:docMk/>
            <pc:sldMasterMk cId="2046005976" sldId="2147483677"/>
            <pc:sldLayoutMk cId="3343202150" sldId="2147483740"/>
          </pc:sldLayoutMkLst>
        </pc:sldLayoutChg>
        <pc:sldLayoutChg chg="delSp modSp add mod modTransition">
          <pc:chgData name="Teri Schroeder" userId="31444fe7-c3c4-43df-b83d-9ff557ce3d91" providerId="ADAL" clId="{1926E380-08EC-4024-8A3D-056D552E386F}" dt="2022-03-04T18:37:07.068" v="3587" actId="121"/>
          <pc:sldLayoutMkLst>
            <pc:docMk/>
            <pc:sldMasterMk cId="2046005976" sldId="2147483677"/>
            <pc:sldLayoutMk cId="553576617" sldId="2147483741"/>
          </pc:sldLayoutMkLst>
          <pc:spChg chg="mod">
            <ac:chgData name="Teri Schroeder" userId="31444fe7-c3c4-43df-b83d-9ff557ce3d91" providerId="ADAL" clId="{1926E380-08EC-4024-8A3D-056D552E386F}" dt="2022-03-04T18:36:51.347" v="3582" actId="14100"/>
            <ac:spMkLst>
              <pc:docMk/>
              <pc:sldMasterMk cId="2046005976" sldId="2147483677"/>
              <pc:sldLayoutMk cId="553576617" sldId="2147483741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37:07.068" v="3587" actId="121"/>
            <ac:spMkLst>
              <pc:docMk/>
              <pc:sldMasterMk cId="2046005976" sldId="2147483677"/>
              <pc:sldLayoutMk cId="553576617" sldId="2147483741"/>
              <ac:spMk id="12" creationId="{71615DF6-BC0D-4E4D-ACBA-3938EAD1DF42}"/>
            </ac:spMkLst>
          </pc:spChg>
          <pc:spChg chg="del">
            <ac:chgData name="Teri Schroeder" userId="31444fe7-c3c4-43df-b83d-9ff557ce3d91" providerId="ADAL" clId="{1926E380-08EC-4024-8A3D-056D552E386F}" dt="2022-03-04T18:36:48.735" v="3581" actId="478"/>
            <ac:spMkLst>
              <pc:docMk/>
              <pc:sldMasterMk cId="2046005976" sldId="2147483677"/>
              <pc:sldLayoutMk cId="553576617" sldId="2147483741"/>
              <ac:spMk id="13" creationId="{11C54BBE-FE01-4231-AB8B-3E22A0595DD4}"/>
            </ac:spMkLst>
          </pc:spChg>
        </pc:sldLayoutChg>
        <pc:sldLayoutChg chg="delSp modSp add mod modTransition">
          <pc:chgData name="Teri Schroeder" userId="31444fe7-c3c4-43df-b83d-9ff557ce3d91" providerId="ADAL" clId="{1926E380-08EC-4024-8A3D-056D552E386F}" dt="2022-03-04T18:43:53.138" v="3662" actId="242"/>
          <pc:sldLayoutMkLst>
            <pc:docMk/>
            <pc:sldMasterMk cId="2046005976" sldId="2147483677"/>
            <pc:sldLayoutMk cId="1371943669" sldId="2147483742"/>
          </pc:sldLayoutMkLst>
          <pc:spChg chg="mod">
            <ac:chgData name="Teri Schroeder" userId="31444fe7-c3c4-43df-b83d-9ff557ce3d91" providerId="ADAL" clId="{1926E380-08EC-4024-8A3D-056D552E386F}" dt="2022-03-04T18:41:49.172" v="3652" actId="14100"/>
            <ac:spMkLst>
              <pc:docMk/>
              <pc:sldMasterMk cId="2046005976" sldId="2147483677"/>
              <pc:sldLayoutMk cId="1371943669" sldId="2147483742"/>
              <ac:spMk id="7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43:53.138" v="3662" actId="242"/>
            <ac:spMkLst>
              <pc:docMk/>
              <pc:sldMasterMk cId="2046005976" sldId="2147483677"/>
              <pc:sldLayoutMk cId="1371943669" sldId="2147483742"/>
              <ac:spMk id="12" creationId="{71615DF6-BC0D-4E4D-ACBA-3938EAD1DF42}"/>
            </ac:spMkLst>
          </pc:spChg>
          <pc:spChg chg="del">
            <ac:chgData name="Teri Schroeder" userId="31444fe7-c3c4-43df-b83d-9ff557ce3d91" providerId="ADAL" clId="{1926E380-08EC-4024-8A3D-056D552E386F}" dt="2022-03-04T18:41:46.697" v="3651" actId="478"/>
            <ac:spMkLst>
              <pc:docMk/>
              <pc:sldMasterMk cId="2046005976" sldId="2147483677"/>
              <pc:sldLayoutMk cId="1371943669" sldId="2147483742"/>
              <ac:spMk id="13" creationId="{11C54BBE-FE01-4231-AB8B-3E22A0595DD4}"/>
            </ac:spMkLst>
          </pc:spChg>
        </pc:sldLayoutChg>
        <pc:sldLayoutChg chg="modSp add mod modTransition">
          <pc:chgData name="Teri Schroeder" userId="31444fe7-c3c4-43df-b83d-9ff557ce3d91" providerId="ADAL" clId="{1926E380-08EC-4024-8A3D-056D552E386F}" dt="2022-03-04T18:44:04.079" v="3664" actId="207"/>
          <pc:sldLayoutMkLst>
            <pc:docMk/>
            <pc:sldMasterMk cId="2046005976" sldId="2147483677"/>
            <pc:sldLayoutMk cId="503599746" sldId="2147483743"/>
          </pc:sldLayoutMkLst>
          <pc:spChg chg="mod">
            <ac:chgData name="Teri Schroeder" userId="31444fe7-c3c4-43df-b83d-9ff557ce3d91" providerId="ADAL" clId="{1926E380-08EC-4024-8A3D-056D552E386F}" dt="2022-03-04T18:44:04.079" v="3664" actId="207"/>
            <ac:spMkLst>
              <pc:docMk/>
              <pc:sldMasterMk cId="2046005976" sldId="2147483677"/>
              <pc:sldLayoutMk cId="503599746" sldId="2147483743"/>
              <ac:spMk id="6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8:43:21.646" v="3657" actId="207"/>
            <ac:spMkLst>
              <pc:docMk/>
              <pc:sldMasterMk cId="2046005976" sldId="2147483677"/>
              <pc:sldLayoutMk cId="503599746" sldId="2147483743"/>
              <ac:spMk id="8" creationId="{60658612-79D8-48D2-AA38-8F82D71FB7C9}"/>
            </ac:spMkLst>
          </pc:spChg>
          <pc:spChg chg="mod">
            <ac:chgData name="Teri Schroeder" userId="31444fe7-c3c4-43df-b83d-9ff557ce3d91" providerId="ADAL" clId="{1926E380-08EC-4024-8A3D-056D552E386F}" dt="2022-03-04T18:43:58.865" v="3663" actId="242"/>
            <ac:spMkLst>
              <pc:docMk/>
              <pc:sldMasterMk cId="2046005976" sldId="2147483677"/>
              <pc:sldLayoutMk cId="503599746" sldId="2147483743"/>
              <ac:spMk id="12" creationId="{71615DF6-BC0D-4E4D-ACBA-3938EAD1DF42}"/>
            </ac:spMkLst>
          </pc:spChg>
        </pc:sldLayoutChg>
        <pc:sldLayoutChg chg="addSp modSp add mod modTransition">
          <pc:chgData name="Teri Schroeder" userId="31444fe7-c3c4-43df-b83d-9ff557ce3d91" providerId="ADAL" clId="{1926E380-08EC-4024-8A3D-056D552E386F}" dt="2022-03-04T19:03:29.488" v="3804" actId="14100"/>
          <pc:sldLayoutMkLst>
            <pc:docMk/>
            <pc:sldMasterMk cId="2046005976" sldId="2147483677"/>
            <pc:sldLayoutMk cId="4035226209" sldId="2147483744"/>
          </pc:sldLayoutMkLst>
          <pc:spChg chg="mod">
            <ac:chgData name="Teri Schroeder" userId="31444fe7-c3c4-43df-b83d-9ff557ce3d91" providerId="ADAL" clId="{1926E380-08EC-4024-8A3D-056D552E386F}" dt="2022-03-04T19:03:29.488" v="3804" actId="14100"/>
            <ac:spMkLst>
              <pc:docMk/>
              <pc:sldMasterMk cId="2046005976" sldId="2147483677"/>
              <pc:sldLayoutMk cId="4035226209" sldId="2147483744"/>
              <ac:spMk id="9" creationId="{6F2AC558-B54B-45F7-BAA8-41DA9DB79EBA}"/>
            </ac:spMkLst>
          </pc:spChg>
          <pc:spChg chg="add mod ord">
            <ac:chgData name="Teri Schroeder" userId="31444fe7-c3c4-43df-b83d-9ff557ce3d91" providerId="ADAL" clId="{1926E380-08EC-4024-8A3D-056D552E386F}" dt="2022-03-04T19:02:05.309" v="3703" actId="14100"/>
            <ac:spMkLst>
              <pc:docMk/>
              <pc:sldMasterMk cId="2046005976" sldId="2147483677"/>
              <pc:sldLayoutMk cId="4035226209" sldId="2147483744"/>
              <ac:spMk id="10" creationId="{F2C40AE3-2959-45F5-9D49-E4BE4A8B9ED9}"/>
            </ac:spMkLst>
          </pc:spChg>
          <pc:spChg chg="add mod">
            <ac:chgData name="Teri Schroeder" userId="31444fe7-c3c4-43df-b83d-9ff557ce3d91" providerId="ADAL" clId="{1926E380-08EC-4024-8A3D-056D552E386F}" dt="2022-03-04T19:02:19.440" v="3704"/>
            <ac:spMkLst>
              <pc:docMk/>
              <pc:sldMasterMk cId="2046005976" sldId="2147483677"/>
              <pc:sldLayoutMk cId="4035226209" sldId="2147483744"/>
              <ac:spMk id="11" creationId="{D7A7602B-0BD9-483A-92E7-9687FE586454}"/>
            </ac:spMkLst>
          </pc:spChg>
        </pc:sldLayoutChg>
        <pc:sldLayoutChg chg="delSp modSp add mod modTransition">
          <pc:chgData name="Teri Schroeder" userId="31444fe7-c3c4-43df-b83d-9ff557ce3d91" providerId="ADAL" clId="{1926E380-08EC-4024-8A3D-056D552E386F}" dt="2022-03-04T19:02:53.607" v="3802" actId="207"/>
          <pc:sldLayoutMkLst>
            <pc:docMk/>
            <pc:sldMasterMk cId="2046005976" sldId="2147483677"/>
            <pc:sldLayoutMk cId="3443073888" sldId="2147483745"/>
          </pc:sldLayoutMkLst>
          <pc:spChg chg="mod">
            <ac:chgData name="Teri Schroeder" userId="31444fe7-c3c4-43df-b83d-9ff557ce3d91" providerId="ADAL" clId="{1926E380-08EC-4024-8A3D-056D552E386F}" dt="2022-03-04T19:02:43.317" v="3800" actId="207"/>
            <ac:spMkLst>
              <pc:docMk/>
              <pc:sldMasterMk cId="2046005976" sldId="2147483677"/>
              <pc:sldLayoutMk cId="3443073888" sldId="2147483745"/>
              <ac:spMk id="6" creationId="{00000000-0000-0000-0000-000000000000}"/>
            </ac:spMkLst>
          </pc:spChg>
          <pc:spChg chg="mod">
            <ac:chgData name="Teri Schroeder" userId="31444fe7-c3c4-43df-b83d-9ff557ce3d91" providerId="ADAL" clId="{1926E380-08EC-4024-8A3D-056D552E386F}" dt="2022-03-04T19:02:53.607" v="3802" actId="207"/>
            <ac:spMkLst>
              <pc:docMk/>
              <pc:sldMasterMk cId="2046005976" sldId="2147483677"/>
              <pc:sldLayoutMk cId="3443073888" sldId="2147483745"/>
              <ac:spMk id="8" creationId="{A52591D1-3F6E-428C-AE6B-D8A7DCF1BA78}"/>
            </ac:spMkLst>
          </pc:spChg>
          <pc:spChg chg="mod">
            <ac:chgData name="Teri Schroeder" userId="31444fe7-c3c4-43df-b83d-9ff557ce3d91" providerId="ADAL" clId="{1926E380-08EC-4024-8A3D-056D552E386F}" dt="2022-03-04T19:02:50.059" v="3801" actId="14100"/>
            <ac:spMkLst>
              <pc:docMk/>
              <pc:sldMasterMk cId="2046005976" sldId="2147483677"/>
              <pc:sldLayoutMk cId="3443073888" sldId="2147483745"/>
              <ac:spMk id="9" creationId="{6F2AC558-B54B-45F7-BAA8-41DA9DB79EBA}"/>
            </ac:spMkLst>
          </pc:spChg>
          <pc:spChg chg="mod">
            <ac:chgData name="Teri Schroeder" userId="31444fe7-c3c4-43df-b83d-9ff557ce3d91" providerId="ADAL" clId="{1926E380-08EC-4024-8A3D-056D552E386F}" dt="2022-03-04T19:02:38.143" v="3799" actId="207"/>
            <ac:spMkLst>
              <pc:docMk/>
              <pc:sldMasterMk cId="2046005976" sldId="2147483677"/>
              <pc:sldLayoutMk cId="3443073888" sldId="2147483745"/>
              <ac:spMk id="10" creationId="{F2C40AE3-2959-45F5-9D49-E4BE4A8B9ED9}"/>
            </ac:spMkLst>
          </pc:spChg>
          <pc:spChg chg="del">
            <ac:chgData name="Teri Schroeder" userId="31444fe7-c3c4-43df-b83d-9ff557ce3d91" providerId="ADAL" clId="{1926E380-08EC-4024-8A3D-056D552E386F}" dt="2022-03-04T19:02:27.718" v="3706" actId="478"/>
            <ac:spMkLst>
              <pc:docMk/>
              <pc:sldMasterMk cId="2046005976" sldId="2147483677"/>
              <pc:sldLayoutMk cId="3443073888" sldId="2147483745"/>
              <ac:spMk id="11" creationId="{D7A7602B-0BD9-483A-92E7-9687FE586454}"/>
            </ac:spMkLst>
          </pc:spChg>
        </pc:sldLayoutChg>
        <pc:sldLayoutChg chg="addSp modSp add mod modTransition">
          <pc:chgData name="Teri Schroeder" userId="31444fe7-c3c4-43df-b83d-9ff557ce3d91" providerId="ADAL" clId="{1926E380-08EC-4024-8A3D-056D552E386F}" dt="2022-03-04T19:38:51.643" v="3897"/>
          <pc:sldLayoutMkLst>
            <pc:docMk/>
            <pc:sldMasterMk cId="2046005976" sldId="2147483677"/>
            <pc:sldLayoutMk cId="3152295361" sldId="2147483746"/>
          </pc:sldLayoutMkLst>
          <pc:spChg chg="add mod ord">
            <ac:chgData name="Teri Schroeder" userId="31444fe7-c3c4-43df-b83d-9ff557ce3d91" providerId="ADAL" clId="{1926E380-08EC-4024-8A3D-056D552E386F}" dt="2022-03-04T19:11:42.976" v="3833" actId="167"/>
            <ac:spMkLst>
              <pc:docMk/>
              <pc:sldMasterMk cId="2046005976" sldId="2147483677"/>
              <pc:sldLayoutMk cId="3152295361" sldId="2147483746"/>
              <ac:spMk id="2" creationId="{E5F91828-8C9B-4753-9453-17B5B0ECA776}"/>
            </ac:spMkLst>
          </pc:spChg>
          <pc:spChg chg="add mod">
            <ac:chgData name="Teri Schroeder" userId="31444fe7-c3c4-43df-b83d-9ff557ce3d91" providerId="ADAL" clId="{1926E380-08EC-4024-8A3D-056D552E386F}" dt="2022-03-04T19:38:51.643" v="3897"/>
            <ac:spMkLst>
              <pc:docMk/>
              <pc:sldMasterMk cId="2046005976" sldId="2147483677"/>
              <pc:sldLayoutMk cId="3152295361" sldId="2147483746"/>
              <ac:spMk id="9" creationId="{73C2B3C0-A118-4B15-991D-837FAD888CF0}"/>
            </ac:spMkLst>
          </pc:spChg>
          <pc:spChg chg="mod">
            <ac:chgData name="Teri Schroeder" userId="31444fe7-c3c4-43df-b83d-9ff557ce3d91" providerId="ADAL" clId="{1926E380-08EC-4024-8A3D-056D552E386F}" dt="2022-03-04T19:11:50.388" v="3834" actId="14100"/>
            <ac:spMkLst>
              <pc:docMk/>
              <pc:sldMasterMk cId="2046005976" sldId="2147483677"/>
              <pc:sldLayoutMk cId="3152295361" sldId="2147483746"/>
              <ac:spMk id="12" creationId="{A85D04BF-3802-4A67-9059-D4096C1122F8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4T19:39:01.864" v="3898"/>
          <pc:sldLayoutMkLst>
            <pc:docMk/>
            <pc:sldMasterMk cId="2046005976" sldId="2147483677"/>
            <pc:sldLayoutMk cId="1385731552" sldId="2147483747"/>
          </pc:sldLayoutMkLst>
          <pc:spChg chg="mod">
            <ac:chgData name="Teri Schroeder" userId="31444fe7-c3c4-43df-b83d-9ff557ce3d91" providerId="ADAL" clId="{1926E380-08EC-4024-8A3D-056D552E386F}" dt="2022-03-04T19:37:44.451" v="3896" actId="14100"/>
            <ac:spMkLst>
              <pc:docMk/>
              <pc:sldMasterMk cId="2046005976" sldId="2147483677"/>
              <pc:sldLayoutMk cId="1385731552" sldId="2147483747"/>
              <ac:spMk id="9" creationId="{32244C7E-F663-45B6-B112-C55DCC1F10B4}"/>
            </ac:spMkLst>
          </pc:spChg>
          <pc:spChg chg="del">
            <ac:chgData name="Teri Schroeder" userId="31444fe7-c3c4-43df-b83d-9ff557ce3d91" providerId="ADAL" clId="{1926E380-08EC-4024-8A3D-056D552E386F}" dt="2022-03-04T19:37:40.311" v="3895" actId="478"/>
            <ac:spMkLst>
              <pc:docMk/>
              <pc:sldMasterMk cId="2046005976" sldId="2147483677"/>
              <pc:sldLayoutMk cId="1385731552" sldId="2147483747"/>
              <ac:spMk id="10" creationId="{862632C5-CE1F-4714-B8E6-9C62993BDD97}"/>
            </ac:spMkLst>
          </pc:spChg>
          <pc:spChg chg="add mod ord">
            <ac:chgData name="Teri Schroeder" userId="31444fe7-c3c4-43df-b83d-9ff557ce3d91" providerId="ADAL" clId="{1926E380-08EC-4024-8A3D-056D552E386F}" dt="2022-03-04T19:36:34.527" v="3876" actId="167"/>
            <ac:spMkLst>
              <pc:docMk/>
              <pc:sldMasterMk cId="2046005976" sldId="2147483677"/>
              <pc:sldLayoutMk cId="1385731552" sldId="2147483747"/>
              <ac:spMk id="12" creationId="{92DC09C2-06BA-482A-B961-BF9ACE8EEEA4}"/>
            </ac:spMkLst>
          </pc:spChg>
          <pc:spChg chg="add mod">
            <ac:chgData name="Teri Schroeder" userId="31444fe7-c3c4-43df-b83d-9ff557ce3d91" providerId="ADAL" clId="{1926E380-08EC-4024-8A3D-056D552E386F}" dt="2022-03-04T19:37:44.451" v="3896" actId="14100"/>
            <ac:spMkLst>
              <pc:docMk/>
              <pc:sldMasterMk cId="2046005976" sldId="2147483677"/>
              <pc:sldLayoutMk cId="1385731552" sldId="2147483747"/>
              <ac:spMk id="13" creationId="{2ACC776C-6A5B-40C1-B9CE-337B19B9B626}"/>
            </ac:spMkLst>
          </pc:spChg>
          <pc:spChg chg="add mod">
            <ac:chgData name="Teri Schroeder" userId="31444fe7-c3c4-43df-b83d-9ff557ce3d91" providerId="ADAL" clId="{1926E380-08EC-4024-8A3D-056D552E386F}" dt="2022-03-04T19:39:01.864" v="3898"/>
            <ac:spMkLst>
              <pc:docMk/>
              <pc:sldMasterMk cId="2046005976" sldId="2147483677"/>
              <pc:sldLayoutMk cId="1385731552" sldId="2147483747"/>
              <ac:spMk id="14" creationId="{A445AEC9-99E5-468A-840A-2C01701F1F59}"/>
            </ac:spMkLst>
          </pc:spChg>
          <pc:spChg chg="del">
            <ac:chgData name="Teri Schroeder" userId="31444fe7-c3c4-43df-b83d-9ff557ce3d91" providerId="ADAL" clId="{1926E380-08EC-4024-8A3D-056D552E386F}" dt="2022-03-04T19:37:16.983" v="3877" actId="478"/>
            <ac:spMkLst>
              <pc:docMk/>
              <pc:sldMasterMk cId="2046005976" sldId="2147483677"/>
              <pc:sldLayoutMk cId="1385731552" sldId="2147483747"/>
              <ac:spMk id="15" creationId="{B42294C7-E128-4C94-891A-08FAA875A6D1}"/>
            </ac:spMkLst>
          </pc:spChg>
          <pc:spChg chg="del">
            <ac:chgData name="Teri Schroeder" userId="31444fe7-c3c4-43df-b83d-9ff557ce3d91" providerId="ADAL" clId="{1926E380-08EC-4024-8A3D-056D552E386F}" dt="2022-03-04T19:37:40.311" v="3895" actId="478"/>
            <ac:spMkLst>
              <pc:docMk/>
              <pc:sldMasterMk cId="2046005976" sldId="2147483677"/>
              <pc:sldLayoutMk cId="1385731552" sldId="2147483747"/>
              <ac:spMk id="17" creationId="{D53C50A5-83B9-42C1-91FC-10D41428F09A}"/>
            </ac:spMkLst>
          </pc:spChg>
        </pc:sldLayoutChg>
        <pc:sldLayoutChg chg="addSp delSp modSp mod">
          <pc:chgData name="Teri Schroeder" userId="31444fe7-c3c4-43df-b83d-9ff557ce3d91" providerId="ADAL" clId="{1926E380-08EC-4024-8A3D-056D552E386F}" dt="2022-03-04T19:40:07.160" v="3905" actId="14100"/>
          <pc:sldLayoutMkLst>
            <pc:docMk/>
            <pc:sldMasterMk cId="2046005976" sldId="2147483677"/>
            <pc:sldLayoutMk cId="147980328" sldId="2147483748"/>
          </pc:sldLayoutMkLst>
          <pc:spChg chg="add del">
            <ac:chgData name="Teri Schroeder" userId="31444fe7-c3c4-43df-b83d-9ff557ce3d91" providerId="ADAL" clId="{1926E380-08EC-4024-8A3D-056D552E386F}" dt="2022-03-04T19:39:54.172" v="3903" actId="478"/>
            <ac:spMkLst>
              <pc:docMk/>
              <pc:sldMasterMk cId="2046005976" sldId="2147483677"/>
              <pc:sldLayoutMk cId="147980328" sldId="2147483748"/>
              <ac:spMk id="5" creationId="{E59F5508-30C9-4E63-B86D-B3DF3ED18DA0}"/>
            </ac:spMkLst>
          </pc:spChg>
          <pc:spChg chg="mod">
            <ac:chgData name="Teri Schroeder" userId="31444fe7-c3c4-43df-b83d-9ff557ce3d91" providerId="ADAL" clId="{1926E380-08EC-4024-8A3D-056D552E386F}" dt="2022-03-04T19:39:40.441" v="3900" actId="20577"/>
            <ac:spMkLst>
              <pc:docMk/>
              <pc:sldMasterMk cId="2046005976" sldId="2147483677"/>
              <pc:sldLayoutMk cId="147980328" sldId="2147483748"/>
              <ac:spMk id="12" creationId="{ED366A31-E300-4D72-A6B8-81D74CDE6CE2}"/>
            </ac:spMkLst>
          </pc:spChg>
          <pc:spChg chg="mod">
            <ac:chgData name="Teri Schroeder" userId="31444fe7-c3c4-43df-b83d-9ff557ce3d91" providerId="ADAL" clId="{1926E380-08EC-4024-8A3D-056D552E386F}" dt="2022-03-04T19:40:07.160" v="3905" actId="14100"/>
            <ac:spMkLst>
              <pc:docMk/>
              <pc:sldMasterMk cId="2046005976" sldId="2147483677"/>
              <pc:sldLayoutMk cId="147980328" sldId="2147483748"/>
              <ac:spMk id="18" creationId="{017395A3-204A-4638-9995-A70DB6AA701E}"/>
            </ac:spMkLst>
          </pc:spChg>
        </pc:sldLayoutChg>
        <pc:sldLayoutChg chg="modSp add mod modTransition setBg">
          <pc:chgData name="Teri Schroeder" userId="31444fe7-c3c4-43df-b83d-9ff557ce3d91" providerId="ADAL" clId="{1926E380-08EC-4024-8A3D-056D552E386F}" dt="2022-03-04T19:40:25.446" v="3908" actId="207"/>
          <pc:sldLayoutMkLst>
            <pc:docMk/>
            <pc:sldMasterMk cId="2046005976" sldId="2147483677"/>
            <pc:sldLayoutMk cId="948634360" sldId="2147483749"/>
          </pc:sldLayoutMkLst>
          <pc:spChg chg="mod">
            <ac:chgData name="Teri Schroeder" userId="31444fe7-c3c4-43df-b83d-9ff557ce3d91" providerId="ADAL" clId="{1926E380-08EC-4024-8A3D-056D552E386F}" dt="2022-03-04T19:40:25.446" v="3908" actId="207"/>
            <ac:spMkLst>
              <pc:docMk/>
              <pc:sldMasterMk cId="2046005976" sldId="2147483677"/>
              <pc:sldLayoutMk cId="948634360" sldId="2147483749"/>
              <ac:spMk id="12" creationId="{ED366A31-E300-4D72-A6B8-81D74CDE6CE2}"/>
            </ac:spMkLst>
          </pc:spChg>
        </pc:sldLayoutChg>
        <pc:sldLayoutChg chg="add mod modTransition setBg">
          <pc:chgData name="Teri Schroeder" userId="31444fe7-c3c4-43df-b83d-9ff557ce3d91" providerId="ADAL" clId="{1926E380-08EC-4024-8A3D-056D552E386F}" dt="2022-03-04T19:40:34.759" v="3910"/>
          <pc:sldLayoutMkLst>
            <pc:docMk/>
            <pc:sldMasterMk cId="2046005976" sldId="2147483677"/>
            <pc:sldLayoutMk cId="3346385664" sldId="2147483750"/>
          </pc:sldLayoutMkLst>
        </pc:sldLayoutChg>
        <pc:sldLayoutChg chg="addSp delSp modSp add mod modTransition">
          <pc:chgData name="Teri Schroeder" userId="31444fe7-c3c4-43df-b83d-9ff557ce3d91" providerId="ADAL" clId="{1926E380-08EC-4024-8A3D-056D552E386F}" dt="2022-03-04T19:51:38.387" v="4062" actId="14100"/>
          <pc:sldLayoutMkLst>
            <pc:docMk/>
            <pc:sldMasterMk cId="2046005976" sldId="2147483677"/>
            <pc:sldLayoutMk cId="993900745" sldId="2147483751"/>
          </pc:sldLayoutMkLst>
          <pc:spChg chg="mod ord">
            <ac:chgData name="Teri Schroeder" userId="31444fe7-c3c4-43df-b83d-9ff557ce3d91" providerId="ADAL" clId="{1926E380-08EC-4024-8A3D-056D552E386F}" dt="2022-03-04T19:50:25.026" v="4008" actId="167"/>
            <ac:spMkLst>
              <pc:docMk/>
              <pc:sldMasterMk cId="2046005976" sldId="2147483677"/>
              <pc:sldLayoutMk cId="993900745" sldId="2147483751"/>
              <ac:spMk id="4" creationId="{C76C9774-740E-4F4B-A9FC-2C7E9D460F76}"/>
            </ac:spMkLst>
          </pc:spChg>
          <pc:spChg chg="mod">
            <ac:chgData name="Teri Schroeder" userId="31444fe7-c3c4-43df-b83d-9ff557ce3d91" providerId="ADAL" clId="{1926E380-08EC-4024-8A3D-056D552E386F}" dt="2022-03-04T19:51:38.387" v="4062" actId="14100"/>
            <ac:spMkLst>
              <pc:docMk/>
              <pc:sldMasterMk cId="2046005976" sldId="2147483677"/>
              <pc:sldLayoutMk cId="993900745" sldId="2147483751"/>
              <ac:spMk id="6" creationId="{B2FE3F2B-B47E-4A86-B81F-E95D20119A5A}"/>
            </ac:spMkLst>
          </pc:spChg>
          <pc:spChg chg="add del mod">
            <ac:chgData name="Teri Schroeder" userId="31444fe7-c3c4-43df-b83d-9ff557ce3d91" providerId="ADAL" clId="{1926E380-08EC-4024-8A3D-056D552E386F}" dt="2022-03-04T19:51:07.161" v="4013" actId="478"/>
            <ac:spMkLst>
              <pc:docMk/>
              <pc:sldMasterMk cId="2046005976" sldId="2147483677"/>
              <pc:sldLayoutMk cId="993900745" sldId="2147483751"/>
              <ac:spMk id="8" creationId="{5D4E7B51-189B-412A-BE28-7A38FF9EDE92}"/>
            </ac:spMkLst>
          </pc:spChg>
          <pc:spChg chg="mod">
            <ac:chgData name="Teri Schroeder" userId="31444fe7-c3c4-43df-b83d-9ff557ce3d91" providerId="ADAL" clId="{1926E380-08EC-4024-8A3D-056D552E386F}" dt="2022-03-04T19:51:33.884" v="4061" actId="1036"/>
            <ac:spMkLst>
              <pc:docMk/>
              <pc:sldMasterMk cId="2046005976" sldId="2147483677"/>
              <pc:sldLayoutMk cId="993900745" sldId="2147483751"/>
              <ac:spMk id="9" creationId="{74802A92-2B1C-47B1-989F-1849D8F134F7}"/>
            </ac:spMkLst>
          </pc:spChg>
          <pc:spChg chg="add del mod">
            <ac:chgData name="Teri Schroeder" userId="31444fe7-c3c4-43df-b83d-9ff557ce3d91" providerId="ADAL" clId="{1926E380-08EC-4024-8A3D-056D552E386F}" dt="2022-03-04T19:51:07.161" v="4013" actId="478"/>
            <ac:spMkLst>
              <pc:docMk/>
              <pc:sldMasterMk cId="2046005976" sldId="2147483677"/>
              <pc:sldLayoutMk cId="993900745" sldId="2147483751"/>
              <ac:spMk id="10" creationId="{5CDF3EC5-982F-4622-85EF-C741BEB02D95}"/>
            </ac:spMkLst>
          </pc:spChg>
        </pc:sldLayoutChg>
        <pc:sldLayoutChg chg="modSp add mod modTransition">
          <pc:chgData name="Teri Schroeder" userId="31444fe7-c3c4-43df-b83d-9ff557ce3d91" providerId="ADAL" clId="{1926E380-08EC-4024-8A3D-056D552E386F}" dt="2022-03-04T20:12:19.528" v="4163" actId="14100"/>
          <pc:sldLayoutMkLst>
            <pc:docMk/>
            <pc:sldMasterMk cId="2046005976" sldId="2147483677"/>
            <pc:sldLayoutMk cId="2894371020" sldId="2147483752"/>
          </pc:sldLayoutMkLst>
          <pc:spChg chg="mod">
            <ac:chgData name="Teri Schroeder" userId="31444fe7-c3c4-43df-b83d-9ff557ce3d91" providerId="ADAL" clId="{1926E380-08EC-4024-8A3D-056D552E386F}" dt="2022-03-04T20:12:16.592" v="4162" actId="14100"/>
            <ac:spMkLst>
              <pc:docMk/>
              <pc:sldMasterMk cId="2046005976" sldId="2147483677"/>
              <pc:sldLayoutMk cId="2894371020" sldId="2147483752"/>
              <ac:spMk id="9" creationId="{9DAAE118-7AEB-47BE-8FCF-7ACB730A84B8}"/>
            </ac:spMkLst>
          </pc:spChg>
          <pc:spChg chg="mod">
            <ac:chgData name="Teri Schroeder" userId="31444fe7-c3c4-43df-b83d-9ff557ce3d91" providerId="ADAL" clId="{1926E380-08EC-4024-8A3D-056D552E386F}" dt="2022-03-04T20:12:19.528" v="4163" actId="14100"/>
            <ac:spMkLst>
              <pc:docMk/>
              <pc:sldMasterMk cId="2046005976" sldId="2147483677"/>
              <pc:sldLayoutMk cId="2894371020" sldId="2147483752"/>
              <ac:spMk id="13" creationId="{3DC94779-D5FF-4320-A38B-E7C6421DC105}"/>
            </ac:spMkLst>
          </pc:spChg>
        </pc:sldLayoutChg>
        <pc:sldLayoutChg chg="ord">
          <pc:chgData name="Teri Schroeder" userId="31444fe7-c3c4-43df-b83d-9ff557ce3d91" providerId="ADAL" clId="{1926E380-08EC-4024-8A3D-056D552E386F}" dt="2022-03-04T21:27:06.861" v="4391" actId="20578"/>
          <pc:sldLayoutMkLst>
            <pc:docMk/>
            <pc:sldMasterMk cId="2046005976" sldId="2147483677"/>
            <pc:sldLayoutMk cId="1208679477" sldId="2147483755"/>
          </pc:sldLayoutMkLst>
        </pc:sldLayoutChg>
        <pc:sldLayoutChg chg="delSp modSp mod">
          <pc:chgData name="Teri Schroeder" userId="31444fe7-c3c4-43df-b83d-9ff557ce3d91" providerId="ADAL" clId="{1926E380-08EC-4024-8A3D-056D552E386F}" dt="2022-03-04T21:29:40.759" v="4416" actId="1035"/>
          <pc:sldLayoutMkLst>
            <pc:docMk/>
            <pc:sldMasterMk cId="2046005976" sldId="2147483677"/>
            <pc:sldLayoutMk cId="2110386261" sldId="2147483756"/>
          </pc:sldLayoutMkLst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6" creationId="{B9305ADF-088F-4F3C-ADEB-1E5F40C46C24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7" creationId="{B8A28471-78F3-4FB1-9C76-EE77DEB4197D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8" creationId="{2A7155E2-1B14-4154-8274-559D8A6E0246}"/>
            </ac:spMkLst>
          </pc:spChg>
          <pc:spChg chg="mod">
            <ac:chgData name="Teri Schroeder" userId="31444fe7-c3c4-43df-b83d-9ff557ce3d91" providerId="ADAL" clId="{1926E380-08EC-4024-8A3D-056D552E386F}" dt="2022-03-04T21:29:40.759" v="4416" actId="1035"/>
            <ac:spMkLst>
              <pc:docMk/>
              <pc:sldMasterMk cId="2046005976" sldId="2147483677"/>
              <pc:sldLayoutMk cId="2110386261" sldId="2147483756"/>
              <ac:spMk id="9" creationId="{3DB8CDE5-5F44-4C60-AC14-4E8989A65E17}"/>
            </ac:spMkLst>
          </pc:spChg>
          <pc:spChg chg="del">
            <ac:chgData name="Teri Schroeder" userId="31444fe7-c3c4-43df-b83d-9ff557ce3d91" providerId="ADAL" clId="{1926E380-08EC-4024-8A3D-056D552E386F}" dt="2022-03-04T21:29:30.844" v="4393" actId="478"/>
            <ac:spMkLst>
              <pc:docMk/>
              <pc:sldMasterMk cId="2046005976" sldId="2147483677"/>
              <pc:sldLayoutMk cId="2110386261" sldId="2147483756"/>
              <ac:spMk id="10" creationId="{6851AE74-B173-4C6B-BB42-382182DC2048}"/>
            </ac:spMkLst>
          </pc:spChg>
        </pc:sldLayoutChg>
        <pc:sldLayoutChg chg="delSp mod">
          <pc:chgData name="Teri Schroeder" userId="31444fe7-c3c4-43df-b83d-9ff557ce3d91" providerId="ADAL" clId="{1926E380-08EC-4024-8A3D-056D552E386F}" dt="2022-03-04T21:29:49.195" v="4417" actId="478"/>
          <pc:sldLayoutMkLst>
            <pc:docMk/>
            <pc:sldMasterMk cId="2046005976" sldId="2147483677"/>
            <pc:sldLayoutMk cId="3716899028" sldId="2147483757"/>
          </pc:sldLayoutMkLst>
          <pc:spChg chg="del">
            <ac:chgData name="Teri Schroeder" userId="31444fe7-c3c4-43df-b83d-9ff557ce3d91" providerId="ADAL" clId="{1926E380-08EC-4024-8A3D-056D552E386F}" dt="2022-03-04T21:29:49.195" v="4417" actId="478"/>
            <ac:spMkLst>
              <pc:docMk/>
              <pc:sldMasterMk cId="2046005976" sldId="2147483677"/>
              <pc:sldLayoutMk cId="3716899028" sldId="2147483757"/>
              <ac:spMk id="6" creationId="{4ED27273-4D69-4131-92E8-CF697AC5E853}"/>
            </ac:spMkLst>
          </pc:spChg>
        </pc:sldLayoutChg>
        <pc:sldLayoutChg chg="addSp delSp modSp add mod modTransition">
          <pc:chgData name="Teri Schroeder" userId="31444fe7-c3c4-43df-b83d-9ff557ce3d91" providerId="ADAL" clId="{1926E380-08EC-4024-8A3D-056D552E386F}" dt="2022-03-04T21:33:41.579" v="4439"/>
          <pc:sldLayoutMkLst>
            <pc:docMk/>
            <pc:sldMasterMk cId="2046005976" sldId="2147483677"/>
            <pc:sldLayoutMk cId="2420406246" sldId="2147483758"/>
          </pc:sldLayoutMkLst>
          <pc:spChg chg="add mod">
            <ac:chgData name="Teri Schroeder" userId="31444fe7-c3c4-43df-b83d-9ff557ce3d91" providerId="ADAL" clId="{1926E380-08EC-4024-8A3D-056D552E386F}" dt="2022-03-04T21:33:35.444" v="4438"/>
            <ac:spMkLst>
              <pc:docMk/>
              <pc:sldMasterMk cId="2046005976" sldId="2147483677"/>
              <pc:sldLayoutMk cId="2420406246" sldId="2147483758"/>
              <ac:spMk id="4" creationId="{1CF6714E-7E30-4622-A863-97A5AD62569F}"/>
            </ac:spMkLst>
          </pc:spChg>
          <pc:spChg chg="add mod">
            <ac:chgData name="Teri Schroeder" userId="31444fe7-c3c4-43df-b83d-9ff557ce3d91" providerId="ADAL" clId="{1926E380-08EC-4024-8A3D-056D552E386F}" dt="2022-03-04T21:33:41.579" v="4439"/>
            <ac:spMkLst>
              <pc:docMk/>
              <pc:sldMasterMk cId="2046005976" sldId="2147483677"/>
              <pc:sldLayoutMk cId="2420406246" sldId="2147483758"/>
              <ac:spMk id="7" creationId="{8579163D-7FAF-40B0-9740-7C03E5EC299B}"/>
            </ac:spMkLst>
          </pc:spChg>
          <pc:spChg chg="del">
            <ac:chgData name="Teri Schroeder" userId="31444fe7-c3c4-43df-b83d-9ff557ce3d91" providerId="ADAL" clId="{1926E380-08EC-4024-8A3D-056D552E386F}" dt="2022-03-04T21:33:34.873" v="4437" actId="478"/>
            <ac:spMkLst>
              <pc:docMk/>
              <pc:sldMasterMk cId="2046005976" sldId="2147483677"/>
              <pc:sldLayoutMk cId="2420406246" sldId="2147483758"/>
              <ac:spMk id="12" creationId="{ED366A31-E300-4D72-A6B8-81D74CDE6CE2}"/>
            </ac:spMkLst>
          </pc:spChg>
          <pc:picChg chg="del">
            <ac:chgData name="Teri Schroeder" userId="31444fe7-c3c4-43df-b83d-9ff557ce3d91" providerId="ADAL" clId="{1926E380-08EC-4024-8A3D-056D552E386F}" dt="2022-03-04T21:33:34.873" v="4437" actId="478"/>
            <ac:picMkLst>
              <pc:docMk/>
              <pc:sldMasterMk cId="2046005976" sldId="2147483677"/>
              <pc:sldLayoutMk cId="2420406246" sldId="2147483758"/>
              <ac:picMk id="5" creationId="{D863C782-7D4C-4035-AFFC-7C9C86E67ABE}"/>
            </ac:picMkLst>
          </pc:picChg>
          <pc:picChg chg="add mod">
            <ac:chgData name="Teri Schroeder" userId="31444fe7-c3c4-43df-b83d-9ff557ce3d91" providerId="ADAL" clId="{1926E380-08EC-4024-8A3D-056D552E386F}" dt="2022-03-04T21:33:35.444" v="4438"/>
            <ac:picMkLst>
              <pc:docMk/>
              <pc:sldMasterMk cId="2046005976" sldId="2147483677"/>
              <pc:sldLayoutMk cId="2420406246" sldId="2147483758"/>
              <ac:picMk id="6" creationId="{04A78C2C-E08A-4B2C-B615-5C9CCB093444}"/>
            </ac:picMkLst>
          </pc:picChg>
        </pc:sldLayoutChg>
        <pc:sldLayoutChg chg="addSp delSp modSp add mod modTransition">
          <pc:chgData name="Teri Schroeder" userId="31444fe7-c3c4-43df-b83d-9ff557ce3d91" providerId="ADAL" clId="{1926E380-08EC-4024-8A3D-056D552E386F}" dt="2022-03-04T21:57:54.131" v="4921" actId="1036"/>
          <pc:sldLayoutMkLst>
            <pc:docMk/>
            <pc:sldMasterMk cId="2046005976" sldId="2147483677"/>
            <pc:sldLayoutMk cId="1460978318" sldId="2147483759"/>
          </pc:sldLayoutMkLst>
          <pc:spChg chg="add del">
            <ac:chgData name="Teri Schroeder" userId="31444fe7-c3c4-43df-b83d-9ff557ce3d91" providerId="ADAL" clId="{1926E380-08EC-4024-8A3D-056D552E386F}" dt="2022-03-04T21:52:57.636" v="4734" actId="11529"/>
            <ac:spMkLst>
              <pc:docMk/>
              <pc:sldMasterMk cId="2046005976" sldId="2147483677"/>
              <pc:sldLayoutMk cId="1460978318" sldId="2147483759"/>
              <ac:spMk id="2" creationId="{BF73F508-C6A7-4462-A760-BCD03405396C}"/>
            </ac:spMkLst>
          </pc:spChg>
          <pc:spChg chg="add mod ord">
            <ac:chgData name="Teri Schroeder" userId="31444fe7-c3c4-43df-b83d-9ff557ce3d91" providerId="ADAL" clId="{1926E380-08EC-4024-8A3D-056D552E386F}" dt="2022-03-04T21:53:00.756" v="4735" actId="167"/>
            <ac:spMkLst>
              <pc:docMk/>
              <pc:sldMasterMk cId="2046005976" sldId="2147483677"/>
              <pc:sldLayoutMk cId="1460978318" sldId="2147483759"/>
              <ac:spMk id="3" creationId="{41415311-944B-45DD-947D-7A616E7CD341}"/>
            </ac:spMkLst>
          </pc:spChg>
          <pc:spChg chg="del">
            <ac:chgData name="Teri Schroeder" userId="31444fe7-c3c4-43df-b83d-9ff557ce3d91" providerId="ADAL" clId="{1926E380-08EC-4024-8A3D-056D552E386F}" dt="2022-03-04T21:52:40.390" v="4732" actId="478"/>
            <ac:spMkLst>
              <pc:docMk/>
              <pc:sldMasterMk cId="2046005976" sldId="2147483677"/>
              <pc:sldLayoutMk cId="1460978318" sldId="2147483759"/>
              <ac:spMk id="4" creationId="{C43386D8-C7E1-46E1-A490-3E9FB6970EBF}"/>
            </ac:spMkLst>
          </pc:spChg>
          <pc:spChg chg="del">
            <ac:chgData name="Teri Schroeder" userId="31444fe7-c3c4-43df-b83d-9ff557ce3d91" providerId="ADAL" clId="{1926E380-08EC-4024-8A3D-056D552E386F}" dt="2022-03-04T21:52:40.390" v="4732" actId="478"/>
            <ac:spMkLst>
              <pc:docMk/>
              <pc:sldMasterMk cId="2046005976" sldId="2147483677"/>
              <pc:sldLayoutMk cId="1460978318" sldId="2147483759"/>
              <ac:spMk id="5" creationId="{00000000-0000-0000-0000-000000000000}"/>
            </ac:spMkLst>
          </pc:spChg>
          <pc:spChg chg="add del mod">
            <ac:chgData name="Teri Schroeder" userId="31444fe7-c3c4-43df-b83d-9ff557ce3d91" providerId="ADAL" clId="{1926E380-08EC-4024-8A3D-056D552E386F}" dt="2022-03-04T21:53:09.321" v="4737" actId="478"/>
            <ac:spMkLst>
              <pc:docMk/>
              <pc:sldMasterMk cId="2046005976" sldId="2147483677"/>
              <pc:sldLayoutMk cId="1460978318" sldId="2147483759"/>
              <ac:spMk id="8" creationId="{36A863B5-5C6E-4497-93FC-08B498512C6D}"/>
            </ac:spMkLst>
          </pc:spChg>
          <pc:spChg chg="add del mod">
            <ac:chgData name="Teri Schroeder" userId="31444fe7-c3c4-43df-b83d-9ff557ce3d91" providerId="ADAL" clId="{1926E380-08EC-4024-8A3D-056D552E386F}" dt="2022-03-04T21:54:47.906" v="4760" actId="478"/>
            <ac:spMkLst>
              <pc:docMk/>
              <pc:sldMasterMk cId="2046005976" sldId="2147483677"/>
              <pc:sldLayoutMk cId="1460978318" sldId="2147483759"/>
              <ac:spMk id="9" creationId="{6F656942-4FE2-40F2-AF95-A193BEAB29E0}"/>
            </ac:spMkLst>
          </pc:spChg>
          <pc:spChg chg="add del mod">
            <ac:chgData name="Teri Schroeder" userId="31444fe7-c3c4-43df-b83d-9ff557ce3d91" providerId="ADAL" clId="{1926E380-08EC-4024-8A3D-056D552E386F}" dt="2022-03-04T21:54:47.906" v="4760" actId="478"/>
            <ac:spMkLst>
              <pc:docMk/>
              <pc:sldMasterMk cId="2046005976" sldId="2147483677"/>
              <pc:sldLayoutMk cId="1460978318" sldId="2147483759"/>
              <ac:spMk id="10" creationId="{DED14F76-C7BC-47AE-BD40-53BCE9C413C8}"/>
            </ac:spMkLst>
          </pc:spChg>
          <pc:spChg chg="add del mod">
            <ac:chgData name="Teri Schroeder" userId="31444fe7-c3c4-43df-b83d-9ff557ce3d91" providerId="ADAL" clId="{1926E380-08EC-4024-8A3D-056D552E386F}" dt="2022-03-04T21:53:57.441" v="4745" actId="478"/>
            <ac:spMkLst>
              <pc:docMk/>
              <pc:sldMasterMk cId="2046005976" sldId="2147483677"/>
              <pc:sldLayoutMk cId="1460978318" sldId="2147483759"/>
              <ac:spMk id="11" creationId="{EE6DC0D9-0548-4727-8295-7BE14FFBB18C}"/>
            </ac:spMkLst>
          </pc:spChg>
          <pc:spChg chg="add del">
            <ac:chgData name="Teri Schroeder" userId="31444fe7-c3c4-43df-b83d-9ff557ce3d91" providerId="ADAL" clId="{1926E380-08EC-4024-8A3D-056D552E386F}" dt="2022-03-04T21:53:32.871" v="4738" actId="11529"/>
            <ac:spMkLst>
              <pc:docMk/>
              <pc:sldMasterMk cId="2046005976" sldId="2147483677"/>
              <pc:sldLayoutMk cId="1460978318" sldId="2147483759"/>
              <ac:spMk id="12" creationId="{15D8AD76-296A-4585-AC05-F1E69012F190}"/>
            </ac:spMkLst>
          </pc:spChg>
          <pc:spChg chg="add mod">
            <ac:chgData name="Teri Schroeder" userId="31444fe7-c3c4-43df-b83d-9ff557ce3d91" providerId="ADAL" clId="{1926E380-08EC-4024-8A3D-056D552E386F}" dt="2022-03-04T21:55:03.196" v="4810" actId="14100"/>
            <ac:spMkLst>
              <pc:docMk/>
              <pc:sldMasterMk cId="2046005976" sldId="2147483677"/>
              <pc:sldLayoutMk cId="1460978318" sldId="2147483759"/>
              <ac:spMk id="13" creationId="{BB1C0BE6-E458-4D8F-AFDB-7F74CDDE4087}"/>
            </ac:spMkLst>
          </pc:spChg>
          <pc:spChg chg="add mod">
            <ac:chgData name="Teri Schroeder" userId="31444fe7-c3c4-43df-b83d-9ff557ce3d91" providerId="ADAL" clId="{1926E380-08EC-4024-8A3D-056D552E386F}" dt="2022-03-04T21:57:50.402" v="4919" actId="1035"/>
            <ac:spMkLst>
              <pc:docMk/>
              <pc:sldMasterMk cId="2046005976" sldId="2147483677"/>
              <pc:sldLayoutMk cId="1460978318" sldId="2147483759"/>
              <ac:spMk id="14" creationId="{12434491-58A3-428F-9CCC-99224B84AC66}"/>
            </ac:spMkLst>
          </pc:spChg>
          <pc:spChg chg="add mod">
            <ac:chgData name="Teri Schroeder" userId="31444fe7-c3c4-43df-b83d-9ff557ce3d91" providerId="ADAL" clId="{1926E380-08EC-4024-8A3D-056D552E386F}" dt="2022-03-04T21:57:54.131" v="4921" actId="1036"/>
            <ac:spMkLst>
              <pc:docMk/>
              <pc:sldMasterMk cId="2046005976" sldId="2147483677"/>
              <pc:sldLayoutMk cId="1460978318" sldId="2147483759"/>
              <ac:spMk id="15" creationId="{DD7FE932-8816-4E82-9D72-25CBB4A9A232}"/>
            </ac:spMkLst>
          </pc:spChg>
          <pc:picChg chg="add del mod">
            <ac:chgData name="Teri Schroeder" userId="31444fe7-c3c4-43df-b83d-9ff557ce3d91" providerId="ADAL" clId="{1926E380-08EC-4024-8A3D-056D552E386F}" dt="2022-03-04T21:53:06.112" v="4736" actId="478"/>
            <ac:picMkLst>
              <pc:docMk/>
              <pc:sldMasterMk cId="2046005976" sldId="2147483677"/>
              <pc:sldLayoutMk cId="1460978318" sldId="2147483759"/>
              <ac:picMk id="6" creationId="{BD0F78D0-E879-475E-B8A9-F8F46662C819}"/>
            </ac:picMkLst>
          </pc:picChg>
          <pc:picChg chg="add mod">
            <ac:chgData name="Teri Schroeder" userId="31444fe7-c3c4-43df-b83d-9ff557ce3d91" providerId="ADAL" clId="{1926E380-08EC-4024-8A3D-056D552E386F}" dt="2022-03-04T21:52:41.397" v="4733"/>
            <ac:picMkLst>
              <pc:docMk/>
              <pc:sldMasterMk cId="2046005976" sldId="2147483677"/>
              <pc:sldLayoutMk cId="1460978318" sldId="2147483759"/>
              <ac:picMk id="7" creationId="{E0701DB3-AE1D-4440-9C4F-833A19C295AE}"/>
            </ac:picMkLst>
          </pc:picChg>
        </pc:sldLayoutChg>
        <pc:sldLayoutChg chg="addSp delSp modSp add mod modTransition setBg">
          <pc:chgData name="Teri Schroeder" userId="31444fe7-c3c4-43df-b83d-9ff557ce3d91" providerId="ADAL" clId="{1926E380-08EC-4024-8A3D-056D552E386F}" dt="2022-03-04T22:01:11.656" v="5032" actId="1036"/>
          <pc:sldLayoutMkLst>
            <pc:docMk/>
            <pc:sldMasterMk cId="2046005976" sldId="2147483677"/>
            <pc:sldLayoutMk cId="1123901289" sldId="2147483760"/>
          </pc:sldLayoutMkLst>
          <pc:spChg chg="mod">
            <ac:chgData name="Teri Schroeder" userId="31444fe7-c3c4-43df-b83d-9ff557ce3d91" providerId="ADAL" clId="{1926E380-08EC-4024-8A3D-056D552E386F}" dt="2022-03-04T22:01:04.675" v="5028" actId="1036"/>
            <ac:spMkLst>
              <pc:docMk/>
              <pc:sldMasterMk cId="2046005976" sldId="2147483677"/>
              <pc:sldLayoutMk cId="1123901289" sldId="2147483760"/>
              <ac:spMk id="3" creationId="{41415311-944B-45DD-947D-7A616E7CD341}"/>
            </ac:spMkLst>
          </pc:spChg>
          <pc:spChg chg="add mod">
            <ac:chgData name="Teri Schroeder" userId="31444fe7-c3c4-43df-b83d-9ff557ce3d91" providerId="ADAL" clId="{1926E380-08EC-4024-8A3D-056D552E386F}" dt="2022-03-04T21:59:08.263" v="4977"/>
            <ac:spMkLst>
              <pc:docMk/>
              <pc:sldMasterMk cId="2046005976" sldId="2147483677"/>
              <pc:sldLayoutMk cId="1123901289" sldId="2147483760"/>
              <ac:spMk id="8" creationId="{216F1794-38D0-47F4-8D45-768652290947}"/>
            </ac:spMkLst>
          </pc:spChg>
          <pc:spChg chg="add del mod">
            <ac:chgData name="Teri Schroeder" userId="31444fe7-c3c4-43df-b83d-9ff557ce3d91" providerId="ADAL" clId="{1926E380-08EC-4024-8A3D-056D552E386F}" dt="2022-03-04T21:59:49.488" v="5002" actId="478"/>
            <ac:spMkLst>
              <pc:docMk/>
              <pc:sldMasterMk cId="2046005976" sldId="2147483677"/>
              <pc:sldLayoutMk cId="1123901289" sldId="2147483760"/>
              <ac:spMk id="10" creationId="{CF089AE7-56D9-42FA-9775-1C99399D2FEC}"/>
            </ac:spMkLst>
          </pc:spChg>
          <pc:spChg chg="mod">
            <ac:chgData name="Teri Schroeder" userId="31444fe7-c3c4-43df-b83d-9ff557ce3d91" providerId="ADAL" clId="{1926E380-08EC-4024-8A3D-056D552E386F}" dt="2022-03-04T22:00:12.764" v="5018" actId="1035"/>
            <ac:spMkLst>
              <pc:docMk/>
              <pc:sldMasterMk cId="2046005976" sldId="2147483677"/>
              <pc:sldLayoutMk cId="1123901289" sldId="2147483760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01:11.656" v="5032" actId="1036"/>
            <ac:spMkLst>
              <pc:docMk/>
              <pc:sldMasterMk cId="2046005976" sldId="2147483677"/>
              <pc:sldLayoutMk cId="1123901289" sldId="2147483760"/>
              <ac:spMk id="14" creationId="{12434491-58A3-428F-9CCC-99224B84AC66}"/>
            </ac:spMkLst>
          </pc:spChg>
          <pc:spChg chg="mod">
            <ac:chgData name="Teri Schroeder" userId="31444fe7-c3c4-43df-b83d-9ff557ce3d91" providerId="ADAL" clId="{1926E380-08EC-4024-8A3D-056D552E386F}" dt="2022-03-04T22:01:11.656" v="5032" actId="1036"/>
            <ac:spMkLst>
              <pc:docMk/>
              <pc:sldMasterMk cId="2046005976" sldId="2147483677"/>
              <pc:sldLayoutMk cId="1123901289" sldId="2147483760"/>
              <ac:spMk id="15" creationId="{DD7FE932-8816-4E82-9D72-25CBB4A9A232}"/>
            </ac:spMkLst>
          </pc:spChg>
          <pc:picChg chg="del">
            <ac:chgData name="Teri Schroeder" userId="31444fe7-c3c4-43df-b83d-9ff557ce3d91" providerId="ADAL" clId="{1926E380-08EC-4024-8A3D-056D552E386F}" dt="2022-03-04T21:58:41.225" v="4924" actId="478"/>
            <ac:picMkLst>
              <pc:docMk/>
              <pc:sldMasterMk cId="2046005976" sldId="2147483677"/>
              <pc:sldLayoutMk cId="1123901289" sldId="2147483760"/>
              <ac:picMk id="7" creationId="{E0701DB3-AE1D-4440-9C4F-833A19C295AE}"/>
            </ac:picMkLst>
          </pc:picChg>
          <pc:picChg chg="add mod">
            <ac:chgData name="Teri Schroeder" userId="31444fe7-c3c4-43df-b83d-9ff557ce3d91" providerId="ADAL" clId="{1926E380-08EC-4024-8A3D-056D552E386F}" dt="2022-03-04T21:59:08.263" v="4977"/>
            <ac:picMkLst>
              <pc:docMk/>
              <pc:sldMasterMk cId="2046005976" sldId="2147483677"/>
              <pc:sldLayoutMk cId="1123901289" sldId="2147483760"/>
              <ac:picMk id="9" creationId="{DD322B06-9A57-43E3-BA43-2A1E60752241}"/>
            </ac:picMkLst>
          </pc:picChg>
        </pc:sldLayoutChg>
        <pc:sldLayoutChg chg="addSp delSp modSp add mod modTransition">
          <pc:chgData name="Teri Schroeder" userId="31444fe7-c3c4-43df-b83d-9ff557ce3d91" providerId="ADAL" clId="{1926E380-08EC-4024-8A3D-056D552E386F}" dt="2022-03-04T22:30:15.221" v="5238" actId="1076"/>
          <pc:sldLayoutMkLst>
            <pc:docMk/>
            <pc:sldMasterMk cId="2046005976" sldId="2147483677"/>
            <pc:sldLayoutMk cId="238875598" sldId="2147483761"/>
          </pc:sldLayoutMkLst>
          <pc:spChg chg="mod ord">
            <ac:chgData name="Teri Schroeder" userId="31444fe7-c3c4-43df-b83d-9ff557ce3d91" providerId="ADAL" clId="{1926E380-08EC-4024-8A3D-056D552E386F}" dt="2022-03-04T22:30:15.221" v="5238" actId="1076"/>
            <ac:spMkLst>
              <pc:docMk/>
              <pc:sldMasterMk cId="2046005976" sldId="2147483677"/>
              <pc:sldLayoutMk cId="238875598" sldId="2147483761"/>
              <ac:spMk id="3" creationId="{41415311-944B-45DD-947D-7A616E7CD341}"/>
            </ac:spMkLst>
          </pc:spChg>
          <pc:spChg chg="add mod">
            <ac:chgData name="Teri Schroeder" userId="31444fe7-c3c4-43df-b83d-9ff557ce3d91" providerId="ADAL" clId="{1926E380-08EC-4024-8A3D-056D552E386F}" dt="2022-03-04T22:06:06.613" v="5225" actId="1037"/>
            <ac:spMkLst>
              <pc:docMk/>
              <pc:sldMasterMk cId="2046005976" sldId="2147483677"/>
              <pc:sldLayoutMk cId="238875598" sldId="2147483761"/>
              <ac:spMk id="9" creationId="{E17E6C91-CAE2-42E4-85AF-0EC1769A877B}"/>
            </ac:spMkLst>
          </pc:spChg>
          <pc:spChg chg="mod">
            <ac:chgData name="Teri Schroeder" userId="31444fe7-c3c4-43df-b83d-9ff557ce3d91" providerId="ADAL" clId="{1926E380-08EC-4024-8A3D-056D552E386F}" dt="2022-03-04T22:06:06.613" v="5225" actId="1037"/>
            <ac:spMkLst>
              <pc:docMk/>
              <pc:sldMasterMk cId="2046005976" sldId="2147483677"/>
              <pc:sldLayoutMk cId="238875598" sldId="2147483761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06:37.416" v="5232" actId="1036"/>
            <ac:spMkLst>
              <pc:docMk/>
              <pc:sldMasterMk cId="2046005976" sldId="2147483677"/>
              <pc:sldLayoutMk cId="238875598" sldId="2147483761"/>
              <ac:spMk id="14" creationId="{12434491-58A3-428F-9CCC-99224B84AC66}"/>
            </ac:spMkLst>
          </pc:spChg>
          <pc:spChg chg="mod">
            <ac:chgData name="Teri Schroeder" userId="31444fe7-c3c4-43df-b83d-9ff557ce3d91" providerId="ADAL" clId="{1926E380-08EC-4024-8A3D-056D552E386F}" dt="2022-03-04T22:06:37.416" v="5232" actId="1036"/>
            <ac:spMkLst>
              <pc:docMk/>
              <pc:sldMasterMk cId="2046005976" sldId="2147483677"/>
              <pc:sldLayoutMk cId="238875598" sldId="2147483761"/>
              <ac:spMk id="15" creationId="{DD7FE932-8816-4E82-9D72-25CBB4A9A232}"/>
            </ac:spMkLst>
          </pc:spChg>
          <pc:grpChg chg="add mod">
            <ac:chgData name="Teri Schroeder" userId="31444fe7-c3c4-43df-b83d-9ff557ce3d91" providerId="ADAL" clId="{1926E380-08EC-4024-8A3D-056D552E386F}" dt="2022-03-04T22:30:15.221" v="5238" actId="1076"/>
            <ac:grpSpMkLst>
              <pc:docMk/>
              <pc:sldMasterMk cId="2046005976" sldId="2147483677"/>
              <pc:sldLayoutMk cId="238875598" sldId="2147483761"/>
              <ac:grpSpMk id="10" creationId="{B612F2D1-8697-4807-A589-B4AC0A5D3AE1}"/>
            </ac:grpSpMkLst>
          </pc:grpChg>
          <pc:picChg chg="del">
            <ac:chgData name="Teri Schroeder" userId="31444fe7-c3c4-43df-b83d-9ff557ce3d91" providerId="ADAL" clId="{1926E380-08EC-4024-8A3D-056D552E386F}" dt="2022-03-04T22:02:49.781" v="5047" actId="478"/>
            <ac:picMkLst>
              <pc:docMk/>
              <pc:sldMasterMk cId="2046005976" sldId="2147483677"/>
              <pc:sldLayoutMk cId="238875598" sldId="2147483761"/>
              <ac:picMk id="7" creationId="{E0701DB3-AE1D-4440-9C4F-833A19C295AE}"/>
            </ac:picMkLst>
          </pc:picChg>
          <pc:picChg chg="add del mod ord">
            <ac:chgData name="Teri Schroeder" userId="31444fe7-c3c4-43df-b83d-9ff557ce3d91" providerId="ADAL" clId="{1926E380-08EC-4024-8A3D-056D552E386F}" dt="2022-03-04T22:03:59.004" v="5188" actId="478"/>
            <ac:picMkLst>
              <pc:docMk/>
              <pc:sldMasterMk cId="2046005976" sldId="2147483677"/>
              <pc:sldLayoutMk cId="238875598" sldId="2147483761"/>
              <ac:picMk id="8" creationId="{34E02AB8-D476-4EE7-883B-B49CC9AFF6EC}"/>
            </ac:picMkLst>
          </pc:picChg>
          <pc:picChg chg="mod">
            <ac:chgData name="Teri Schroeder" userId="31444fe7-c3c4-43df-b83d-9ff557ce3d91" providerId="ADAL" clId="{1926E380-08EC-4024-8A3D-056D552E386F}" dt="2022-03-04T22:03:02.605" v="5120"/>
            <ac:picMkLst>
              <pc:docMk/>
              <pc:sldMasterMk cId="2046005976" sldId="2147483677"/>
              <pc:sldLayoutMk cId="238875598" sldId="2147483761"/>
              <ac:picMk id="11" creationId="{5DB67663-6051-41E2-99F2-2A22B57B8FE5}"/>
            </ac:picMkLst>
          </pc:picChg>
          <pc:cxnChg chg="mod">
            <ac:chgData name="Teri Schroeder" userId="31444fe7-c3c4-43df-b83d-9ff557ce3d91" providerId="ADAL" clId="{1926E380-08EC-4024-8A3D-056D552E386F}" dt="2022-03-04T22:03:02.605" v="5120"/>
            <ac:cxnSpMkLst>
              <pc:docMk/>
              <pc:sldMasterMk cId="2046005976" sldId="2147483677"/>
              <pc:sldLayoutMk cId="238875598" sldId="2147483761"/>
              <ac:cxnSpMk id="12" creationId="{2692AD58-D198-4B59-8849-8EE6D5FF003C}"/>
            </ac:cxnSpMkLst>
          </pc:cxnChg>
        </pc:sldLayoutChg>
        <pc:sldLayoutChg chg="addSp delSp modSp add mod ord modTransition">
          <pc:chgData name="Teri Schroeder" userId="31444fe7-c3c4-43df-b83d-9ff557ce3d91" providerId="ADAL" clId="{1926E380-08EC-4024-8A3D-056D552E386F}" dt="2022-03-04T22:31:41.723" v="5310"/>
          <pc:sldLayoutMkLst>
            <pc:docMk/>
            <pc:sldMasterMk cId="2046005976" sldId="2147483677"/>
            <pc:sldLayoutMk cId="1799087936" sldId="2147483762"/>
          </pc:sldLayoutMkLst>
          <pc:spChg chg="del">
            <ac:chgData name="Teri Schroeder" userId="31444fe7-c3c4-43df-b83d-9ff557ce3d91" providerId="ADAL" clId="{1926E380-08EC-4024-8A3D-056D552E386F}" dt="2022-03-04T22:30:09.592" v="5236" actId="478"/>
            <ac:spMkLst>
              <pc:docMk/>
              <pc:sldMasterMk cId="2046005976" sldId="2147483677"/>
              <pc:sldLayoutMk cId="1799087936" sldId="2147483762"/>
              <ac:spMk id="3" creationId="{41415311-944B-45DD-947D-7A616E7CD341}"/>
            </ac:spMkLst>
          </pc:spChg>
          <pc:spChg chg="del">
            <ac:chgData name="Teri Schroeder" userId="31444fe7-c3c4-43df-b83d-9ff557ce3d91" providerId="ADAL" clId="{1926E380-08EC-4024-8A3D-056D552E386F}" dt="2022-03-04T22:30:33.334" v="5241" actId="478"/>
            <ac:spMkLst>
              <pc:docMk/>
              <pc:sldMasterMk cId="2046005976" sldId="2147483677"/>
              <pc:sldLayoutMk cId="1799087936" sldId="2147483762"/>
              <ac:spMk id="9" creationId="{E17E6C91-CAE2-42E4-85AF-0EC1769A877B}"/>
            </ac:spMkLst>
          </pc:spChg>
          <pc:spChg chg="del">
            <ac:chgData name="Teri Schroeder" userId="31444fe7-c3c4-43df-b83d-9ff557ce3d91" providerId="ADAL" clId="{1926E380-08EC-4024-8A3D-056D552E386F}" dt="2022-03-04T22:30:33.334" v="5241" actId="478"/>
            <ac:spMkLst>
              <pc:docMk/>
              <pc:sldMasterMk cId="2046005976" sldId="2147483677"/>
              <pc:sldLayoutMk cId="1799087936" sldId="2147483762"/>
              <ac:spMk id="13" creationId="{BB1C0BE6-E458-4D8F-AFDB-7F74CDDE4087}"/>
            </ac:spMkLst>
          </pc:spChg>
          <pc:spChg chg="mod">
            <ac:chgData name="Teri Schroeder" userId="31444fe7-c3c4-43df-b83d-9ff557ce3d91" providerId="ADAL" clId="{1926E380-08EC-4024-8A3D-056D552E386F}" dt="2022-03-04T22:30:29.369" v="5240" actId="207"/>
            <ac:spMkLst>
              <pc:docMk/>
              <pc:sldMasterMk cId="2046005976" sldId="2147483677"/>
              <pc:sldLayoutMk cId="1799087936" sldId="2147483762"/>
              <ac:spMk id="14" creationId="{12434491-58A3-428F-9CCC-99224B84AC66}"/>
            </ac:spMkLst>
          </pc:spChg>
          <pc:spChg chg="add mod">
            <ac:chgData name="Teri Schroeder" userId="31444fe7-c3c4-43df-b83d-9ff557ce3d91" providerId="ADAL" clId="{1926E380-08EC-4024-8A3D-056D552E386F}" dt="2022-03-04T22:30:16.973" v="5239"/>
            <ac:spMkLst>
              <pc:docMk/>
              <pc:sldMasterMk cId="2046005976" sldId="2147483677"/>
              <pc:sldLayoutMk cId="1799087936" sldId="2147483762"/>
              <ac:spMk id="16" creationId="{01C964AA-8D7E-49B0-9EE8-01AE0AB19ECC}"/>
            </ac:spMkLst>
          </pc:spChg>
          <pc:spChg chg="add mod">
            <ac:chgData name="Teri Schroeder" userId="31444fe7-c3c4-43df-b83d-9ff557ce3d91" providerId="ADAL" clId="{1926E380-08EC-4024-8A3D-056D552E386F}" dt="2022-03-04T22:31:41.723" v="5310"/>
            <ac:spMkLst>
              <pc:docMk/>
              <pc:sldMasterMk cId="2046005976" sldId="2147483677"/>
              <pc:sldLayoutMk cId="1799087936" sldId="2147483762"/>
              <ac:spMk id="18" creationId="{62DD295D-1FEE-4B53-9BD9-251FA008BA26}"/>
            </ac:spMkLst>
          </pc:spChg>
          <pc:grpChg chg="del">
            <ac:chgData name="Teri Schroeder" userId="31444fe7-c3c4-43df-b83d-9ff557ce3d91" providerId="ADAL" clId="{1926E380-08EC-4024-8A3D-056D552E386F}" dt="2022-03-04T22:30:09.592" v="5236" actId="478"/>
            <ac:grpSpMkLst>
              <pc:docMk/>
              <pc:sldMasterMk cId="2046005976" sldId="2147483677"/>
              <pc:sldLayoutMk cId="1799087936" sldId="2147483762"/>
              <ac:grpSpMk id="10" creationId="{B612F2D1-8697-4807-A589-B4AC0A5D3AE1}"/>
            </ac:grpSpMkLst>
          </pc:grpChg>
          <pc:picChg chg="add mod">
            <ac:chgData name="Teri Schroeder" userId="31444fe7-c3c4-43df-b83d-9ff557ce3d91" providerId="ADAL" clId="{1926E380-08EC-4024-8A3D-056D552E386F}" dt="2022-03-04T22:30:16.973" v="5239"/>
            <ac:picMkLst>
              <pc:docMk/>
              <pc:sldMasterMk cId="2046005976" sldId="2147483677"/>
              <pc:sldLayoutMk cId="1799087936" sldId="2147483762"/>
              <ac:picMk id="17" creationId="{A375F262-B1D3-4631-90FA-0820F6DC632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ctr"/>
          <a:lstStyle>
            <a:lvl1pPr>
              <a:defRPr sz="6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09BA38D-5EC2-4E3A-BBC3-A942A98C1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tx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7" name="DateProject">
            <a:extLst>
              <a:ext uri="{FF2B5EF4-FFF2-40B4-BE49-F238E27FC236}">
                <a16:creationId xmlns:a16="http://schemas.microsoft.com/office/drawing/2014/main" id="{44DE09D9-A0BF-43C3-B46F-0E06B8E6F4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90074" y="6032624"/>
            <a:ext cx="2476500" cy="227230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136752"/>
            <a:ext cx="5410201" cy="362111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BodyCopy 2">
            <a:extLst>
              <a:ext uri="{FF2B5EF4-FFF2-40B4-BE49-F238E27FC236}">
                <a16:creationId xmlns:a16="http://schemas.microsoft.com/office/drawing/2014/main" id="{6510E84F-54C1-49BF-8B00-241A1A5933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19068" y="419100"/>
            <a:ext cx="5410201" cy="5338764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16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53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Primary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91828-8C9B-4753-9453-17B5B0ECA776}"/>
              </a:ext>
            </a:extLst>
          </p:cNvPr>
          <p:cNvSpPr/>
          <p:nvPr userDrawn="1"/>
        </p:nvSpPr>
        <p:spPr>
          <a:xfrm>
            <a:off x="0" y="0"/>
            <a:ext cx="29337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8343146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C9B2DDF-28FC-4105-A64A-A0C91D41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A85D04BF-3802-4A67-9059-D4096C1122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13072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3C2B3C0-A118-4B15-991D-837FAD888CF0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29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Half_Chart_Half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419101"/>
            <a:ext cx="5410200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CA6C955-5CC0-45A5-BE10-A111934A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BodyCopy 1">
            <a:extLst>
              <a:ext uri="{FF2B5EF4-FFF2-40B4-BE49-F238E27FC236}">
                <a16:creationId xmlns:a16="http://schemas.microsoft.com/office/drawing/2014/main" id="{D1B86F41-3687-4162-A230-5A54570BF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419101"/>
            <a:ext cx="5410199" cy="5411332"/>
          </a:xfrm>
          <a:prstGeom prst="rect">
            <a:avLst/>
          </a:prstGeom>
        </p:spPr>
        <p:txBody>
          <a:bodyPr numCol="2" spcCol="457200"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8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19100"/>
            <a:ext cx="112776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705F09-C591-4BA3-990B-D46F576C3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7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Parent_Ch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19100"/>
            <a:ext cx="540869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58299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27801"/>
            <a:ext cx="2466364" cy="54026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1654" y="425324"/>
            <a:ext cx="5408692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1C54BBE-FE01-4231-AB8B-3E22A0595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4015"/>
            <a:ext cx="2466364" cy="5396418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 b="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8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 anchor="ctr"/>
          <a:lstStyle>
            <a:lvl1pPr>
              <a:defRPr lang="en-US" sz="1400" b="1" kern="1200" cap="all" spc="0" baseline="0" dirty="0" smtClean="0">
                <a:solidFill>
                  <a:srgbClr val="3F67B0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8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43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199" y="425324"/>
            <a:ext cx="8343147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 anchor="ctr"/>
          <a:lstStyle>
            <a:lvl1pPr>
              <a:defRPr lang="en-US" sz="1400" b="1" kern="1200" cap="none" spc="0" baseline="0" dirty="0" smtClean="0">
                <a:solidFill>
                  <a:schemeClr val="accent5"/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100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59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Chart_w_Emphasis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658612-79D8-48D2-AA38-8F82D71FB7C9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200" y="425324"/>
            <a:ext cx="8343146" cy="54051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9C45DB4-4260-4526-A638-DD1465DD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8343145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2" name="Contents">
            <a:extLst>
              <a:ext uri="{FF2B5EF4-FFF2-40B4-BE49-F238E27FC236}">
                <a16:creationId xmlns:a16="http://schemas.microsoft.com/office/drawing/2014/main" id="{71615DF6-BC0D-4E4D-ACBA-3938EAD1D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 algn="r"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 algn="r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 algn="r">
              <a:spcAft>
                <a:spcPts val="600"/>
              </a:spcAft>
              <a:buNone/>
              <a:defRPr sz="1100"/>
            </a:lvl3pPr>
            <a:lvl4pPr marL="0" indent="0" algn="r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5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hartDesign">
            <a:extLst>
              <a:ext uri="{FF2B5EF4-FFF2-40B4-BE49-F238E27FC236}">
                <a16:creationId xmlns:a16="http://schemas.microsoft.com/office/drawing/2014/main" id="{2B1C7393-A610-4E7A-B0D7-8A7A59E3C08A}"/>
              </a:ext>
            </a:extLst>
          </p:cNvPr>
          <p:cNvGrpSpPr/>
          <p:nvPr userDrawn="1"/>
        </p:nvGrpSpPr>
        <p:grpSpPr>
          <a:xfrm>
            <a:off x="1471943" y="333292"/>
            <a:ext cx="11203312" cy="6546225"/>
            <a:chOff x="852617" y="-57324"/>
            <a:chExt cx="11834995" cy="691532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C8FE6A-DB82-4D6B-808D-0CC66C6F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4D7123D-4E1C-4E70-B15A-9BB04B4DD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79622D-42EF-4D8F-B3F3-E86BFC7BC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CAF363-A6E4-4BDD-B3F5-472CECC1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2F9B8EF-D8A0-4294-9EDD-63B928149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96D7D4-86F4-45D4-AF3C-6832E9FEC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rgbClr val="D2E9F1">
                <a:alpha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2" name="Logo">
            <a:extLst>
              <a:ext uri="{FF2B5EF4-FFF2-40B4-BE49-F238E27FC236}">
                <a16:creationId xmlns:a16="http://schemas.microsoft.com/office/drawing/2014/main" id="{FE0972BE-AEB1-4E99-A94C-6265EAAB2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77" y="428510"/>
            <a:ext cx="3006059" cy="891332"/>
          </a:xfrm>
          <a:prstGeom prst="rect">
            <a:avLst/>
          </a:prstGeom>
        </p:spPr>
      </p:pic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43A56505-7508-4D5C-9C05-C7F09B9C7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3005306"/>
            <a:ext cx="8326437" cy="3252278"/>
          </a:xfrm>
        </p:spPr>
        <p:txBody>
          <a:bodyPr anchor="b"/>
          <a:lstStyle>
            <a:lvl1pPr>
              <a:lnSpc>
                <a:spcPct val="75000"/>
              </a:lnSpc>
              <a:defRPr sz="9600" b="1" spc="-30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867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8017" y="419100"/>
            <a:ext cx="3927812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800281" y="419100"/>
            <a:ext cx="3931920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660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_H_Chart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1" y="433214"/>
            <a:ext cx="8343180" cy="25535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2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90901" y="3294463"/>
            <a:ext cx="8343180" cy="25765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99EA059D-181A-4276-A6AD-7BB8220C0F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1"/>
            <a:ext cx="2466364" cy="54113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3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391654" y="419101"/>
            <a:ext cx="8343146" cy="5969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EF4B5D-EA56-4F42-9210-CFEFE33B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BodyCopy 1">
            <a:extLst>
              <a:ext uri="{FF2B5EF4-FFF2-40B4-BE49-F238E27FC236}">
                <a16:creationId xmlns:a16="http://schemas.microsoft.com/office/drawing/2014/main" id="{E86203D7-096C-4F83-A0BE-AAF71D0C3A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1"/>
            <a:ext cx="2466364" cy="541133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84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Primary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112776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321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Table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able 1">
            <a:extLst>
              <a:ext uri="{FF2B5EF4-FFF2-40B4-BE49-F238E27FC236}">
                <a16:creationId xmlns:a16="http://schemas.microsoft.com/office/drawing/2014/main" id="{D153287A-C976-46DC-BF19-F759707CF37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0168015-BFCE-4EAD-9971-9B6151FB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8" name="Table 1">
            <a:extLst>
              <a:ext uri="{FF2B5EF4-FFF2-40B4-BE49-F238E27FC236}">
                <a16:creationId xmlns:a16="http://schemas.microsoft.com/office/drawing/2014/main" id="{16D4DFBD-0EF6-4F22-A6C1-2392DA04F3DE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6323162" y="419101"/>
            <a:ext cx="5410200" cy="541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889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370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DF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925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A7602B-0BD9-483A-92E7-9687FE586454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Two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C40AE3-2959-45F5-9D49-E4BE4A8B9ED9}"/>
              </a:ext>
            </a:extLst>
          </p:cNvPr>
          <p:cNvSpPr/>
          <p:nvPr userDrawn="1"/>
        </p:nvSpPr>
        <p:spPr>
          <a:xfrm>
            <a:off x="6090236" y="0"/>
            <a:ext cx="6096000" cy="6857999"/>
          </a:xfrm>
          <a:prstGeom prst="rect">
            <a:avLst/>
          </a:prstGeom>
          <a:solidFill>
            <a:srgbClr val="3F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A52591D1-3F6E-428C-AE6B-D8A7DCF1BA7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5547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6254" y="419100"/>
            <a:ext cx="5410200" cy="54113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F2AC558-B54B-45F7-BAA8-41DA9DB7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073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19100"/>
            <a:ext cx="2483654" cy="5981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66364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41F68F7E-B94B-4E6E-A200-FD95903709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19100"/>
            <a:ext cx="2466364" cy="5411333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208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Parent_Child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19100"/>
            <a:ext cx="2475027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19100"/>
            <a:ext cx="2475746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0112" y="419100"/>
            <a:ext cx="540650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5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NITE_Title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hartDesign">
            <a:extLst>
              <a:ext uri="{FF2B5EF4-FFF2-40B4-BE49-F238E27FC236}">
                <a16:creationId xmlns:a16="http://schemas.microsoft.com/office/drawing/2014/main" id="{26ECBD9C-8420-4069-B65E-1E81756EB128}"/>
              </a:ext>
            </a:extLst>
          </p:cNvPr>
          <p:cNvGrpSpPr/>
          <p:nvPr userDrawn="1"/>
        </p:nvGrpSpPr>
        <p:grpSpPr>
          <a:xfrm>
            <a:off x="1471943" y="311776"/>
            <a:ext cx="11203312" cy="6546225"/>
            <a:chOff x="852617" y="-57324"/>
            <a:chExt cx="11834995" cy="6915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D1442-00D0-4BEA-92DF-87B11AB2F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-57324"/>
              <a:ext cx="9024733" cy="6907236"/>
            </a:xfrm>
            <a:custGeom>
              <a:avLst/>
              <a:gdLst>
                <a:gd name="T0" fmla="*/ 1503 w 2778"/>
                <a:gd name="T1" fmla="*/ 0 h 1821"/>
                <a:gd name="T2" fmla="*/ 543 w 2778"/>
                <a:gd name="T3" fmla="*/ 1129 h 1821"/>
                <a:gd name="T4" fmla="*/ 1321 w 2778"/>
                <a:gd name="T5" fmla="*/ 1821 h 1821"/>
                <a:gd name="T6" fmla="*/ 0 w 2778"/>
                <a:gd name="T7" fmla="*/ 1821 h 1821"/>
                <a:gd name="T8" fmla="*/ 0 w 2778"/>
                <a:gd name="T9" fmla="*/ 1821 h 1821"/>
                <a:gd name="T10" fmla="*/ 2778 w 2778"/>
                <a:gd name="T11" fmla="*/ 1821 h 1821"/>
                <a:gd name="T12" fmla="*/ 2778 w 2778"/>
                <a:gd name="T13" fmla="*/ 1821 h 1821"/>
                <a:gd name="T14" fmla="*/ 1503 w 2778"/>
                <a:gd name="T15" fmla="*/ 1821 h 1821"/>
                <a:gd name="T16" fmla="*/ 2187 w 2778"/>
                <a:gd name="T17" fmla="*/ 850 h 1821"/>
                <a:gd name="T18" fmla="*/ 1503 w 2778"/>
                <a:gd name="T19" fmla="*/ 0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8" h="1821">
                  <a:moveTo>
                    <a:pt x="1503" y="0"/>
                  </a:moveTo>
                  <a:cubicBezTo>
                    <a:pt x="974" y="0"/>
                    <a:pt x="752" y="614"/>
                    <a:pt x="543" y="1129"/>
                  </a:cubicBezTo>
                  <a:cubicBezTo>
                    <a:pt x="736" y="1441"/>
                    <a:pt x="918" y="1821"/>
                    <a:pt x="1321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0" y="1821"/>
                    <a:pt x="0" y="1821"/>
                    <a:pt x="0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2778" y="1821"/>
                    <a:pt x="2778" y="1821"/>
                    <a:pt x="2778" y="1821"/>
                  </a:cubicBezTo>
                  <a:cubicBezTo>
                    <a:pt x="1503" y="1821"/>
                    <a:pt x="1503" y="1821"/>
                    <a:pt x="1503" y="1821"/>
                  </a:cubicBezTo>
                  <a:cubicBezTo>
                    <a:pt x="1814" y="1821"/>
                    <a:pt x="1955" y="1227"/>
                    <a:pt x="2187" y="850"/>
                  </a:cubicBezTo>
                  <a:cubicBezTo>
                    <a:pt x="2032" y="415"/>
                    <a:pt x="1851" y="0"/>
                    <a:pt x="150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8DAE750-E687-4CD2-B43C-00010D617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617" y="2703414"/>
              <a:ext cx="4573610" cy="4154587"/>
            </a:xfrm>
            <a:custGeom>
              <a:avLst/>
              <a:gdLst>
                <a:gd name="T0" fmla="*/ 42 w 1408"/>
                <a:gd name="T1" fmla="*/ 1093 h 1095"/>
                <a:gd name="T2" fmla="*/ 0 w 1408"/>
                <a:gd name="T3" fmla="*/ 1093 h 1095"/>
                <a:gd name="T4" fmla="*/ 21 w 1408"/>
                <a:gd name="T5" fmla="*/ 1095 h 1095"/>
                <a:gd name="T6" fmla="*/ 42 w 1408"/>
                <a:gd name="T7" fmla="*/ 1093 h 1095"/>
                <a:gd name="T8" fmla="*/ 911 w 1408"/>
                <a:gd name="T9" fmla="*/ 0 h 1095"/>
                <a:gd name="T10" fmla="*/ 42 w 1408"/>
                <a:gd name="T11" fmla="*/ 1093 h 1095"/>
                <a:gd name="T12" fmla="*/ 865 w 1408"/>
                <a:gd name="T13" fmla="*/ 1093 h 1095"/>
                <a:gd name="T14" fmla="*/ 1408 w 1408"/>
                <a:gd name="T15" fmla="*/ 401 h 1095"/>
                <a:gd name="T16" fmla="*/ 911 w 1408"/>
                <a:gd name="T17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095">
                  <a:moveTo>
                    <a:pt x="42" y="1093"/>
                  </a:moveTo>
                  <a:cubicBezTo>
                    <a:pt x="0" y="1093"/>
                    <a:pt x="0" y="1093"/>
                    <a:pt x="0" y="1093"/>
                  </a:cubicBezTo>
                  <a:cubicBezTo>
                    <a:pt x="7" y="1094"/>
                    <a:pt x="14" y="1095"/>
                    <a:pt x="21" y="1095"/>
                  </a:cubicBezTo>
                  <a:cubicBezTo>
                    <a:pt x="28" y="1095"/>
                    <a:pt x="35" y="1094"/>
                    <a:pt x="42" y="1093"/>
                  </a:cubicBezTo>
                  <a:moveTo>
                    <a:pt x="911" y="0"/>
                  </a:moveTo>
                  <a:cubicBezTo>
                    <a:pt x="386" y="0"/>
                    <a:pt x="365" y="1051"/>
                    <a:pt x="42" y="1093"/>
                  </a:cubicBezTo>
                  <a:cubicBezTo>
                    <a:pt x="865" y="1093"/>
                    <a:pt x="865" y="1093"/>
                    <a:pt x="865" y="1093"/>
                  </a:cubicBezTo>
                  <a:cubicBezTo>
                    <a:pt x="1113" y="1093"/>
                    <a:pt x="1258" y="773"/>
                    <a:pt x="1408" y="401"/>
                  </a:cubicBezTo>
                  <a:cubicBezTo>
                    <a:pt x="1274" y="184"/>
                    <a:pt x="1135" y="0"/>
                    <a:pt x="911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45BB6F-5549-45C3-8CA4-77A5BDB4F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879" y="4199327"/>
              <a:ext cx="4291660" cy="2650585"/>
            </a:xfrm>
            <a:custGeom>
              <a:avLst/>
              <a:gdLst>
                <a:gd name="T0" fmla="*/ 543 w 1321"/>
                <a:gd name="T1" fmla="*/ 0 h 692"/>
                <a:gd name="T2" fmla="*/ 0 w 1321"/>
                <a:gd name="T3" fmla="*/ 692 h 692"/>
                <a:gd name="T4" fmla="*/ 1321 w 1321"/>
                <a:gd name="T5" fmla="*/ 692 h 692"/>
                <a:gd name="T6" fmla="*/ 543 w 1321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692">
                  <a:moveTo>
                    <a:pt x="543" y="0"/>
                  </a:moveTo>
                  <a:cubicBezTo>
                    <a:pt x="393" y="372"/>
                    <a:pt x="248" y="692"/>
                    <a:pt x="0" y="692"/>
                  </a:cubicBezTo>
                  <a:cubicBezTo>
                    <a:pt x="1321" y="692"/>
                    <a:pt x="1321" y="692"/>
                    <a:pt x="1321" y="692"/>
                  </a:cubicBezTo>
                  <a:cubicBezTo>
                    <a:pt x="918" y="692"/>
                    <a:pt x="736" y="312"/>
                    <a:pt x="543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C88EB-6CAB-4C2C-942F-037E206D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9424" y="2013229"/>
              <a:ext cx="1422576" cy="4621000"/>
            </a:xfrm>
            <a:custGeom>
              <a:avLst/>
              <a:gdLst>
                <a:gd name="connsiteX0" fmla="*/ 1328161 w 1422576"/>
                <a:gd name="connsiteY0" fmla="*/ 0 h 4621000"/>
                <a:gd name="connsiteX1" fmla="*/ 1422576 w 1422576"/>
                <a:gd name="connsiteY1" fmla="*/ 11482 h 4621000"/>
                <a:gd name="connsiteX2" fmla="*/ 1422576 w 1422576"/>
                <a:gd name="connsiteY2" fmla="*/ 4608352 h 4621000"/>
                <a:gd name="connsiteX3" fmla="*/ 1409344 w 1422576"/>
                <a:gd name="connsiteY3" fmla="*/ 4621000 h 4621000"/>
                <a:gd name="connsiteX4" fmla="*/ 0 w 1422576"/>
                <a:gd name="connsiteY4" fmla="*/ 1153353 h 4621000"/>
                <a:gd name="connsiteX5" fmla="*/ 1328161 w 1422576"/>
                <a:gd name="connsiteY5" fmla="*/ 0 h 46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576" h="4621000">
                  <a:moveTo>
                    <a:pt x="1328161" y="0"/>
                  </a:moveTo>
                  <a:lnTo>
                    <a:pt x="1422576" y="11482"/>
                  </a:lnTo>
                  <a:lnTo>
                    <a:pt x="1422576" y="4608352"/>
                  </a:lnTo>
                  <a:lnTo>
                    <a:pt x="1409344" y="4621000"/>
                  </a:lnTo>
                  <a:cubicBezTo>
                    <a:pt x="808587" y="4078469"/>
                    <a:pt x="438391" y="2587457"/>
                    <a:pt x="0" y="1153353"/>
                  </a:cubicBezTo>
                  <a:cubicBezTo>
                    <a:pt x="350712" y="485623"/>
                    <a:pt x="763124" y="0"/>
                    <a:pt x="1328161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2908924-A338-46E2-B9EF-F4D809CE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173" y="3167131"/>
              <a:ext cx="4141439" cy="3682781"/>
            </a:xfrm>
            <a:custGeom>
              <a:avLst/>
              <a:gdLst>
                <a:gd name="T0" fmla="*/ 684 w 1275"/>
                <a:gd name="T1" fmla="*/ 0 h 971"/>
                <a:gd name="T2" fmla="*/ 0 w 1275"/>
                <a:gd name="T3" fmla="*/ 971 h 971"/>
                <a:gd name="T4" fmla="*/ 1275 w 1275"/>
                <a:gd name="T5" fmla="*/ 971 h 971"/>
                <a:gd name="T6" fmla="*/ 1275 w 1275"/>
                <a:gd name="T7" fmla="*/ 971 h 971"/>
                <a:gd name="T8" fmla="*/ 956 w 1275"/>
                <a:gd name="T9" fmla="*/ 971 h 971"/>
                <a:gd name="T10" fmla="*/ 1118 w 1275"/>
                <a:gd name="T11" fmla="*/ 914 h 971"/>
                <a:gd name="T12" fmla="*/ 684 w 1275"/>
                <a:gd name="T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5" h="971">
                  <a:moveTo>
                    <a:pt x="684" y="0"/>
                  </a:moveTo>
                  <a:cubicBezTo>
                    <a:pt x="452" y="377"/>
                    <a:pt x="311" y="971"/>
                    <a:pt x="0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275" y="971"/>
                    <a:pt x="1275" y="971"/>
                    <a:pt x="1275" y="971"/>
                  </a:cubicBezTo>
                  <a:cubicBezTo>
                    <a:pt x="1079" y="971"/>
                    <a:pt x="956" y="971"/>
                    <a:pt x="956" y="971"/>
                  </a:cubicBezTo>
                  <a:cubicBezTo>
                    <a:pt x="1015" y="971"/>
                    <a:pt x="1068" y="951"/>
                    <a:pt x="1118" y="914"/>
                  </a:cubicBezTo>
                  <a:cubicBezTo>
                    <a:pt x="933" y="771"/>
                    <a:pt x="819" y="378"/>
                    <a:pt x="68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C869A3-6ABB-46A7-8E0E-7ABC96F8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4" y="6634229"/>
              <a:ext cx="539747" cy="215683"/>
            </a:xfrm>
            <a:custGeom>
              <a:avLst/>
              <a:gdLst>
                <a:gd name="connsiteX0" fmla="*/ 525794 w 539747"/>
                <a:gd name="connsiteY0" fmla="*/ 0 h 215683"/>
                <a:gd name="connsiteX1" fmla="*/ 539747 w 539747"/>
                <a:gd name="connsiteY1" fmla="*/ 11016 h 215683"/>
                <a:gd name="connsiteX2" fmla="*/ 539747 w 539747"/>
                <a:gd name="connsiteY2" fmla="*/ 215683 h 215683"/>
                <a:gd name="connsiteX3" fmla="*/ 428209 w 539747"/>
                <a:gd name="connsiteY3" fmla="*/ 215683 h 215683"/>
                <a:gd name="connsiteX4" fmla="*/ 0 w 539747"/>
                <a:gd name="connsiteY4" fmla="*/ 215683 h 215683"/>
                <a:gd name="connsiteX5" fmla="*/ 525794 w 539747"/>
                <a:gd name="connsiteY5" fmla="*/ 0 h 21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747" h="215683">
                  <a:moveTo>
                    <a:pt x="525794" y="0"/>
                  </a:moveTo>
                  <a:lnTo>
                    <a:pt x="539747" y="11016"/>
                  </a:lnTo>
                  <a:lnTo>
                    <a:pt x="539747" y="215683"/>
                  </a:lnTo>
                  <a:lnTo>
                    <a:pt x="428209" y="215683"/>
                  </a:lnTo>
                  <a:cubicBezTo>
                    <a:pt x="155943" y="215683"/>
                    <a:pt x="0" y="215683"/>
                    <a:pt x="0" y="215683"/>
                  </a:cubicBezTo>
                  <a:cubicBezTo>
                    <a:pt x="191493" y="215683"/>
                    <a:pt x="363512" y="140005"/>
                    <a:pt x="525794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B9E2A2-277F-4E99-9E71-57AF987E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2967"/>
            <a:ext cx="8343900" cy="1665514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10F781E-2F1E-4D26-B646-76E815D701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76929"/>
            <a:ext cx="8343900" cy="84943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C9461-D2D8-4BD3-8A42-AE19D1C8BF12}"/>
              </a:ext>
            </a:extLst>
          </p:cNvPr>
          <p:cNvSpPr/>
          <p:nvPr userDrawn="1"/>
        </p:nvSpPr>
        <p:spPr>
          <a:xfrm>
            <a:off x="466577" y="603262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4561-9EEE-4206-ADE1-C02F56C33747}"/>
              </a:ext>
            </a:extLst>
          </p:cNvPr>
          <p:cNvSpPr txBox="1"/>
          <p:nvPr userDrawn="1"/>
        </p:nvSpPr>
        <p:spPr>
          <a:xfrm>
            <a:off x="9490861" y="4707919"/>
            <a:ext cx="2476500" cy="13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06199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Calibri" panose="020F0502020204030204" pitchFamily="34" charset="0"/>
              <a:buNone/>
            </a:pPr>
            <a:r>
              <a:rPr lang="en-US" sz="1000" kern="1200" spc="150" baseline="0" dirty="0">
                <a:solidFill>
                  <a:schemeClr val="tx1"/>
                </a:solidFill>
                <a:latin typeface="+mn-lt"/>
              </a:rPr>
              <a:t>PREPARED FOR</a:t>
            </a:r>
          </a:p>
        </p:txBody>
      </p:sp>
      <p:sp>
        <p:nvSpPr>
          <p:cNvPr id="22" name="Contents">
            <a:extLst>
              <a:ext uri="{FF2B5EF4-FFF2-40B4-BE49-F238E27FC236}">
                <a16:creationId xmlns:a16="http://schemas.microsoft.com/office/drawing/2014/main" id="{6DD5B993-5BF8-4C8F-A204-8FA7FBB43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90075" y="428510"/>
            <a:ext cx="2476500" cy="4089515"/>
          </a:xfrm>
          <a:prstGeom prst="rect">
            <a:avLst/>
          </a:prstGeom>
        </p:spPr>
        <p:txBody>
          <a:bodyPr/>
          <a:lstStyle>
            <a:lvl1pPr>
              <a:defRPr sz="1000" cap="all" spc="150" baseline="0"/>
            </a:lvl1pPr>
            <a:lvl2pPr marL="0" indent="0">
              <a:spcBef>
                <a:spcPts val="600"/>
              </a:spcBef>
              <a:spcAft>
                <a:spcPts val="300"/>
              </a:spcAft>
              <a:buNone/>
              <a:defRPr sz="1100" b="1"/>
            </a:lvl2pPr>
            <a:lvl3pPr marL="0" indent="0">
              <a:spcAft>
                <a:spcPts val="300"/>
              </a:spcAft>
              <a:buNone/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A4B3B62-CC86-4984-878D-AFE8230C02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" y="431768"/>
            <a:ext cx="361322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8990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Chart 1">
            <a:extLst>
              <a:ext uri="{FF2B5EF4-FFF2-40B4-BE49-F238E27FC236}">
                <a16:creationId xmlns:a16="http://schemas.microsoft.com/office/drawing/2014/main" id="{9A82E466-BFEA-440A-BCC7-8B4E383D6F1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5460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1">
            <a:extLst>
              <a:ext uri="{FF2B5EF4-FFF2-40B4-BE49-F238E27FC236}">
                <a16:creationId xmlns:a16="http://schemas.microsoft.com/office/drawing/2014/main" id="{BF75C318-5D1B-4342-AF03-80CF0BF94C2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0807" y="419100"/>
            <a:ext cx="3456432" cy="5411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2068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41540"/>
            <a:ext cx="246636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33980" y="3225949"/>
            <a:ext cx="5410270" cy="267314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3980" y="437758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93253"/>
            <a:ext cx="5410201" cy="3484459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54102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643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Keytheme_Solo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67681" y="434672"/>
            <a:ext cx="2466366" cy="595423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9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81377FF4-CE99-4471-836F-A541D09F3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2252793"/>
            <a:ext cx="8343902" cy="337926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8" name="Big Idea">
            <a:extLst>
              <a:ext uri="{FF2B5EF4-FFF2-40B4-BE49-F238E27FC236}">
                <a16:creationId xmlns:a16="http://schemas.microsoft.com/office/drawing/2014/main" id="{19906579-1B35-4EDD-A6D6-B2ADF6A896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434672"/>
            <a:ext cx="8343900" cy="1436167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596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33448"/>
            <a:ext cx="2483654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33448"/>
            <a:ext cx="2487168" cy="334895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E6D1C7D-7EFF-4C35-B04B-2B77CF4F1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68547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5" name="BodyCopy 1">
            <a:extLst>
              <a:ext uri="{FF2B5EF4-FFF2-40B4-BE49-F238E27FC236}">
                <a16:creationId xmlns:a16="http://schemas.microsoft.com/office/drawing/2014/main" id="{C25B52BD-BC08-458A-BF29-0922320EB3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0" name="BodyCopy 2">
            <a:extLst>
              <a:ext uri="{FF2B5EF4-FFF2-40B4-BE49-F238E27FC236}">
                <a16:creationId xmlns:a16="http://schemas.microsoft.com/office/drawing/2014/main" id="{2B2BA647-242E-4CC6-B01B-C8E84E868B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8153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1" name="BodyCopy 3">
            <a:extLst>
              <a:ext uri="{FF2B5EF4-FFF2-40B4-BE49-F238E27FC236}">
                <a16:creationId xmlns:a16="http://schemas.microsoft.com/office/drawing/2014/main" id="{5F956459-2A40-4135-A6B8-F9D10AF39A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15938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22" name="BodyCopy 4">
            <a:extLst>
              <a:ext uri="{FF2B5EF4-FFF2-40B4-BE49-F238E27FC236}">
                <a16:creationId xmlns:a16="http://schemas.microsoft.com/office/drawing/2014/main" id="{2150A662-44DB-418E-88E0-E5E7CEB416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0439" y="3927775"/>
            <a:ext cx="2476500" cy="134992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074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x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00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0900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17446" y="417264"/>
            <a:ext cx="2483654" cy="511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58300" y="417264"/>
            <a:ext cx="2487168" cy="51176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675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2x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57919" y="427634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16266" y="427633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57919" y="2976910"/>
            <a:ext cx="5409481" cy="21742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24600" y="2976910"/>
            <a:ext cx="5413248" cy="2174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00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Vertical_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9258335" y="425356"/>
            <a:ext cx="2475027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42535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3209765"/>
            <a:ext cx="8334847" cy="26612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lvl="2"/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247396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102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Dashboard_Flipp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1" name="Chart 3">
            <a:extLst>
              <a:ext uri="{FF2B5EF4-FFF2-40B4-BE49-F238E27FC236}">
                <a16:creationId xmlns:a16="http://schemas.microsoft.com/office/drawing/2014/main" id="{23825832-BFCE-4456-9C17-8F83CB559F7A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92373" y="950714"/>
            <a:ext cx="8333374" cy="26612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3E5BECEF-1A9F-4354-B9EE-928FD826632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24601" y="3903146"/>
            <a:ext cx="2475746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9248167" y="3899364"/>
            <a:ext cx="2477580" cy="24857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389936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41305"/>
            <a:ext cx="2466364" cy="5190752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650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Chart_w_Stat_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3390900" y="421575"/>
            <a:ext cx="8334847" cy="544944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2" name="Stat">
            <a:extLst>
              <a:ext uri="{FF2B5EF4-FFF2-40B4-BE49-F238E27FC236}">
                <a16:creationId xmlns:a16="http://schemas.microsoft.com/office/drawing/2014/main" id="{13F60154-60CF-40B7-954A-2B72931DBA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0900" y="421574"/>
            <a:ext cx="2466366" cy="248575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2400" b="1"/>
            </a:lvl1pPr>
            <a:lvl2pPr marL="0" indent="0">
              <a:buNone/>
              <a:defRPr/>
            </a:lvl2pPr>
            <a:lvl3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6pPr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Stat</a:t>
            </a:r>
          </a:p>
          <a:p>
            <a:pPr lvl="1"/>
            <a:r>
              <a:rPr lang="en-US" dirty="0"/>
              <a:t>Info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Detail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707E05C-76DA-47A5-9567-0114AAA6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5" name="BodyCopy 1">
            <a:extLst>
              <a:ext uri="{FF2B5EF4-FFF2-40B4-BE49-F238E27FC236}">
                <a16:creationId xmlns:a16="http://schemas.microsoft.com/office/drawing/2014/main" id="{C89510E8-F111-4A05-BDF9-6F1766BE77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150291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288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390900" y="433213"/>
            <a:ext cx="3950615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7775539" y="445085"/>
            <a:ext cx="3950208" cy="250308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3391307" y="3393500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7775539" y="3405398"/>
            <a:ext cx="3950208" cy="2477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4879331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3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ection Intro, Main Ide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D38A5DD-2254-4EBE-B995-9BFAF2F86E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buNone/>
              <a:defRPr sz="800">
                <a:solidFill>
                  <a:srgbClr val="FFFFFF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DC38EFDF-5EB6-4C4F-93FE-0634C01BFC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69EAE2E5-8796-455E-9A1B-1FD3C4C232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358493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>
                <a:solidFill>
                  <a:schemeClr val="bg1"/>
                </a:solidFill>
              </a:defRPr>
            </a:lvl1pPr>
            <a:lvl2pPr marL="0" indent="0" algn="l">
              <a:spcAft>
                <a:spcPts val="600"/>
              </a:spcAft>
              <a:buNone/>
              <a:defRPr sz="1100" b="0">
                <a:solidFill>
                  <a:schemeClr val="bg1"/>
                </a:solidFill>
              </a:defRPr>
            </a:lvl2pPr>
            <a:lvl3pPr marL="173038" indent="-173038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●"/>
              <a:defRPr sz="1100" b="0">
                <a:solidFill>
                  <a:schemeClr val="bg1"/>
                </a:solidFill>
              </a:defRPr>
            </a:lvl3pPr>
            <a:lvl4pPr marL="396875" indent="-223838" algn="l">
              <a:spcAft>
                <a:spcPts val="600"/>
              </a:spcAft>
              <a:defRPr sz="1100" b="0">
                <a:solidFill>
                  <a:schemeClr val="bg1"/>
                </a:solidFill>
              </a:defRPr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bg1"/>
                </a:solidFill>
              </a:defRPr>
            </a:lvl5pPr>
            <a:lvl6pPr marL="0" indent="0">
              <a:defRPr lang="en-US" sz="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00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&amp;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2476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6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3374330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5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4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9273432" y="436549"/>
            <a:ext cx="2483654" cy="26243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Chart 3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3374330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2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9273432" y="3241848"/>
            <a:ext cx="2483654" cy="262702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BodyCopy 1">
            <a:extLst>
              <a:ext uri="{FF2B5EF4-FFF2-40B4-BE49-F238E27FC236}">
                <a16:creationId xmlns:a16="http://schemas.microsoft.com/office/drawing/2014/main" id="{BDC876CF-887F-4124-863C-6624C88B7E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1" y="433213"/>
            <a:ext cx="2466364" cy="5198844"/>
          </a:xfrm>
          <a:prstGeom prst="rect">
            <a:avLst/>
          </a:prstGeom>
        </p:spPr>
        <p:txBody>
          <a:bodyPr anchor="t"/>
          <a:lstStyle>
            <a:lvl1pPr>
              <a:defRPr sz="1800" b="1"/>
            </a:lvl1pPr>
            <a:lvl2pPr marL="0" indent="0">
              <a:buNone/>
              <a:defRPr sz="1100"/>
            </a:lvl2pPr>
            <a:lvl3pPr marL="17303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44488" indent="-171450"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863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6_Chart_Eq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68990" y="419100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6FD9F6-1743-43A6-9B04-3708C9942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0" name="Chart 1">
            <a:extLst>
              <a:ext uri="{FF2B5EF4-FFF2-40B4-BE49-F238E27FC236}">
                <a16:creationId xmlns:a16="http://schemas.microsoft.com/office/drawing/2014/main" id="{9A82E466-BFEA-440A-BCC7-8B4E383D6F1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5460" y="419100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1">
            <a:extLst>
              <a:ext uri="{FF2B5EF4-FFF2-40B4-BE49-F238E27FC236}">
                <a16:creationId xmlns:a16="http://schemas.microsoft.com/office/drawing/2014/main" id="{BF75C318-5D1B-4342-AF03-80CF0BF94C2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0807" y="419100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1">
            <a:extLst>
              <a:ext uri="{FF2B5EF4-FFF2-40B4-BE49-F238E27FC236}">
                <a16:creationId xmlns:a16="http://schemas.microsoft.com/office/drawing/2014/main" id="{B99A07DE-0626-4920-AB7F-443A7F8C848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68990" y="3173614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Chart 1">
            <a:extLst>
              <a:ext uri="{FF2B5EF4-FFF2-40B4-BE49-F238E27FC236}">
                <a16:creationId xmlns:a16="http://schemas.microsoft.com/office/drawing/2014/main" id="{D16F2150-A665-4E17-ADCC-9C197F12C714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365460" y="3173614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1">
            <a:extLst>
              <a:ext uri="{FF2B5EF4-FFF2-40B4-BE49-F238E27FC236}">
                <a16:creationId xmlns:a16="http://schemas.microsoft.com/office/drawing/2014/main" id="{C2B38A4F-BFC0-4AE5-967F-24A358BBE92A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8270807" y="3173614"/>
            <a:ext cx="3456432" cy="250809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894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8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7" name="Chart 8">
            <a:extLst>
              <a:ext uri="{FF2B5EF4-FFF2-40B4-BE49-F238E27FC236}">
                <a16:creationId xmlns:a16="http://schemas.microsoft.com/office/drawing/2014/main" id="{5C90DE2B-2F52-47A7-B950-947885ED207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9256862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6323881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Chart 6">
            <a:extLst>
              <a:ext uri="{FF2B5EF4-FFF2-40B4-BE49-F238E27FC236}">
                <a16:creationId xmlns:a16="http://schemas.microsoft.com/office/drawing/2014/main" id="{4564C230-395F-4C21-8193-F363F3D023E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3390900" y="2972820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2972820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Chart 4">
            <a:extLst>
              <a:ext uri="{FF2B5EF4-FFF2-40B4-BE49-F238E27FC236}">
                <a16:creationId xmlns:a16="http://schemas.microsoft.com/office/drawing/2014/main" id="{735A41CB-1466-4F07-B8D6-D05A440C05D6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256862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hart 3">
            <a:extLst>
              <a:ext uri="{FF2B5EF4-FFF2-40B4-BE49-F238E27FC236}">
                <a16:creationId xmlns:a16="http://schemas.microsoft.com/office/drawing/2014/main" id="{360FEB04-7853-4575-85C5-0B6E6F0C8384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3881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hart 2">
            <a:extLst>
              <a:ext uri="{FF2B5EF4-FFF2-40B4-BE49-F238E27FC236}">
                <a16:creationId xmlns:a16="http://schemas.microsoft.com/office/drawing/2014/main" id="{F4A6D268-AFCF-4422-BA46-0325498708B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390900" y="445281"/>
            <a:ext cx="2483654" cy="22657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457954" y="445281"/>
            <a:ext cx="2487168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83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3_chart_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18E6856F-3CD9-4AD7-815D-C9C098A13AAE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3390900" y="972108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able Placeholder 21">
            <a:extLst>
              <a:ext uri="{FF2B5EF4-FFF2-40B4-BE49-F238E27FC236}">
                <a16:creationId xmlns:a16="http://schemas.microsoft.com/office/drawing/2014/main" id="{BA8D3678-08EC-482B-9C7E-1E20B09DDF6F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7798998" y="969259"/>
            <a:ext cx="3932238" cy="22245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AE038C8-495A-46D3-AE0C-462D123E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8331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Chart 7">
            <a:extLst>
              <a:ext uri="{FF2B5EF4-FFF2-40B4-BE49-F238E27FC236}">
                <a16:creationId xmlns:a16="http://schemas.microsoft.com/office/drawing/2014/main" id="{8DA1412E-5833-4015-AAA2-0C72380BBCFE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448497" y="969259"/>
            <a:ext cx="2485203" cy="22392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Chart 5">
            <a:extLst>
              <a:ext uri="{FF2B5EF4-FFF2-40B4-BE49-F238E27FC236}">
                <a16:creationId xmlns:a16="http://schemas.microsoft.com/office/drawing/2014/main" id="{9E021891-4900-4BFE-83F3-A4779088DB5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457954" y="3476578"/>
            <a:ext cx="5416600" cy="22657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hart 1"/>
          <p:cNvSpPr>
            <a:spLocks noGrp="1"/>
          </p:cNvSpPr>
          <p:nvPr>
            <p:ph type="chart" sz="quarter" idx="14"/>
          </p:nvPr>
        </p:nvSpPr>
        <p:spPr>
          <a:xfrm>
            <a:off x="6317448" y="3450007"/>
            <a:ext cx="5423068" cy="22923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7C73A-05EB-45B8-B65F-7F47A42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100"/>
            <a:ext cx="8343900" cy="293913"/>
          </a:xfrm>
        </p:spPr>
        <p:txBody>
          <a:bodyPr tIns="0"/>
          <a:lstStyle>
            <a:lvl1pPr>
              <a:lnSpc>
                <a:spcPct val="100000"/>
              </a:lnSpc>
              <a:defRPr sz="1100" b="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540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DC09C2-06BA-482A-B961-BF9ACE8EEEA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6323846" y="0"/>
            <a:ext cx="58681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19100"/>
            <a:ext cx="4953756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3" name="BodyCopy 2">
            <a:extLst>
              <a:ext uri="{FF2B5EF4-FFF2-40B4-BE49-F238E27FC236}">
                <a16:creationId xmlns:a16="http://schemas.microsoft.com/office/drawing/2014/main" id="{2ACC776C-6A5B-40C1-B9CE-337B19B9B6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4452" y="419100"/>
            <a:ext cx="5392194" cy="5356015"/>
          </a:xfrm>
          <a:prstGeom prst="rect">
            <a:avLst/>
          </a:prstGeom>
        </p:spPr>
        <p:txBody>
          <a:bodyPr numCol="2" spcCol="457200"/>
          <a:lstStyle>
            <a:lvl1pPr>
              <a:spcAft>
                <a:spcPts val="1200"/>
              </a:spcAft>
              <a:defRPr sz="1800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445AEC9-99E5-468A-840A-2C01701F1F59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731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 Illustratio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8D78BFC-A0EA-4C49-A879-129FEE75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C27E8-16D8-49A1-9DB8-234768E6AAE4}"/>
              </a:ext>
            </a:extLst>
          </p:cNvPr>
          <p:cNvSpPr/>
          <p:nvPr userDrawn="1"/>
        </p:nvSpPr>
        <p:spPr>
          <a:xfrm>
            <a:off x="0" y="0"/>
            <a:ext cx="63245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BodyCopy 2">
            <a:extLst>
              <a:ext uri="{FF2B5EF4-FFF2-40B4-BE49-F238E27FC236}">
                <a16:creationId xmlns:a16="http://schemas.microsoft.com/office/drawing/2014/main" id="{32244C7E-F663-45B6-B112-C55DCC1F10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81044" y="425326"/>
            <a:ext cx="4953756" cy="5349790"/>
          </a:xfrm>
          <a:prstGeom prst="rect">
            <a:avLst/>
          </a:prstGeom>
        </p:spPr>
        <p:txBody>
          <a:bodyPr numCol="1" spcCol="457200" anchor="ctr"/>
          <a:lstStyle>
            <a:lvl1pPr>
              <a:spcAft>
                <a:spcPts val="1200"/>
              </a:spcAft>
              <a:defRPr sz="1800" b="1"/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227013" indent="-227013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4pPr>
            <a:lvl5pPr marL="461963" indent="-234950">
              <a:spcAft>
                <a:spcPts val="600"/>
              </a:spcAft>
              <a:defRPr sz="1100"/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12" name="Big Idea">
            <a:extLst>
              <a:ext uri="{FF2B5EF4-FFF2-40B4-BE49-F238E27FC236}">
                <a16:creationId xmlns:a16="http://schemas.microsoft.com/office/drawing/2014/main" id="{A603DC51-234C-49EE-9151-E45D6B2EB6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326"/>
            <a:ext cx="5410199" cy="534979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PYRIGHT">
            <a:extLst>
              <a:ext uri="{FF2B5EF4-FFF2-40B4-BE49-F238E27FC236}">
                <a16:creationId xmlns:a16="http://schemas.microsoft.com/office/drawing/2014/main" id="{A1868CAE-D2F4-47FE-8FCD-4B9FD0B63C51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6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6"/>
            <a:ext cx="5410200" cy="2858966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793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Example_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677838"/>
            <a:ext cx="5410199" cy="54101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283529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429000"/>
            <a:ext cx="5410200" cy="2195422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71450" lvl="5" indent="-171450" algn="l" defTabSz="906199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8299" y="5624422"/>
            <a:ext cx="2467447" cy="764479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3710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3DC94779-D5FF-4320-A38B-E7C6421DC1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BodyCopy 1">
            <a:extLst>
              <a:ext uri="{FF2B5EF4-FFF2-40B4-BE49-F238E27FC236}">
                <a16:creationId xmlns:a16="http://schemas.microsoft.com/office/drawing/2014/main" id="{9DAAE118-7AEB-47BE-8FCF-7ACB730A8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765455"/>
            <a:ext cx="5410200" cy="2963705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0204ED-5F5F-4F8E-8AA4-2A99FA3EC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19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6F950F21-775B-4886-9DD8-C106F488D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70875" y="5029200"/>
            <a:ext cx="1054871" cy="1359701"/>
          </a:xfrm>
          <a:prstGeom prst="rect">
            <a:avLst/>
          </a:prstGeom>
        </p:spPr>
        <p:txBody>
          <a:bodyPr numCol="1" spcCol="457200" anchor="b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B9D3F7-6FCF-4A00-B738-393A5F289B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591245" y="802256"/>
            <a:ext cx="2786332" cy="5495027"/>
          </a:xfrm>
          <a:prstGeom prst="roundRect">
            <a:avLst>
              <a:gd name="adj" fmla="val 9546"/>
            </a:avLst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6716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xample_w_Multi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324600" y="1088806"/>
            <a:ext cx="5410199" cy="3105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4601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B356186-575E-4A1A-AC1D-2B43750962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59054" y="4477109"/>
            <a:ext cx="2475746" cy="1911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25262"/>
            <a:ext cx="5410199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54102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58299" y="419100"/>
            <a:ext cx="2467447" cy="507627"/>
          </a:xfrm>
          <a:prstGeom prst="rect">
            <a:avLst/>
          </a:prstGeom>
        </p:spPr>
        <p:txBody>
          <a:bodyPr numCol="1" spcCol="457200" anchor="t"/>
          <a:lstStyle>
            <a:lvl1pPr algn="r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r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B8AE498B-354C-4BFB-901F-7AEF031DBC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0" y="2765455"/>
            <a:ext cx="5410200" cy="2915153"/>
          </a:xfrm>
          <a:prstGeom prst="rect">
            <a:avLst/>
          </a:prstGeom>
        </p:spPr>
        <p:txBody>
          <a:bodyPr numCol="2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Main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odyCopy 2">
            <a:extLst>
              <a:ext uri="{FF2B5EF4-FFF2-40B4-BE49-F238E27FC236}">
                <a16:creationId xmlns:a16="http://schemas.microsoft.com/office/drawing/2014/main" id="{4A6B9FF5-1002-4F8C-9C1D-7F89BC924D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5" name="BodyCopy 3">
            <a:extLst>
              <a:ext uri="{FF2B5EF4-FFF2-40B4-BE49-F238E27FC236}">
                <a16:creationId xmlns:a16="http://schemas.microsoft.com/office/drawing/2014/main" id="{EF96C372-3B1A-48F5-8D5B-6E98CD89C7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3504" y="3429000"/>
            <a:ext cx="2476500" cy="2445818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97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4_Phot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21FACCD-3CD5-4240-A207-4B029931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  <p:sp>
        <p:nvSpPr>
          <p:cNvPr id="11" name="Caption 1">
            <a:extLst>
              <a:ext uri="{FF2B5EF4-FFF2-40B4-BE49-F238E27FC236}">
                <a16:creationId xmlns:a16="http://schemas.microsoft.com/office/drawing/2014/main" id="{7B638EC2-88BB-4639-BBE3-A6D6368768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7353" y="1411635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4C068D-FB38-4D10-9D49-C99F4EBB63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50001" y="425325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Caption 2">
            <a:extLst>
              <a:ext uri="{FF2B5EF4-FFF2-40B4-BE49-F238E27FC236}">
                <a16:creationId xmlns:a16="http://schemas.microsoft.com/office/drawing/2014/main" id="{8302AF71-BD68-4AD9-B5ED-C53027259F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7353" y="2991380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5751031-64B9-474B-83BC-DE58C4D5ED3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50001" y="2005070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Caption 3">
            <a:extLst>
              <a:ext uri="{FF2B5EF4-FFF2-40B4-BE49-F238E27FC236}">
                <a16:creationId xmlns:a16="http://schemas.microsoft.com/office/drawing/2014/main" id="{5E7EE4C2-EB07-4B1E-9A72-ECAFD1149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267353" y="457379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F7226B-D778-47A3-B6D3-1165291573F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50001" y="358748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4" name="Caption 4">
            <a:extLst>
              <a:ext uri="{FF2B5EF4-FFF2-40B4-BE49-F238E27FC236}">
                <a16:creationId xmlns:a16="http://schemas.microsoft.com/office/drawing/2014/main" id="{498A212B-6A79-49F0-B08F-B81D67A6FA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67353" y="6104867"/>
            <a:ext cx="2467447" cy="312835"/>
          </a:xfrm>
          <a:prstGeom prst="rect">
            <a:avLst/>
          </a:prstGeom>
        </p:spPr>
        <p:txBody>
          <a:bodyPr numCol="1" spcCol="457200" anchor="t"/>
          <a:lstStyle>
            <a:lvl1pPr algn="l">
              <a:spcBef>
                <a:spcPts val="1200"/>
              </a:spcBef>
              <a:spcAft>
                <a:spcPts val="0"/>
              </a:spcAft>
              <a:defRPr sz="800" b="1"/>
            </a:lvl1pPr>
            <a:lvl2pPr marL="0" indent="0" algn="l">
              <a:spcAft>
                <a:spcPts val="600"/>
              </a:spcAft>
              <a:buNone/>
              <a:defRPr sz="800" b="0" i="1"/>
            </a:lvl2pPr>
            <a:lvl3pPr marL="173038" indent="-173038" algn="r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r">
              <a:spcAft>
                <a:spcPts val="600"/>
              </a:spcAft>
              <a:defRPr sz="1100" b="0"/>
            </a:lvl4pPr>
            <a:lvl5pPr marL="0" indent="0" algn="r">
              <a:spcAft>
                <a:spcPts val="600"/>
              </a:spcAft>
              <a:buNone/>
              <a:defRPr sz="1100"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69C054D1-F104-483E-89EE-6687B3CF21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250001" y="5118557"/>
            <a:ext cx="2475746" cy="83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BodyCopy 1">
            <a:extLst>
              <a:ext uri="{FF2B5EF4-FFF2-40B4-BE49-F238E27FC236}">
                <a16:creationId xmlns:a16="http://schemas.microsoft.com/office/drawing/2014/main" id="{FDD5B390-E14A-40B8-AFC6-A9D6DE9DEE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2543694"/>
            <a:ext cx="8343146" cy="3209743"/>
          </a:xfrm>
          <a:prstGeom prst="rect">
            <a:avLst/>
          </a:prstGeom>
        </p:spPr>
        <p:txBody>
          <a:bodyPr numCol="3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4" name="Big Idea">
            <a:extLst>
              <a:ext uri="{FF2B5EF4-FFF2-40B4-BE49-F238E27FC236}">
                <a16:creationId xmlns:a16="http://schemas.microsoft.com/office/drawing/2014/main" id="{C4BA041D-9DD0-4410-A58A-1023BF5A47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433354"/>
            <a:ext cx="8343900" cy="1745812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6152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pecial_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-SlideNo">
            <a:extLst>
              <a:ext uri="{FF2B5EF4-FFF2-40B4-BE49-F238E27FC236}">
                <a16:creationId xmlns:a16="http://schemas.microsoft.com/office/drawing/2014/main" id="{DBA39A55-636A-468D-B611-5A1119D2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8148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B9345FC-55C6-4F36-98AC-3712C9F3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507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608148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86D8-C7E1-46E1-A490-3E9FB697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5215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21038"/>
            <a:ext cx="12192000" cy="363696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1DB3-AE1D-4440-9C4F-833A19C295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200" y="432840"/>
            <a:ext cx="1542085" cy="45722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2734595"/>
            <a:ext cx="2476500" cy="355600"/>
          </a:xfrm>
        </p:spPr>
        <p:txBody>
          <a:bodyPr anchor="b"/>
          <a:lstStyle>
            <a:lvl1pPr algn="r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1056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743593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978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5633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7905" y="6323074"/>
            <a:ext cx="4372171" cy="355600"/>
          </a:xfrm>
        </p:spPr>
        <p:txBody>
          <a:bodyPr anchor="t"/>
          <a:lstStyle>
            <a:lvl1pPr algn="l"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E6C91-CAE2-42E4-85AF-0EC1769A877B}"/>
              </a:ext>
            </a:extLst>
          </p:cNvPr>
          <p:cNvSpPr/>
          <p:nvPr userDrawn="1"/>
        </p:nvSpPr>
        <p:spPr>
          <a:xfrm>
            <a:off x="4037905" y="5843262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This report is authorized for use solely by the parties noted in the written contract.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No part of the publication may be reprinted, redistributed or put into an electronic or information retrieval </a:t>
            </a:r>
            <a:b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</a:br>
            <a:r>
              <a:rPr lang="en-US" sz="800" b="0" i="0" dirty="0">
                <a:effectLst/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system without prior permission of Technomic, Inc.</a:t>
            </a:r>
            <a:endParaRPr lang="en-US" sz="800" dirty="0"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12F2D1-8697-4807-A589-B4AC0A5D3AE1}"/>
              </a:ext>
            </a:extLst>
          </p:cNvPr>
          <p:cNvGrpSpPr/>
          <p:nvPr userDrawn="1"/>
        </p:nvGrpSpPr>
        <p:grpSpPr>
          <a:xfrm>
            <a:off x="4064984" y="534926"/>
            <a:ext cx="2463832" cy="621717"/>
            <a:chOff x="4064984" y="534926"/>
            <a:chExt cx="2463832" cy="6217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B67663-6051-41E2-99F2-2A22B57B8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984" y="534926"/>
              <a:ext cx="2107876" cy="62171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92AD58-D198-4B59-8849-8EE6D5FF00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16" y="606913"/>
              <a:ext cx="0" cy="468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875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SD_Total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15311-944B-45DD-947D-7A616E7CD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643524"/>
            <a:ext cx="12192000" cy="278272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1C0BE6-E458-4D8F-AFDB-7F74CDDE40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58300" y="1856290"/>
            <a:ext cx="2476500" cy="355600"/>
          </a:xfrm>
        </p:spPr>
        <p:txBody>
          <a:bodyPr anchor="b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721"/>
            <a:ext cx="8343900" cy="1297922"/>
          </a:xfrm>
        </p:spPr>
        <p:txBody>
          <a:bodyPr anchor="t"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853258"/>
            <a:ext cx="8343900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F1794-38D0-47F4-8D45-768652290947}"/>
              </a:ext>
            </a:extLst>
          </p:cNvPr>
          <p:cNvSpPr/>
          <p:nvPr userDrawn="1"/>
        </p:nvSpPr>
        <p:spPr>
          <a:xfrm>
            <a:off x="466577" y="6013574"/>
            <a:ext cx="540082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This report is authorized for use solely by the parties noted in the written contract. No part of the publication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may be reprinted, redistributed or put into an electronic or information retrieval system without the prior permission </a:t>
            </a:r>
            <a:b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</a:br>
            <a:r>
              <a:rPr lang="en-US" sz="800" b="0" i="0" dirty="0">
                <a:solidFill>
                  <a:schemeClr val="bg1"/>
                </a:solidFill>
                <a:effectLst/>
                <a:latin typeface="+mj-lt"/>
                <a:ea typeface="Georgia" charset="0"/>
                <a:cs typeface="Georgia" charset="0"/>
              </a:rPr>
              <a:t>of Technomic, Inc.</a:t>
            </a:r>
            <a:endParaRPr lang="en-US" sz="800" dirty="0">
              <a:solidFill>
                <a:schemeClr val="bg1"/>
              </a:solidFill>
              <a:latin typeface="+mj-lt"/>
              <a:ea typeface="Georgia" charset="0"/>
              <a:cs typeface="Georgi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22B06-9A57-43E3-BA43-2A1E607522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8131" y="5903102"/>
            <a:ext cx="2170134" cy="64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012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T_SD_Total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12434491-58A3-428F-9CCC-99224B84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905" y="2516094"/>
            <a:ext cx="7696894" cy="1297922"/>
          </a:xfrm>
        </p:spPr>
        <p:txBody>
          <a:bodyPr anchor="t"/>
          <a:lstStyle>
            <a:lvl1pPr>
              <a:lnSpc>
                <a:spcPct val="80000"/>
              </a:lnSpc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DD7FE932-8816-4E82-9D72-25CBB4A9A2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7905" y="4199424"/>
            <a:ext cx="7696894" cy="45680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964AA-8D7E-49B0-9EE8-01AE0AB19ECC}"/>
              </a:ext>
            </a:extLst>
          </p:cNvPr>
          <p:cNvSpPr/>
          <p:nvPr userDrawn="1"/>
        </p:nvSpPr>
        <p:spPr>
          <a:xfrm>
            <a:off x="-18876" y="0"/>
            <a:ext cx="3583711" cy="686953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75F262-B1D3-4631-90FA-0820F6DC63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7" t="6281" r="4493" b="8135"/>
          <a:stretch/>
        </p:blipFill>
        <p:spPr>
          <a:xfrm>
            <a:off x="-45770" y="507860"/>
            <a:ext cx="3150284" cy="5842280"/>
          </a:xfrm>
          <a:prstGeom prst="rect">
            <a:avLst/>
          </a:prstGeom>
        </p:spPr>
      </p:pic>
      <p:sp>
        <p:nvSpPr>
          <p:cNvPr id="18" name="PPH-SlideNo">
            <a:extLst>
              <a:ext uri="{FF2B5EF4-FFF2-40B4-BE49-F238E27FC236}">
                <a16:creationId xmlns:a16="http://schemas.microsoft.com/office/drawing/2014/main" id="{62DD295D-1FEE-4B53-9BD9-251FA008B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0879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_End Wrapper_w_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E1C266C-1E1F-4D9E-9999-FFAEB268C188}"/>
              </a:ext>
            </a:extLst>
          </p:cNvPr>
          <p:cNvSpPr/>
          <p:nvPr userDrawn="1"/>
        </p:nvSpPr>
        <p:spPr>
          <a:xfrm>
            <a:off x="9258300" y="0"/>
            <a:ext cx="2933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E2CCD4-7BF7-46BE-9910-5AF44A7D26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968" y="724277"/>
            <a:ext cx="2072365" cy="6144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1A827-110B-43BE-89D9-4D0B77ED619B}"/>
              </a:ext>
            </a:extLst>
          </p:cNvPr>
          <p:cNvSpPr txBox="1"/>
          <p:nvPr userDrawn="1"/>
        </p:nvSpPr>
        <p:spPr>
          <a:xfrm>
            <a:off x="9482051" y="2032131"/>
            <a:ext cx="2486198" cy="38903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Since 1966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we have produced in-depth research focused on the foodservice industry.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provide insights into consumer, industry and menu trends in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U.S., Canada and 23 countries around the world.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team of experts helps leaders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industry make complex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decisions, set strategy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stay ahead of the curve. </a:t>
            </a: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CDC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questions? </a:t>
            </a:r>
            <a:b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Reach out to us today.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312-876-0004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kern="1200" dirty="0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rPr>
              <a:t>info@technomic.com  </a:t>
            </a:r>
            <a:br>
              <a:rPr lang="en-US" sz="1100" b="0" dirty="0">
                <a:solidFill>
                  <a:schemeClr val="bg1"/>
                </a:solidFill>
                <a:cs typeface="Tahoma" pitchFamily="34" charset="0"/>
              </a:rPr>
            </a:br>
            <a:r>
              <a:rPr lang="en-US" sz="1100" b="0" dirty="0">
                <a:solidFill>
                  <a:schemeClr val="bg1"/>
                </a:solidFill>
                <a:cs typeface="Tahoma" pitchFamily="34" charset="0"/>
              </a:rPr>
              <a:t>technomic.com</a:t>
            </a:r>
          </a:p>
        </p:txBody>
      </p:sp>
      <p:sp>
        <p:nvSpPr>
          <p:cNvPr id="19" name="BodyCopy 3">
            <a:extLst>
              <a:ext uri="{FF2B5EF4-FFF2-40B4-BE49-F238E27FC236}">
                <a16:creationId xmlns:a16="http://schemas.microsoft.com/office/drawing/2014/main" id="{15D5F424-E280-434A-996D-8EC78B961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6464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BodyCopy 2">
            <a:extLst>
              <a:ext uri="{FF2B5EF4-FFF2-40B4-BE49-F238E27FC236}">
                <a16:creationId xmlns:a16="http://schemas.microsoft.com/office/drawing/2014/main" id="{57C13517-8966-4C51-96D5-05DA2D1225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0523" y="4614546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BodyCopy 1">
            <a:extLst>
              <a:ext uri="{FF2B5EF4-FFF2-40B4-BE49-F238E27FC236}">
                <a16:creationId xmlns:a16="http://schemas.microsoft.com/office/drawing/2014/main" id="{03F71CBA-A69F-4061-BA9C-49B6457BE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4287" y="4623534"/>
            <a:ext cx="2476500" cy="689282"/>
          </a:xfrm>
          <a:prstGeom prst="rect">
            <a:avLst/>
          </a:prstGeom>
        </p:spPr>
        <p:txBody>
          <a:bodyPr numCol="1" spcCol="457200"/>
          <a:lstStyle>
            <a:lvl1pPr algn="l">
              <a:spcBef>
                <a:spcPts val="1200"/>
              </a:spcBef>
              <a:spcAft>
                <a:spcPts val="0"/>
              </a:spcAft>
              <a:defRPr sz="1100" b="1"/>
            </a:lvl1pPr>
            <a:lvl2pPr marL="0" indent="0" algn="l">
              <a:spcAft>
                <a:spcPts val="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Big Idea">
            <a:extLst>
              <a:ext uri="{FF2B5EF4-FFF2-40B4-BE49-F238E27FC236}">
                <a16:creationId xmlns:a16="http://schemas.microsoft.com/office/drawing/2014/main" id="{923BF7BF-B2B1-450B-92EE-9614806DDF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0195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BEAE68-1F61-462E-8471-2A8304306C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200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DAB29E9F-EBBC-40EE-B1D5-E727F92D9F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90181" y="3234298"/>
            <a:ext cx="2476500" cy="123444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BE6113B-0DD3-456B-815D-1B7C70D4E7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14536" y="3234298"/>
            <a:ext cx="2476500" cy="1234440"/>
          </a:xfr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697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3390900" y="6164132"/>
            <a:ext cx="5410200" cy="2366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56716">
              <a:spcBef>
                <a:spcPts val="0"/>
              </a:spcBef>
              <a:defRPr/>
            </a:pP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info@technomic.com </a:t>
            </a:r>
            <a:r>
              <a:rPr lang="en-US" sz="1600" b="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|  </a:t>
            </a:r>
            <a:r>
              <a:rPr lang="en-US" sz="16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technomic.com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863C782-7D4C-4035-AFFC-7C9C86E67A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658" y="2829379"/>
            <a:ext cx="4044502" cy="11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46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_Pres_Final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6714E-7E30-4622-A863-97A5AD62569F}"/>
              </a:ext>
            </a:extLst>
          </p:cNvPr>
          <p:cNvSpPr/>
          <p:nvPr userDrawn="1"/>
        </p:nvSpPr>
        <p:spPr>
          <a:xfrm>
            <a:off x="457200" y="2525838"/>
            <a:ext cx="8343899" cy="357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Since 1966, </a:t>
            </a: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have produced </a:t>
            </a:r>
            <a:b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44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in-depth research focused on the foodservice industry.</a:t>
            </a: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provide insights into consumer, industry and menu trends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U.S., Canada and 23 countries around the world. Our team of experts helps leaders in the industry make complex business decisions, set strategy and stay ahead of the curve.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78C2C-E08A-4B2C-B615-5C9CCB093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35111"/>
            <a:ext cx="3916017" cy="1161146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8579163D-7FAF-40B0-9740-7C03E5EC299B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</p:spTree>
    <p:extLst>
      <p:ext uri="{BB962C8B-B14F-4D97-AF65-F5344CB8AC3E}">
        <p14:creationId xmlns:p14="http://schemas.microsoft.com/office/powerpoint/2010/main" val="24204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Subsection Intro, Paragraph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ig Idea">
            <a:extLst>
              <a:ext uri="{FF2B5EF4-FFF2-40B4-BE49-F238E27FC236}">
                <a16:creationId xmlns:a16="http://schemas.microsoft.com/office/drawing/2014/main" id="{23308B8E-E88D-4F46-BB59-A5209A6972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8287"/>
            <a:ext cx="8343900" cy="2314666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975475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odyCopy 1">
            <a:extLst>
              <a:ext uri="{FF2B5EF4-FFF2-40B4-BE49-F238E27FC236}">
                <a16:creationId xmlns:a16="http://schemas.microsoft.com/office/drawing/2014/main" id="{1A9A13B3-B5A5-4146-940A-130AD42D04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429001"/>
            <a:ext cx="8343900" cy="2382236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284BB751-6940-400C-90ED-29200DEF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55351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24"/>
            <a:ext cx="8343146" cy="537162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</p:spTree>
    <p:extLst>
      <p:ext uri="{BB962C8B-B14F-4D97-AF65-F5344CB8AC3E}">
        <p14:creationId xmlns:p14="http://schemas.microsoft.com/office/powerpoint/2010/main" val="37303386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Pric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D07C37-16C9-4DA8-A740-C76FD109EBD5}"/>
              </a:ext>
            </a:extLst>
          </p:cNvPr>
          <p:cNvSpPr/>
          <p:nvPr userDrawn="1"/>
        </p:nvSpPr>
        <p:spPr>
          <a:xfrm>
            <a:off x="9266223" y="0"/>
            <a:ext cx="29257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D6EC0F8-1B95-4D14-A63C-4417B8D0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834314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3" name="Contents">
            <a:extLst>
              <a:ext uri="{FF2B5EF4-FFF2-40B4-BE49-F238E27FC236}">
                <a16:creationId xmlns:a16="http://schemas.microsoft.com/office/drawing/2014/main" id="{68FEFE21-C87F-438E-9813-00B6F2CB11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0075" y="425324"/>
            <a:ext cx="2476500" cy="5371627"/>
          </a:xfrm>
          <a:prstGeom prst="rect">
            <a:avLst/>
          </a:prstGeom>
        </p:spPr>
        <p:txBody>
          <a:bodyPr/>
          <a:lstStyle>
            <a:lvl1pPr>
              <a:defRPr lang="en-US" sz="1000" kern="1200" cap="all" spc="15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  <a:lvl2pPr marL="0" indent="0">
              <a:spcBef>
                <a:spcPts val="1200"/>
              </a:spcBef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None/>
              <a:defRPr sz="1100"/>
            </a:lvl3pPr>
            <a:lvl4pPr marL="0" indent="0">
              <a:spcAft>
                <a:spcPts val="600"/>
              </a:spcAft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</a:lstStyle>
          <a:p>
            <a:pPr marL="0" lvl="0" indent="0" algn="l" defTabSz="906199" rtl="0" eaLnBrk="1" latinLnBrk="0" hangingPunct="1">
              <a:spcBef>
                <a:spcPts val="1200"/>
              </a:spcBef>
              <a:spcAft>
                <a:spcPts val="600"/>
              </a:spcAft>
              <a:buClrTx/>
              <a:buFont typeface="Calibri" panose="020F050202020403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PH-SlideNo">
            <a:extLst>
              <a:ext uri="{FF2B5EF4-FFF2-40B4-BE49-F238E27FC236}">
                <a16:creationId xmlns:a16="http://schemas.microsoft.com/office/drawing/2014/main" id="{7F5977A2-CC34-476A-B535-658CD392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6" name="Table 1">
            <a:extLst>
              <a:ext uri="{FF2B5EF4-FFF2-40B4-BE49-F238E27FC236}">
                <a16:creationId xmlns:a16="http://schemas.microsoft.com/office/drawing/2014/main" id="{D0ACE8F3-5B46-4EA4-80B7-1626EF37CC0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200" y="425378"/>
            <a:ext cx="8343146" cy="31375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DateProject">
            <a:extLst>
              <a:ext uri="{FF2B5EF4-FFF2-40B4-BE49-F238E27FC236}">
                <a16:creationId xmlns:a16="http://schemas.microsoft.com/office/drawing/2014/main" id="{3AEFF298-5B8C-4110-8D17-25537BC9AF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90074" y="6023777"/>
            <a:ext cx="2476500" cy="227230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  <a:lvl2pPr algn="ctr">
              <a:defRPr sz="800"/>
            </a:lvl2pPr>
            <a:lvl3pPr algn="ctr">
              <a:defRPr sz="800"/>
            </a:lvl3pPr>
            <a:lvl4pPr algn="ctr">
              <a:defRPr sz="800"/>
            </a:lvl4pPr>
            <a:lvl5pPr algn="ctr">
              <a:defRPr sz="800"/>
            </a:lvl5pPr>
          </a:lstStyle>
          <a:p>
            <a:pPr lvl="0"/>
            <a:r>
              <a:rPr lang="en-US" dirty="0"/>
              <a:t>DATE  |  PROJECT </a:t>
            </a:r>
          </a:p>
        </p:txBody>
      </p:sp>
      <p:sp>
        <p:nvSpPr>
          <p:cNvPr id="17" name="BodyCopy 1">
            <a:extLst>
              <a:ext uri="{FF2B5EF4-FFF2-40B4-BE49-F238E27FC236}">
                <a16:creationId xmlns:a16="http://schemas.microsoft.com/office/drawing/2014/main" id="{3F0232F4-FD36-4665-A427-457FBD4600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3771699"/>
            <a:ext cx="8343900" cy="20252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sz="900" b="1"/>
            </a:lvl1pPr>
            <a:lvl2pPr marL="0" indent="0" algn="l">
              <a:spcAft>
                <a:spcPts val="600"/>
              </a:spcAft>
              <a:buNone/>
              <a:defRPr sz="9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900" b="0"/>
            </a:lvl3pPr>
            <a:lvl4pPr marL="396875" indent="-223838" algn="l">
              <a:spcAft>
                <a:spcPts val="600"/>
              </a:spcAft>
              <a:defRPr sz="900" b="0"/>
            </a:lvl4pPr>
            <a:lvl5pPr marL="0" indent="0" algn="l">
              <a:spcAft>
                <a:spcPts val="600"/>
              </a:spcAft>
              <a:buNone/>
              <a:defRPr sz="9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lvl="5" indent="0" algn="l" defTabSz="906199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5986414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_Pres_BigIdea_S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980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T_Pres_BigIdea_Sla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43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T_Pres_BigIdea_Slate">
    <p:bg>
      <p:bgPr>
        <a:solidFill>
          <a:srgbClr val="3F6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PYRIGHT">
            <a:extLst>
              <a:ext uri="{FF2B5EF4-FFF2-40B4-BE49-F238E27FC236}">
                <a16:creationId xmlns:a16="http://schemas.microsoft.com/office/drawing/2014/main" id="{ED366A31-E300-4D72-A6B8-81D74CDE6CE2}"/>
              </a:ext>
            </a:extLst>
          </p:cNvPr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16" name="PPH-SlideNo">
            <a:extLst>
              <a:ext uri="{FF2B5EF4-FFF2-40B4-BE49-F238E27FC236}">
                <a16:creationId xmlns:a16="http://schemas.microsoft.com/office/drawing/2014/main" id="{70AA1FB7-DFDC-4099-91E1-E1A794E34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7395A3-204A-4638-9995-A70DB6AA7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663" y="419100"/>
            <a:ext cx="11272837" cy="5196696"/>
          </a:xfrm>
        </p:spPr>
        <p:txBody>
          <a:bodyPr anchor="ctr"/>
          <a:lstStyle>
            <a:lvl1pPr>
              <a:defRPr sz="6600" b="1" spc="-150">
                <a:solidFill>
                  <a:schemeClr val="bg1"/>
                </a:solidFill>
              </a:defRPr>
            </a:lvl1pPr>
            <a:lvl2pPr marL="0" indent="0">
              <a:buNone/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63856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T—Full Text w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76C9774-740E-4F4B-A9FC-2C7E9D460F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0"/>
            <a:ext cx="12192000" cy="28803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Base:</a:t>
            </a:r>
            <a:br>
              <a:rPr lang="en-US"/>
            </a:br>
            <a:r>
              <a:rPr lang="en-US"/>
              <a:t>Q:</a:t>
            </a:r>
            <a:br>
              <a:rPr lang="en-US"/>
            </a:br>
            <a:r>
              <a:rPr lang="en-US"/>
              <a:t>Note:</a:t>
            </a:r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344" y="3807887"/>
            <a:ext cx="10099312" cy="2053812"/>
          </a:xfrm>
          <a:prstGeom prst="rect">
            <a:avLst/>
          </a:prstGeom>
        </p:spPr>
        <p:txBody>
          <a:bodyPr numCol="1" spcCol="457200"/>
          <a:lstStyle>
            <a:lvl1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defRPr sz="1400" b="0">
                <a:solidFill>
                  <a:schemeClr val="tx1"/>
                </a:solidFill>
              </a:defRPr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Big Idea">
            <a:extLst>
              <a:ext uri="{FF2B5EF4-FFF2-40B4-BE49-F238E27FC236}">
                <a16:creationId xmlns:a16="http://schemas.microsoft.com/office/drawing/2014/main" id="{74802A92-2B1C-47B1-989F-1849D8F134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344" y="3339537"/>
            <a:ext cx="10099312" cy="468349"/>
          </a:xfrm>
          <a:prstGeom prst="rect">
            <a:avLst/>
          </a:prstGeom>
        </p:spPr>
        <p:txBody>
          <a:bodyPr anchor="t"/>
          <a:lstStyle>
            <a:lvl1pPr algn="l">
              <a:spcAft>
                <a:spcPts val="2000"/>
              </a:spcAft>
              <a:defRPr lang="en-US" sz="1800" b="1" kern="1200" cap="all" spc="0" baseline="0" dirty="0" smtClean="0">
                <a:solidFill>
                  <a:srgbClr val="3F67B0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3F992-903F-4B93-BFD7-ABFE8308F42D}"/>
              </a:ext>
            </a:extLst>
          </p:cNvPr>
          <p:cNvSpPr/>
          <p:nvPr/>
        </p:nvSpPr>
        <p:spPr>
          <a:xfrm>
            <a:off x="468651" y="426119"/>
            <a:ext cx="6444213" cy="55976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007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7DB2E83-9974-4D13-8D2B-C03AB6EC1A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" y="503238"/>
            <a:ext cx="11201400" cy="5851525"/>
          </a:xfrm>
          <a:custGeom>
            <a:avLst/>
            <a:gdLst>
              <a:gd name="connsiteX0" fmla="*/ 0 w 11201400"/>
              <a:gd name="connsiteY0" fmla="*/ 0 h 5851525"/>
              <a:gd name="connsiteX1" fmla="*/ 11201400 w 11201400"/>
              <a:gd name="connsiteY1" fmla="*/ 0 h 5851525"/>
              <a:gd name="connsiteX2" fmla="*/ 11201400 w 11201400"/>
              <a:gd name="connsiteY2" fmla="*/ 5851525 h 5851525"/>
              <a:gd name="connsiteX3" fmla="*/ 0 w 11201400"/>
              <a:gd name="connsiteY3" fmla="*/ 5851525 h 585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0" h="5851525">
                <a:moveTo>
                  <a:pt x="0" y="0"/>
                </a:moveTo>
                <a:lnTo>
                  <a:pt x="11201400" y="0"/>
                </a:lnTo>
                <a:lnTo>
                  <a:pt x="11201400" y="5851525"/>
                </a:lnTo>
                <a:lnTo>
                  <a:pt x="0" y="585152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03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Text with 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02BFF-4CB4-42D5-83C6-B61DFE55E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ig Idea">
            <a:extLst>
              <a:ext uri="{FF2B5EF4-FFF2-40B4-BE49-F238E27FC236}">
                <a16:creationId xmlns:a16="http://schemas.microsoft.com/office/drawing/2014/main" id="{C97CA126-F162-4A51-8FC0-DB0A32E7B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24712"/>
            <a:ext cx="8343900" cy="1830153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0"/>
              </a:spcAft>
              <a:defRPr lang="en-US" sz="4400" b="1" kern="1200" spc="-15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BodyCopy 1">
            <a:extLst>
              <a:ext uri="{FF2B5EF4-FFF2-40B4-BE49-F238E27FC236}">
                <a16:creationId xmlns:a16="http://schemas.microsoft.com/office/drawing/2014/main" id="{9C39A74A-EE27-462A-A80B-59D4DD8B4D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629912"/>
            <a:ext cx="8343146" cy="3127951"/>
          </a:xfrm>
          <a:prstGeom prst="rect">
            <a:avLst/>
          </a:prstGeom>
        </p:spPr>
        <p:txBody>
          <a:bodyPr numCol="3" spcCol="457200"/>
          <a:lstStyle>
            <a:lvl1pPr algn="l"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 algn="l">
              <a:spcAft>
                <a:spcPts val="600"/>
              </a:spcAft>
              <a:buNone/>
              <a:defRPr sz="1100" b="0"/>
            </a:lvl2pPr>
            <a:lvl3pPr marL="173038" indent="-173038" algn="l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 algn="l">
              <a:spcAft>
                <a:spcPts val="600"/>
              </a:spcAft>
              <a:defRPr sz="1100" b="0"/>
            </a:lvl4pPr>
            <a:lvl5pPr marL="0" indent="0" algn="l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23A294-E43E-48D6-A540-529B95BB8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023777"/>
            <a:ext cx="11272069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9DD5C0-A466-4F4D-AD4F-B948D6042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8300" y="419100"/>
            <a:ext cx="2471738" cy="5338763"/>
          </a:xfrm>
        </p:spPr>
        <p:txBody>
          <a:bodyPr/>
          <a:lstStyle>
            <a:lvl1pPr>
              <a:defRPr sz="1400" b="1"/>
            </a:lvl1pPr>
            <a:lvl2pPr marL="0" indent="0">
              <a:buNone/>
              <a:defRPr sz="1100"/>
            </a:lvl2pPr>
            <a:lvl3pPr marL="344488" indent="-17303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/>
            </a:lvl3pPr>
            <a:lvl4pPr>
              <a:defRPr sz="1100"/>
            </a:lvl4pPr>
            <a:lvl5pPr marL="0" indent="0"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069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—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BodyCopy 1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338764"/>
          </a:xfrm>
          <a:prstGeom prst="rect">
            <a:avLst/>
          </a:prstGeo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0"/>
            </a:lvl2pPr>
            <a:lvl3pPr marL="173038" indent="-17303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●"/>
              <a:defRPr sz="1100" b="0"/>
            </a:lvl3pPr>
            <a:lvl4pPr marL="396875" indent="-223838">
              <a:spcAft>
                <a:spcPts val="600"/>
              </a:spcAft>
              <a:defRPr sz="1100" b="0"/>
            </a:lvl4pPr>
            <a:lvl5pPr marL="0" indent="0">
              <a:spcAft>
                <a:spcPts val="600"/>
              </a:spcAft>
              <a:buNone/>
              <a:defRPr sz="11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600"/>
              </a:spcAft>
              <a:buNone/>
              <a:defRPr sz="900">
                <a:solidFill>
                  <a:schemeClr val="bg2">
                    <a:lumMod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BE57EE-DC90-4C50-A4F8-0E1157EC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206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025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—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6FF3F-032D-4EDA-8F15-2A2F24C77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2FE3F2B-B47E-4A86-B81F-E95D20119A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199" y="419100"/>
            <a:ext cx="11272069" cy="5981700"/>
          </a:xfrm>
        </p:spPr>
        <p:txBody>
          <a:bodyPr numCol="4" spcCol="457200"/>
          <a:lstStyle>
            <a:lvl1pPr>
              <a:spcBef>
                <a:spcPts val="1200"/>
              </a:spcBef>
              <a:spcAft>
                <a:spcPts val="600"/>
              </a:spcAft>
              <a:defRPr b="1"/>
            </a:lvl1pPr>
            <a:lvl2pPr marL="0" indent="0">
              <a:spcAft>
                <a:spcPts val="600"/>
              </a:spcAft>
              <a:buNone/>
              <a:defRPr sz="1100" b="1"/>
            </a:lvl2pPr>
            <a:lvl3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/>
            </a:lvl3pPr>
            <a:lvl4pPr marL="171450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b="0"/>
            </a:lvl4pPr>
            <a:lvl5pPr marL="344488" indent="-171450">
              <a:spcAft>
                <a:spcPts val="600"/>
              </a:spcAft>
              <a:buClr>
                <a:schemeClr val="bg2">
                  <a:lumMod val="90000"/>
                </a:schemeClr>
              </a:buClr>
              <a:buSzPct val="120000"/>
              <a:buFont typeface="Arial" panose="020B0604020202020204" pitchFamily="34" charset="0"/>
              <a:buChar char="|"/>
              <a:defRPr sz="1100" i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29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66253" y="4209861"/>
            <a:ext cx="2467447" cy="16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3"/>
            <a:ext cx="8343900" cy="2314666"/>
          </a:xfrm>
          <a:prstGeom prst="rect">
            <a:avLst/>
          </a:prstGeom>
        </p:spPr>
        <p:txBody>
          <a:bodyPr vert="horz" lIns="0" tIns="64008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611670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475306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© 2022 Technomic,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023777"/>
            <a:ext cx="11277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  <a:p>
            <a:r>
              <a:rPr lang="en-US" dirty="0"/>
              <a:t>Images sourced from:</a:t>
            </a:r>
          </a:p>
        </p:txBody>
      </p:sp>
    </p:spTree>
    <p:custDataLst>
      <p:tags r:id="rId68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55" r:id="rId2"/>
    <p:sldLayoutId id="2147483718" r:id="rId3"/>
    <p:sldLayoutId id="2147483679" r:id="rId4"/>
    <p:sldLayoutId id="2147483703" r:id="rId5"/>
    <p:sldLayoutId id="2147483711" r:id="rId6"/>
    <p:sldLayoutId id="2147483728" r:id="rId7"/>
    <p:sldLayoutId id="2147483681" r:id="rId8"/>
    <p:sldLayoutId id="2147483714" r:id="rId9"/>
    <p:sldLayoutId id="2147483701" r:id="rId10"/>
    <p:sldLayoutId id="2147483688" r:id="rId11"/>
    <p:sldLayoutId id="2147483746" r:id="rId12"/>
    <p:sldLayoutId id="2147483689" r:id="rId13"/>
    <p:sldLayoutId id="2147483682" r:id="rId14"/>
    <p:sldLayoutId id="2147483691" r:id="rId15"/>
    <p:sldLayoutId id="2147483723" r:id="rId16"/>
    <p:sldLayoutId id="2147483742" r:id="rId17"/>
    <p:sldLayoutId id="2147483743" r:id="rId18"/>
    <p:sldLayoutId id="2147483741" r:id="rId19"/>
    <p:sldLayoutId id="2147483712" r:id="rId20"/>
    <p:sldLayoutId id="2147483709" r:id="rId21"/>
    <p:sldLayoutId id="2147483690" r:id="rId22"/>
    <p:sldLayoutId id="2147483683" r:id="rId23"/>
    <p:sldLayoutId id="2147483716" r:id="rId24"/>
    <p:sldLayoutId id="2147483684" r:id="rId25"/>
    <p:sldLayoutId id="2147483744" r:id="rId26"/>
    <p:sldLayoutId id="2147483745" r:id="rId27"/>
    <p:sldLayoutId id="2147483706" r:id="rId28"/>
    <p:sldLayoutId id="2147483685" r:id="rId29"/>
    <p:sldLayoutId id="2147483763" r:id="rId30"/>
    <p:sldLayoutId id="2147483708" r:id="rId31"/>
    <p:sldLayoutId id="2147483720" r:id="rId32"/>
    <p:sldLayoutId id="2147483692" r:id="rId33"/>
    <p:sldLayoutId id="2147483687" r:id="rId34"/>
    <p:sldLayoutId id="2147483704" r:id="rId35"/>
    <p:sldLayoutId id="2147483686" r:id="rId36"/>
    <p:sldLayoutId id="2147483715" r:id="rId37"/>
    <p:sldLayoutId id="2147483713" r:id="rId38"/>
    <p:sldLayoutId id="2147483724" r:id="rId39"/>
    <p:sldLayoutId id="2147483705" r:id="rId40"/>
    <p:sldLayoutId id="2147483764" r:id="rId41"/>
    <p:sldLayoutId id="2147483702" r:id="rId42"/>
    <p:sldLayoutId id="2147483721" r:id="rId43"/>
    <p:sldLayoutId id="2147483747" r:id="rId44"/>
    <p:sldLayoutId id="2147483700" r:id="rId45"/>
    <p:sldLayoutId id="2147483693" r:id="rId46"/>
    <p:sldLayoutId id="2147483752" r:id="rId47"/>
    <p:sldLayoutId id="2147483725" r:id="rId48"/>
    <p:sldLayoutId id="2147483694" r:id="rId49"/>
    <p:sldLayoutId id="2147483710" r:id="rId50"/>
    <p:sldLayoutId id="2147483695" r:id="rId51"/>
    <p:sldLayoutId id="2147483698" r:id="rId52"/>
    <p:sldLayoutId id="2147483759" r:id="rId53"/>
    <p:sldLayoutId id="2147483761" r:id="rId54"/>
    <p:sldLayoutId id="2147483760" r:id="rId55"/>
    <p:sldLayoutId id="2147483762" r:id="rId56"/>
    <p:sldLayoutId id="2147483719" r:id="rId57"/>
    <p:sldLayoutId id="2147483754" r:id="rId58"/>
    <p:sldLayoutId id="2147483758" r:id="rId59"/>
    <p:sldLayoutId id="2147483717" r:id="rId60"/>
    <p:sldLayoutId id="2147483726" r:id="rId61"/>
    <p:sldLayoutId id="2147483748" r:id="rId62"/>
    <p:sldLayoutId id="2147483749" r:id="rId63"/>
    <p:sldLayoutId id="2147483750" r:id="rId64"/>
    <p:sldLayoutId id="2147483751" r:id="rId65"/>
    <p:sldLayoutId id="2147483753" r:id="rId66"/>
  </p:sldLayoutIdLst>
  <p:hf hdr="0" dt="0"/>
  <p:txStyles>
    <p:titleStyle>
      <a:lvl1pPr algn="l" defTabSz="906199" rtl="0" eaLnBrk="1" latinLnBrk="0" hangingPunct="1">
        <a:lnSpc>
          <a:spcPct val="70000"/>
        </a:lnSpc>
        <a:spcBef>
          <a:spcPts val="0"/>
        </a:spcBef>
        <a:buNone/>
        <a:tabLst>
          <a:tab pos="214313" algn="l"/>
        </a:tabLst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1pPr>
      <a:lvl2pPr marL="171450" indent="-171450" algn="l" defTabSz="906199" rtl="0" eaLnBrk="1" latinLnBrk="0" hangingPunct="1">
        <a:spcBef>
          <a:spcPts val="0"/>
        </a:spcBef>
        <a:spcAft>
          <a:spcPts val="400"/>
        </a:spcAft>
        <a:buClr>
          <a:schemeClr val="bg2">
            <a:lumMod val="50000"/>
          </a:schemeClr>
        </a:buClr>
        <a:buFont typeface="Helvetica" charset="0"/>
        <a:buChar char="●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2pPr>
      <a:lvl3pPr marL="344488" indent="-173038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3pPr>
      <a:lvl4pPr marL="569913" indent="-225425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4pPr>
      <a:lvl5pPr marL="796925" indent="-22701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400" kern="1200" spc="0" baseline="0">
          <a:solidFill>
            <a:schemeClr val="tx1"/>
          </a:solidFill>
          <a:latin typeface="+mn-lt"/>
          <a:ea typeface="Georgia" charset="0"/>
          <a:cs typeface="Georgia" charset="0"/>
        </a:defRPr>
      </a:lvl5pPr>
      <a:lvl6pPr marL="1027113" indent="-24130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22350" indent="0" algn="l" defTabSz="906199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000000"/>
          </p15:clr>
        </p15:guide>
        <p15:guide id="2" pos="288" userDrawn="1">
          <p15:clr>
            <a:srgbClr val="000000"/>
          </p15:clr>
        </p15:guide>
        <p15:guide id="3" pos="7392" userDrawn="1">
          <p15:clr>
            <a:srgbClr val="000000"/>
          </p15:clr>
        </p15:guide>
        <p15:guide id="4" orient="horz" pos="4032" userDrawn="1">
          <p15:clr>
            <a:srgbClr val="000000"/>
          </p15:clr>
        </p15:guide>
        <p15:guide id="5" pos="1848" userDrawn="1">
          <p15:clr>
            <a:srgbClr val="F26B43"/>
          </p15:clr>
        </p15:guide>
        <p15:guide id="6" pos="2136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984" userDrawn="1">
          <p15:clr>
            <a:srgbClr val="F26B43"/>
          </p15:clr>
        </p15:guide>
        <p15:guide id="9" pos="5832" userDrawn="1">
          <p15:clr>
            <a:srgbClr val="F26B43"/>
          </p15:clr>
        </p15:guide>
        <p15:guide id="10" pos="554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4">
      <a:dk1>
        <a:srgbClr val="000000"/>
      </a:dk1>
      <a:lt1>
        <a:srgbClr val="FFFFFF"/>
      </a:lt1>
      <a:dk2>
        <a:srgbClr val="BEBFB7"/>
      </a:dk2>
      <a:lt2>
        <a:srgbClr val="E5E5E2"/>
      </a:lt2>
      <a:accent1>
        <a:srgbClr val="269DCF"/>
      </a:accent1>
      <a:accent2>
        <a:srgbClr val="EC5654"/>
      </a:accent2>
      <a:accent3>
        <a:srgbClr val="83CCA4"/>
      </a:accent3>
      <a:accent4>
        <a:srgbClr val="EC7C25"/>
      </a:accent4>
      <a:accent5>
        <a:srgbClr val="F1CE02"/>
      </a:accent5>
      <a:accent6>
        <a:srgbClr val="A377B6"/>
      </a:accent6>
      <a:hlink>
        <a:srgbClr val="269ECD"/>
      </a:hlink>
      <a:folHlink>
        <a:srgbClr val="165C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A11AD035C004B8C783036EEB3D629" ma:contentTypeVersion="4" ma:contentTypeDescription="Create a new document." ma:contentTypeScope="" ma:versionID="4e21b0ce3779822ffa505b2e6b74e947">
  <xsd:schema xmlns:xsd="http://www.w3.org/2001/XMLSchema" xmlns:xs="http://www.w3.org/2001/XMLSchema" xmlns:p="http://schemas.microsoft.com/office/2006/metadata/properties" xmlns:ns2="a06cddff-7043-4cbd-b712-451df4dca456" xmlns:ns3="5dcdb591-6e7a-458c-befd-33a97d27e1ba" targetNamespace="http://schemas.microsoft.com/office/2006/metadata/properties" ma:root="true" ma:fieldsID="f99833fadf63e72cf885b376095a34ff" ns2:_="" ns3:_="">
    <xsd:import namespace="a06cddff-7043-4cbd-b712-451df4dca456"/>
    <xsd:import namespace="5dcdb591-6e7a-458c-befd-33a97d27e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cddff-7043-4cbd-b712-451df4dca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db591-6e7a-458c-befd-33a97d27e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B23F2-94EB-459D-B1B8-99EB8738BE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12F619-2696-4F91-9500-A868DC80B6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cddff-7043-4cbd-b712-451df4dca456"/>
    <ds:schemaRef ds:uri="5dcdb591-6e7a-458c-befd-33a97d27e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30799E-BD81-44FE-A2EA-C765D037D4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AppleSymbols</vt:lpstr>
      <vt:lpstr>Arial</vt:lpstr>
      <vt:lpstr>Calibri</vt:lpstr>
      <vt:lpstr>Helvetica</vt:lpstr>
      <vt:lpstr>1_Corporate Report Template 05-2014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Eric Martin</cp:lastModifiedBy>
  <cp:revision>468</cp:revision>
  <cp:lastPrinted>2017-02-24T19:48:09Z</cp:lastPrinted>
  <dcterms:created xsi:type="dcterms:W3CDTF">2014-06-24T14:01:10Z</dcterms:created>
  <dcterms:modified xsi:type="dcterms:W3CDTF">2022-04-23T20:34:52Z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  <property fmtid="{D5CDD505-2E9C-101B-9397-08002B2CF9AE}" pid="4" name="ContentTypeId">
    <vt:lpwstr>0x010100B7FA11AD035C004B8C783036EEB3D629</vt:lpwstr>
  </property>
</Properties>
</file>