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Sz cx="12192000" cy="6858000"/>
  <p:notesSz cx="7023100" cy="9309100"/>
  <p:custDataLst>
    <p:tags r:id="rId4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e Toledo" initials="CT" lastIdx="5" clrIdx="0">
    <p:extLst>
      <p:ext uri="{19B8F6BF-5375-455C-9EA6-DF929625EA0E}">
        <p15:presenceInfo xmlns:p15="http://schemas.microsoft.com/office/powerpoint/2012/main" userId="S-1-5-21-20124052-3912570131-2598068524-2896" providerId="AD"/>
      </p:ext>
    </p:extLst>
  </p:cmAuthor>
  <p:cmAuthor id="2" name="Rose Frommelt" initials="RF" lastIdx="20" clrIdx="1">
    <p:extLst>
      <p:ext uri="{19B8F6BF-5375-455C-9EA6-DF929625EA0E}">
        <p15:presenceInfo xmlns:p15="http://schemas.microsoft.com/office/powerpoint/2012/main" userId="S::rfrommelt@technomic.com::77beafe6-f465-4f1c-9847-49b254f36c64" providerId="AD"/>
      </p:ext>
    </p:extLst>
  </p:cmAuthor>
  <p:cmAuthor id="3" name="Clare Toledo" initials="CT [2]" lastIdx="2" clrIdx="2">
    <p:extLst>
      <p:ext uri="{19B8F6BF-5375-455C-9EA6-DF929625EA0E}">
        <p15:presenceInfo xmlns:p15="http://schemas.microsoft.com/office/powerpoint/2012/main" userId="S::ctoledo@technomic.com::08d91a55-c1c3-489b-b887-59a1ceb8c2f8" providerId="AD"/>
      </p:ext>
    </p:extLst>
  </p:cmAuthor>
  <p:cmAuthor id="4" name="Elizabeth Hert" initials="EH" lastIdx="7" clrIdx="3">
    <p:extLst>
      <p:ext uri="{19B8F6BF-5375-455C-9EA6-DF929625EA0E}">
        <p15:presenceInfo xmlns:p15="http://schemas.microsoft.com/office/powerpoint/2012/main" userId="S::ehert@technomic.com::da19e994-14ff-4ffb-97ca-152325d5fe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2C7E1"/>
    <a:srgbClr val="269ECD"/>
    <a:srgbClr val="FC7FFC"/>
    <a:srgbClr val="E8E1DA"/>
    <a:srgbClr val="737373"/>
    <a:srgbClr val="ECE80F"/>
    <a:srgbClr val="E2DDDB"/>
    <a:srgbClr val="FF00FF"/>
    <a:srgbClr val="FF0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7" autoAdjust="0"/>
    <p:restoredTop sz="94007" autoAdjust="0"/>
  </p:normalViewPr>
  <p:slideViewPr>
    <p:cSldViewPr snapToGrid="0">
      <p:cViewPr varScale="1">
        <p:scale>
          <a:sx n="69" d="100"/>
          <a:sy n="69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24" y="102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artin" userId="39108d3ece0be450" providerId="LiveId" clId="{50B37A82-FD99-4A14-959F-66133B03B165}"/>
    <pc:docChg chg="modMainMaster">
      <pc:chgData name="Eric Martin" userId="39108d3ece0be450" providerId="LiveId" clId="{50B37A82-FD99-4A14-959F-66133B03B165}" dt="2022-02-02T22:19:27.605" v="3" actId="20577"/>
      <pc:docMkLst>
        <pc:docMk/>
      </pc:docMkLst>
      <pc:sldMasterChg chg="modSp mod modSldLayout">
        <pc:chgData name="Eric Martin" userId="39108d3ece0be450" providerId="LiveId" clId="{50B37A82-FD99-4A14-959F-66133B03B165}" dt="2022-02-02T22:19:27.605" v="3" actId="20577"/>
        <pc:sldMasterMkLst>
          <pc:docMk/>
          <pc:sldMasterMk cId="2046005976" sldId="2147483677"/>
        </pc:sldMasterMkLst>
        <pc:spChg chg="mod">
          <ac:chgData name="Eric Martin" userId="39108d3ece0be450" providerId="LiveId" clId="{50B37A82-FD99-4A14-959F-66133B03B165}" dt="2022-02-02T22:19:24.251" v="1" actId="20577"/>
          <ac:spMkLst>
            <pc:docMk/>
            <pc:sldMasterMk cId="2046005976" sldId="2147483677"/>
            <ac:spMk id="6" creationId="{00000000-0000-0000-0000-000000000000}"/>
          </ac:spMkLst>
        </pc:spChg>
        <pc:sldLayoutChg chg="modSp mod">
          <pc:chgData name="Eric Martin" userId="39108d3ece0be450" providerId="LiveId" clId="{50B37A82-FD99-4A14-959F-66133B03B165}" dt="2022-02-02T22:19:27.605" v="3" actId="20577"/>
          <pc:sldLayoutMkLst>
            <pc:docMk/>
            <pc:sldMasterMk cId="2046005976" sldId="2147483677"/>
            <pc:sldLayoutMk cId="1517200326" sldId="2147483679"/>
          </pc:sldLayoutMkLst>
          <pc:spChg chg="mod">
            <ac:chgData name="Eric Martin" userId="39108d3ece0be450" providerId="LiveId" clId="{50B37A82-FD99-4A14-959F-66133B03B165}" dt="2022-02-02T22:19:27.605" v="3" actId="20577"/>
            <ac:spMkLst>
              <pc:docMk/>
              <pc:sldMasterMk cId="2046005976" sldId="2147483677"/>
              <pc:sldLayoutMk cId="1517200326" sldId="2147483679"/>
              <ac:spMk id="12" creationId="{ED366A31-E300-4D72-A6B8-81D74CDE6CE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7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ctr"/>
          <a:lstStyle>
            <a:lvl1pPr>
              <a:defRPr sz="6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E09BA38D-5EC2-4E3A-BBC3-A942A98C1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77" y="428510"/>
            <a:ext cx="3006059" cy="891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tx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7" name="DateProject">
            <a:extLst>
              <a:ext uri="{FF2B5EF4-FFF2-40B4-BE49-F238E27FC236}">
                <a16:creationId xmlns:a16="http://schemas.microsoft.com/office/drawing/2014/main" id="{44DE09D9-A0BF-43C3-B46F-0E06B8E6F4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90074" y="6032624"/>
            <a:ext cx="2476500" cy="227230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53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Half_Chart_Half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943244"/>
            <a:ext cx="5410200" cy="544565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CA6C955-5CC0-45A5-BE10-A111934A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D1B86F41-3687-4162-A230-5A54570BFC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951101"/>
            <a:ext cx="5410199" cy="4879331"/>
          </a:xfrm>
          <a:prstGeom prst="rect">
            <a:avLst/>
          </a:prstGeom>
        </p:spPr>
        <p:txBody>
          <a:bodyPr numCol="2" spcCol="457200"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88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943244"/>
            <a:ext cx="11277600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705F09-C591-4BA3-990B-D46F576C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47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Parent_Ch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540869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58299" y="943244"/>
            <a:ext cx="2475027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61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540869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85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8017" y="943244"/>
            <a:ext cx="3927812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7800281" y="943244"/>
            <a:ext cx="3931920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660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H_Chart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1" y="951102"/>
            <a:ext cx="8343180" cy="25535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2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90901" y="3812351"/>
            <a:ext cx="8343180" cy="257655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99EA059D-181A-4276-A6AD-7BB8220C0F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231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391654" y="939461"/>
            <a:ext cx="8343146" cy="54494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EF4B5D-EA56-4F42-9210-CFEFE33B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BodyCopy 1">
            <a:extLst>
              <a:ext uri="{FF2B5EF4-FFF2-40B4-BE49-F238E27FC236}">
                <a16:creationId xmlns:a16="http://schemas.microsoft.com/office/drawing/2014/main" id="{E86203D7-096C-4F83-A0BE-AAF71D0C3A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8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39461"/>
            <a:ext cx="112776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32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Table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39461"/>
            <a:ext cx="54102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Table 1">
            <a:extLst>
              <a:ext uri="{FF2B5EF4-FFF2-40B4-BE49-F238E27FC236}">
                <a16:creationId xmlns:a16="http://schemas.microsoft.com/office/drawing/2014/main" id="{16D4DFBD-0EF6-4F22-A6C1-2392DA04F3DE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6323162" y="939461"/>
            <a:ext cx="5410200" cy="48914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88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943244"/>
            <a:ext cx="5410200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943244"/>
            <a:ext cx="5410200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37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ection Intro, Main Ide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D38A5DD-2254-4EBE-B995-9BFAF2F86E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buNone/>
              <a:defRPr sz="800">
                <a:solidFill>
                  <a:srgbClr val="FFFFFF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DC38EFDF-5EB6-4C4F-93FE-0634C01BFC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69EAE2E5-8796-455E-9A1B-1FD3C4C232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4049179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0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372312" y="943244"/>
            <a:ext cx="345643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5" y="943244"/>
            <a:ext cx="3456432" cy="488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hart 2">
            <a:extLst>
              <a:ext uri="{FF2B5EF4-FFF2-40B4-BE49-F238E27FC236}">
                <a16:creationId xmlns:a16="http://schemas.microsoft.com/office/drawing/2014/main" id="{B7883519-4BAC-B8BC-8444-2EEB98F51612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8278368" y="974510"/>
            <a:ext cx="345643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4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943244"/>
            <a:ext cx="2483654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208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Parent_Child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943244"/>
            <a:ext cx="2475027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943244"/>
            <a:ext cx="2475746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0112" y="943244"/>
            <a:ext cx="5406502" cy="48871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6FD9F6-1743-43A6-9B04-3708C994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51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943244"/>
            <a:ext cx="246636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33980" y="3727653"/>
            <a:ext cx="5410270" cy="26731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398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5410201" cy="296290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76836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643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_Solo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943244"/>
            <a:ext cx="2466366" cy="544565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9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8343902" cy="2962906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76836"/>
            <a:ext cx="83439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596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943244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943244"/>
            <a:ext cx="2487168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E6D1C7D-7EFF-4C35-B04B-2B77CF4F1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68547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C25B52BD-BC08-458A-BF29-0922320EB3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0" name="BodyCopy 2">
            <a:extLst>
              <a:ext uri="{FF2B5EF4-FFF2-40B4-BE49-F238E27FC236}">
                <a16:creationId xmlns:a16="http://schemas.microsoft.com/office/drawing/2014/main" id="{2B2BA647-242E-4CC6-B01B-C8E84E868B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8153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1" name="BodyCopy 3">
            <a:extLst>
              <a:ext uri="{FF2B5EF4-FFF2-40B4-BE49-F238E27FC236}">
                <a16:creationId xmlns:a16="http://schemas.microsoft.com/office/drawing/2014/main" id="{5F956459-2A40-4135-A6B8-F9D10AF39A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15938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2" name="BodyCopy 4">
            <a:extLst>
              <a:ext uri="{FF2B5EF4-FFF2-40B4-BE49-F238E27FC236}">
                <a16:creationId xmlns:a16="http://schemas.microsoft.com/office/drawing/2014/main" id="{2150A662-44DB-418E-88E0-E5E7CEB41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0439" y="4437571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074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x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0046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0900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7446" y="943244"/>
            <a:ext cx="2483654" cy="487958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58300" y="943244"/>
            <a:ext cx="2487168" cy="4879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675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x2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7919" y="1099270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16266" y="1099269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57919" y="3648546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3648546"/>
            <a:ext cx="5413248" cy="2174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00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Vertical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943244"/>
            <a:ext cx="2475027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943244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3727653"/>
            <a:ext cx="8334847" cy="26612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lvl="2"/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102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Dashboard_Flipp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92373" y="950714"/>
            <a:ext cx="8333374" cy="26612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3903146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48167" y="3899364"/>
            <a:ext cx="2477580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389936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6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Main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4A6B9FF5-1002-4F8C-9C1D-7F89BC924D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EF96C372-3B1A-48F5-8D5B-6E98CD89C7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4297680"/>
            <a:ext cx="2476500" cy="1738314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976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Stat_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939463"/>
            <a:ext cx="8334847" cy="54494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939462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288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3390900" y="951101"/>
            <a:ext cx="3950615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7775539" y="962973"/>
            <a:ext cx="3950208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1307" y="3911388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7775539" y="3923286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303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6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hart 6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3374330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9273432" y="96252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74330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73432" y="376782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51101"/>
            <a:ext cx="2466364" cy="487933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863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8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hart 8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9256862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6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3390900" y="3531168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531168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1003629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1003629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683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18E6856F-3CD9-4AD7-815D-C9C098A13AAE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390900" y="1397000"/>
            <a:ext cx="3932238" cy="18542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able Placeholder 21">
            <a:extLst>
              <a:ext uri="{FF2B5EF4-FFF2-40B4-BE49-F238E27FC236}">
                <a16:creationId xmlns:a16="http://schemas.microsoft.com/office/drawing/2014/main" id="{BA8D3678-08EC-482B-9C7E-1E20B09DDF6F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7798998" y="1394151"/>
            <a:ext cx="3932238" cy="1854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48497" y="1023849"/>
            <a:ext cx="2485203" cy="22392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531168"/>
            <a:ext cx="5416600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17448" y="3504597"/>
            <a:ext cx="5423068" cy="22923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5404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 Illustratio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D78BFC-A0EA-4C49-A879-129FEE75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C27E8-16D8-49A1-9DB8-234768E6AAE4}"/>
              </a:ext>
            </a:extLst>
          </p:cNvPr>
          <p:cNvSpPr/>
          <p:nvPr userDrawn="1"/>
        </p:nvSpPr>
        <p:spPr>
          <a:xfrm>
            <a:off x="6323846" y="0"/>
            <a:ext cx="58681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5410200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7" name="Closing Idea">
            <a:extLst>
              <a:ext uri="{FF2B5EF4-FFF2-40B4-BE49-F238E27FC236}">
                <a16:creationId xmlns:a16="http://schemas.microsoft.com/office/drawing/2014/main" id="{D53C50A5-83B9-42C1-91FC-10D41428F0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1044" y="425325"/>
            <a:ext cx="4953756" cy="298952"/>
          </a:xfrm>
          <a:prstGeom prst="rect">
            <a:avLst/>
          </a:prstGeom>
        </p:spPr>
        <p:txBody>
          <a:bodyPr/>
          <a:lstStyle>
            <a:lvl1pPr>
              <a:defRPr lang="en-US" sz="1400" b="0" kern="1200" cap="all" spc="150" baseline="0" dirty="0">
                <a:solidFill>
                  <a:schemeClr val="bg2">
                    <a:lumMod val="75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Closing idea</a:t>
            </a:r>
          </a:p>
        </p:txBody>
      </p:sp>
      <p:sp>
        <p:nvSpPr>
          <p:cNvPr id="9" name="BodyCopy 2">
            <a:extLst>
              <a:ext uri="{FF2B5EF4-FFF2-40B4-BE49-F238E27FC236}">
                <a16:creationId xmlns:a16="http://schemas.microsoft.com/office/drawing/2014/main" id="{32244C7E-F663-45B6-B112-C55DCC1F10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1044" y="957052"/>
            <a:ext cx="4953756" cy="4818063"/>
          </a:xfrm>
          <a:prstGeom prst="rect">
            <a:avLst/>
          </a:prstGeom>
        </p:spPr>
        <p:txBody>
          <a:bodyPr numCol="2" spcCol="457200"/>
          <a:lstStyle>
            <a:lvl1pPr>
              <a:spcAft>
                <a:spcPts val="1200"/>
              </a:spcAft>
              <a:defRPr sz="1800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B42294C7-E128-4C94-891A-08FAA875A6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56714"/>
            <a:ext cx="5410200" cy="4818402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6764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677838"/>
            <a:ext cx="5410199" cy="54101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normalizeH="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8299" y="5624422"/>
            <a:ext cx="2467447" cy="764479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793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normalizeH="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70875" y="5029200"/>
            <a:ext cx="1054871" cy="1359701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B9D3F7-6FCF-4A00-B738-393A5F289B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591245" y="802256"/>
            <a:ext cx="2786332" cy="5495027"/>
          </a:xfrm>
          <a:prstGeom prst="roundRect">
            <a:avLst>
              <a:gd name="adj" fmla="val 9546"/>
            </a:avLst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7167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Multi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1088806"/>
            <a:ext cx="5410199" cy="310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4601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B356186-575E-4A1A-AC1D-2B437509628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59054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58299" y="419100"/>
            <a:ext cx="2467447" cy="507627"/>
          </a:xfrm>
          <a:prstGeom prst="rect">
            <a:avLst/>
          </a:prstGeom>
        </p:spPr>
        <p:txBody>
          <a:bodyPr numCol="1" spcCol="457200" anchor="t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B8AE498B-354C-4BFB-901F-7AEF031DBC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3429000"/>
            <a:ext cx="5410200" cy="23288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2475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Phot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 1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7353" y="1411635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50001" y="425325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Caption 2">
            <a:extLst>
              <a:ext uri="{FF2B5EF4-FFF2-40B4-BE49-F238E27FC236}">
                <a16:creationId xmlns:a16="http://schemas.microsoft.com/office/drawing/2014/main" id="{8302AF71-BD68-4AD9-B5ED-C53027259F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7353" y="2991380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751031-64B9-474B-83BC-DE58C4D5ED3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50001" y="2005070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Caption 3">
            <a:extLst>
              <a:ext uri="{FF2B5EF4-FFF2-40B4-BE49-F238E27FC236}">
                <a16:creationId xmlns:a16="http://schemas.microsoft.com/office/drawing/2014/main" id="{5E7EE4C2-EB07-4B1E-9A72-ECAFD1149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67353" y="457379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F7226B-D778-47A3-B6D3-1165291573F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50001" y="358748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4" name="Caption 4">
            <a:extLst>
              <a:ext uri="{FF2B5EF4-FFF2-40B4-BE49-F238E27FC236}">
                <a16:creationId xmlns:a16="http://schemas.microsoft.com/office/drawing/2014/main" id="{498A212B-6A79-49F0-B08F-B81D67A6FA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67353" y="610486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69C054D1-F104-483E-89EE-6687B3CF214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50001" y="511855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BodyCopy 1">
            <a:extLst>
              <a:ext uri="{FF2B5EF4-FFF2-40B4-BE49-F238E27FC236}">
                <a16:creationId xmlns:a16="http://schemas.microsoft.com/office/drawing/2014/main" id="{FDD5B390-E14A-40B8-AFC6-A9D6DE9DEE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3199146"/>
            <a:ext cx="8343146" cy="2558717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088806"/>
            <a:ext cx="8343900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6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Paragraph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97680"/>
            <a:ext cx="8343900" cy="1738314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284BB751-6940-400C-90ED-29200DEF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55351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_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55150728-4341-4B41-8873-2473ED3134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B9345FC-55C6-4F36-98AC-3712C9F3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507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D_Total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86D8-C7E1-46E1-A490-3E9FB697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5215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nd Wrapper_w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YOUR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1C266C-1E1F-4D9E-9999-FFAEB268C188}"/>
              </a:ext>
            </a:extLst>
          </p:cNvPr>
          <p:cNvSpPr/>
          <p:nvPr userDrawn="1"/>
        </p:nvSpPr>
        <p:spPr>
          <a:xfrm>
            <a:off x="9258300" y="0"/>
            <a:ext cx="29337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E2CCD4-7BF7-46BE-9910-5AF44A7D26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968" y="724277"/>
            <a:ext cx="2072365" cy="61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01A827-110B-43BE-89D9-4D0B77ED619B}"/>
              </a:ext>
            </a:extLst>
          </p:cNvPr>
          <p:cNvSpPr txBox="1"/>
          <p:nvPr userDrawn="1"/>
        </p:nvSpPr>
        <p:spPr>
          <a:xfrm>
            <a:off x="9482051" y="2032131"/>
            <a:ext cx="2486198" cy="38903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Since 1966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we have produced in-depth research focused on the foodservice industry.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provide insights into consumer, industry and menu trends in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U.S., Canada and 23 countries around the world.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team of experts helps leaders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industry make complex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decisions, set strategy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stay ahead of the curve.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CDCD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questions? 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Reach out to us today.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312-876-0004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kern="1200" dirty="0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rPr>
              <a:t>info@technomic.com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technomic.com</a:t>
            </a:r>
          </a:p>
        </p:txBody>
      </p:sp>
      <p:sp>
        <p:nvSpPr>
          <p:cNvPr id="19" name="BodyCopy 3">
            <a:extLst>
              <a:ext uri="{FF2B5EF4-FFF2-40B4-BE49-F238E27FC236}">
                <a16:creationId xmlns:a16="http://schemas.microsoft.com/office/drawing/2014/main" id="{15D5F424-E280-434A-996D-8EC78B961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6464" y="54237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BodyCopy 2">
            <a:extLst>
              <a:ext uri="{FF2B5EF4-FFF2-40B4-BE49-F238E27FC236}">
                <a16:creationId xmlns:a16="http://schemas.microsoft.com/office/drawing/2014/main" id="{57C13517-8966-4C51-96D5-05DA2D1225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54237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BodyCopy 1">
            <a:extLst>
              <a:ext uri="{FF2B5EF4-FFF2-40B4-BE49-F238E27FC236}">
                <a16:creationId xmlns:a16="http://schemas.microsoft.com/office/drawing/2014/main" id="{03F71CBA-A69F-4061-BA9C-49B6457BEF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4287" y="5432734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923BF7BF-B2B1-450B-92EE-9614806DDF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93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BEAE68-1F61-462E-8471-2A8304306C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200" y="40434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DAB29E9F-EBBC-40EE-B1D5-E727F92D9F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90181" y="40434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BE6113B-0DD3-456B-815D-1B7C70D4E75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14536" y="4043498"/>
            <a:ext cx="2476500" cy="1234440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469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51358"/>
            <a:ext cx="8343146" cy="484559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</p:spTree>
    <p:extLst>
      <p:ext uri="{BB962C8B-B14F-4D97-AF65-F5344CB8AC3E}">
        <p14:creationId xmlns:p14="http://schemas.microsoft.com/office/powerpoint/2010/main" val="3730338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sz="1400" b="1" cap="all" spc="15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SECTION TAG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951358"/>
            <a:ext cx="8343146" cy="31375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3F0232F4-FD36-4665-A427-457FBD4600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4297680"/>
            <a:ext cx="8343900" cy="1738314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sz="900" b="1"/>
            </a:lvl1pPr>
            <a:lvl2pPr marL="0" indent="0" algn="l">
              <a:spcAft>
                <a:spcPts val="600"/>
              </a:spcAft>
              <a:buNone/>
              <a:defRPr sz="9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900" b="0"/>
            </a:lvl3pPr>
            <a:lvl4pPr marL="396875" indent="-223838" algn="l">
              <a:spcAft>
                <a:spcPts val="600"/>
              </a:spcAft>
              <a:defRPr sz="900" b="0"/>
            </a:lvl4pPr>
            <a:lvl5pPr marL="0" indent="0" algn="l">
              <a:spcAft>
                <a:spcPts val="600"/>
              </a:spcAft>
              <a:buNone/>
              <a:defRPr sz="9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598641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GNITE_Title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b"/>
          <a:lstStyle>
            <a:lvl1pPr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bg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480F8B-07D9-4964-934B-7C11825FC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43467" r="12188" b="38479"/>
          <a:stretch/>
        </p:blipFill>
        <p:spPr>
          <a:xfrm>
            <a:off x="310368" y="419100"/>
            <a:ext cx="3566161" cy="6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Text with 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02BFF-4CB4-42D5-83C6-B61DFE55E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Section Tag">
            <a:extLst>
              <a:ext uri="{FF2B5EF4-FFF2-40B4-BE49-F238E27FC236}">
                <a16:creationId xmlns:a16="http://schemas.microsoft.com/office/drawing/2014/main" id="{AE220168-4BF6-4E8C-99EA-5E5A5EF8E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6" name="Big Idea">
            <a:extLst>
              <a:ext uri="{FF2B5EF4-FFF2-40B4-BE49-F238E27FC236}">
                <a16:creationId xmlns:a16="http://schemas.microsoft.com/office/drawing/2014/main" id="{C97CA126-F162-4A51-8FC0-DB0A32E7B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99244"/>
            <a:ext cx="8343900" cy="1830153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BodyCopy 1">
            <a:extLst>
              <a:ext uri="{FF2B5EF4-FFF2-40B4-BE49-F238E27FC236}">
                <a16:creationId xmlns:a16="http://schemas.microsoft.com/office/drawing/2014/main" id="{9C39A74A-EE27-462A-A80B-59D4DD8B4D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104364"/>
            <a:ext cx="8343146" cy="2653499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23A294-E43E-48D6-A540-529B95BB8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9DD5C0-A466-4F4D-AD4F-B948D6042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8300" y="419100"/>
            <a:ext cx="2471738" cy="5338763"/>
          </a:xfrm>
        </p:spPr>
        <p:txBody>
          <a:bodyPr/>
          <a:lstStyle>
            <a:lvl1pPr>
              <a:defRPr sz="1400" b="1"/>
            </a:lvl1pPr>
            <a:lvl2pPr marL="0" indent="0">
              <a:buNone/>
              <a:defRPr sz="1100"/>
            </a:lvl2pPr>
            <a:lvl3pPr marL="34448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3pPr>
            <a:lvl4pPr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0691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939462"/>
            <a:ext cx="11272069" cy="4818402"/>
          </a:xfrm>
          <a:prstGeom prst="rect">
            <a:avLst/>
          </a:prstGeo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206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4025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—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939462"/>
            <a:ext cx="11272069" cy="5461338"/>
          </a:xfr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/>
            </a:lvl3pPr>
            <a:lvl4pPr marL="171450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b="0"/>
            </a:lvl4pPr>
            <a:lvl5pPr marL="344488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i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E81B920-9D43-48B2-8F31-8D87309553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/>
              <a:t>SECTION TAG</a:t>
            </a:r>
          </a:p>
        </p:txBody>
      </p:sp>
    </p:spTree>
    <p:extLst>
      <p:ext uri="{BB962C8B-B14F-4D97-AF65-F5344CB8AC3E}">
        <p14:creationId xmlns:p14="http://schemas.microsoft.com/office/powerpoint/2010/main" val="153329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 w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92449049-2C6C-46A6-8F6C-E1CC2A9018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794958"/>
            <a:ext cx="5410201" cy="296290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BodyCopy 2">
            <a:extLst>
              <a:ext uri="{FF2B5EF4-FFF2-40B4-BE49-F238E27FC236}">
                <a16:creationId xmlns:a16="http://schemas.microsoft.com/office/drawing/2014/main" id="{6510E84F-54C1-49BF-8B00-241A1A5933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19068" y="990190"/>
            <a:ext cx="5410201" cy="476767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9" name="Big Idea">
            <a:extLst>
              <a:ext uri="{FF2B5EF4-FFF2-40B4-BE49-F238E27FC236}">
                <a16:creationId xmlns:a16="http://schemas.microsoft.com/office/drawing/2014/main" id="{74802A92-2B1C-47B1-989F-1849D8F13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76836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6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943244"/>
            <a:ext cx="8343146" cy="54575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0" name="Section Tag">
            <a:extLst>
              <a:ext uri="{FF2B5EF4-FFF2-40B4-BE49-F238E27FC236}">
                <a16:creationId xmlns:a16="http://schemas.microsoft.com/office/drawing/2014/main" id="{862632C5-CE1F-4714-B8E6-9C62993BDD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5325"/>
            <a:ext cx="8343146" cy="298952"/>
          </a:xfrm>
          <a:prstGeom prst="rect">
            <a:avLst/>
          </a:prstGeom>
        </p:spPr>
        <p:txBody>
          <a:bodyPr/>
          <a:lstStyle>
            <a:lvl1pPr>
              <a:defRPr lang="en-US" sz="1400" b="1" kern="1200" cap="all" spc="150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SECTION TAG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C9B2DDF-28FC-4105-A64A-A0C91D41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A85D04BF-3802-4A67-9059-D4096C1122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943245"/>
            <a:ext cx="2466364" cy="4887188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5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66253" y="4209861"/>
            <a:ext cx="2467447" cy="16396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3"/>
            <a:ext cx="8343900" cy="2314666"/>
          </a:xfrm>
          <a:prstGeom prst="rect">
            <a:avLst/>
          </a:prstGeom>
        </p:spPr>
        <p:txBody>
          <a:bodyPr vert="horz" lIns="0" tIns="64008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  <a:p>
            <a:r>
              <a:rPr lang="en-US" dirty="0"/>
              <a:t>Images sourced from:</a:t>
            </a:r>
          </a:p>
        </p:txBody>
      </p:sp>
    </p:spTree>
    <p:custDataLst>
      <p:tags r:id="rId47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03" r:id="rId3"/>
    <p:sldLayoutId id="2147483711" r:id="rId4"/>
    <p:sldLayoutId id="2147483728" r:id="rId5"/>
    <p:sldLayoutId id="2147483681" r:id="rId6"/>
    <p:sldLayoutId id="2147483714" r:id="rId7"/>
    <p:sldLayoutId id="2147483701" r:id="rId8"/>
    <p:sldLayoutId id="2147483688" r:id="rId9"/>
    <p:sldLayoutId id="2147483689" r:id="rId10"/>
    <p:sldLayoutId id="2147483682" r:id="rId11"/>
    <p:sldLayoutId id="2147483691" r:id="rId12"/>
    <p:sldLayoutId id="2147483723" r:id="rId13"/>
    <p:sldLayoutId id="2147483712" r:id="rId14"/>
    <p:sldLayoutId id="2147483709" r:id="rId15"/>
    <p:sldLayoutId id="2147483690" r:id="rId16"/>
    <p:sldLayoutId id="2147483683" r:id="rId17"/>
    <p:sldLayoutId id="2147483716" r:id="rId18"/>
    <p:sldLayoutId id="2147483684" r:id="rId19"/>
    <p:sldLayoutId id="2147483729" r:id="rId20"/>
    <p:sldLayoutId id="2147483706" r:id="rId21"/>
    <p:sldLayoutId id="2147483685" r:id="rId22"/>
    <p:sldLayoutId id="2147483708" r:id="rId23"/>
    <p:sldLayoutId id="2147483720" r:id="rId24"/>
    <p:sldLayoutId id="2147483692" r:id="rId25"/>
    <p:sldLayoutId id="2147483687" r:id="rId26"/>
    <p:sldLayoutId id="2147483704" r:id="rId27"/>
    <p:sldLayoutId id="2147483686" r:id="rId28"/>
    <p:sldLayoutId id="2147483715" r:id="rId29"/>
    <p:sldLayoutId id="2147483713" r:id="rId30"/>
    <p:sldLayoutId id="2147483724" r:id="rId31"/>
    <p:sldLayoutId id="2147483705" r:id="rId32"/>
    <p:sldLayoutId id="2147483702" r:id="rId33"/>
    <p:sldLayoutId id="2147483721" r:id="rId34"/>
    <p:sldLayoutId id="2147483700" r:id="rId35"/>
    <p:sldLayoutId id="2147483693" r:id="rId36"/>
    <p:sldLayoutId id="2147483725" r:id="rId37"/>
    <p:sldLayoutId id="2147483694" r:id="rId38"/>
    <p:sldLayoutId id="2147483710" r:id="rId39"/>
    <p:sldLayoutId id="2147483695" r:id="rId40"/>
    <p:sldLayoutId id="2147483698" r:id="rId41"/>
    <p:sldLayoutId id="2147483719" r:id="rId42"/>
    <p:sldLayoutId id="2147483717" r:id="rId43"/>
    <p:sldLayoutId id="2147483726" r:id="rId44"/>
    <p:sldLayoutId id="2147483718" r:id="rId45"/>
  </p:sldLayoutIdLst>
  <p:hf hdr="0" dt="0"/>
  <p:txStyles>
    <p:titleStyle>
      <a:lvl1pPr algn="l" defTabSz="906199" rtl="0" eaLnBrk="1" latinLnBrk="0" hangingPunct="1">
        <a:lnSpc>
          <a:spcPct val="70000"/>
        </a:lnSpc>
        <a:spcBef>
          <a:spcPts val="0"/>
        </a:spcBef>
        <a:buNone/>
        <a:tabLst>
          <a:tab pos="214313" algn="l"/>
        </a:tabLst>
        <a:defRPr sz="4400" b="1" kern="1200" spc="-15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1pPr>
      <a:lvl2pPr marL="171450" indent="-171450" algn="l" defTabSz="906199" rtl="0" eaLnBrk="1" latinLnBrk="0" hangingPunct="1">
        <a:spcBef>
          <a:spcPts val="0"/>
        </a:spcBef>
        <a:spcAft>
          <a:spcPts val="400"/>
        </a:spcAft>
        <a:buClr>
          <a:schemeClr val="bg2">
            <a:lumMod val="50000"/>
          </a:schemeClr>
        </a:buClr>
        <a:buFont typeface="Helvetica" charset="0"/>
        <a:buChar char="●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2pPr>
      <a:lvl3pPr marL="344488" indent="-173038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3pPr>
      <a:lvl4pPr marL="569913" indent="-225425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4pPr>
      <a:lvl5pPr marL="796925" indent="-22701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5pPr>
      <a:lvl6pPr marL="1027113" indent="-24130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22350" indent="0" algn="l" defTabSz="906199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 userDrawn="1">
          <p15:clr>
            <a:srgbClr val="000000"/>
          </p15:clr>
        </p15:guide>
        <p15:guide id="2" pos="288" userDrawn="1">
          <p15:clr>
            <a:srgbClr val="000000"/>
          </p15:clr>
        </p15:guide>
        <p15:guide id="3" pos="7392" userDrawn="1">
          <p15:clr>
            <a:srgbClr val="000000"/>
          </p15:clr>
        </p15:guide>
        <p15:guide id="4" orient="horz" pos="4032" userDrawn="1">
          <p15:clr>
            <a:srgbClr val="000000"/>
          </p15:clr>
        </p15:guide>
        <p15:guide id="5" pos="1848" userDrawn="1">
          <p15:clr>
            <a:srgbClr val="F26B43"/>
          </p15:clr>
        </p15:guide>
        <p15:guide id="6" pos="2136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984" userDrawn="1">
          <p15:clr>
            <a:srgbClr val="F26B43"/>
          </p15:clr>
        </p15:guide>
        <p15:guide id="9" pos="5832" userDrawn="1">
          <p15:clr>
            <a:srgbClr val="F26B43"/>
          </p15:clr>
        </p15:guide>
        <p15:guide id="10" pos="554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Technomic 2020">
      <a:dk1>
        <a:srgbClr val="424242"/>
      </a:dk1>
      <a:lt1>
        <a:srgbClr val="F9F7F5"/>
      </a:lt1>
      <a:dk2>
        <a:srgbClr val="BEBFB7"/>
      </a:dk2>
      <a:lt2>
        <a:srgbClr val="E8E1DA"/>
      </a:lt2>
      <a:accent1>
        <a:srgbClr val="269DCF"/>
      </a:accent1>
      <a:accent2>
        <a:srgbClr val="EC5654"/>
      </a:accent2>
      <a:accent3>
        <a:srgbClr val="83CCA4"/>
      </a:accent3>
      <a:accent4>
        <a:srgbClr val="EC7C25"/>
      </a:accent4>
      <a:accent5>
        <a:srgbClr val="F1CE02"/>
      </a:accent5>
      <a:accent6>
        <a:srgbClr val="A377B6"/>
      </a:accent6>
      <a:hlink>
        <a:srgbClr val="269ECD"/>
      </a:hlink>
      <a:folHlink>
        <a:srgbClr val="165C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AppleSymbols</vt:lpstr>
      <vt:lpstr>Arial</vt:lpstr>
      <vt:lpstr>Calibri</vt:lpstr>
      <vt:lpstr>Helvetica</vt:lpstr>
      <vt:lpstr>1_Corporate Report Template 05-2014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Eric Martin</cp:lastModifiedBy>
  <cp:revision>453</cp:revision>
  <cp:lastPrinted>2017-02-24T19:48:09Z</cp:lastPrinted>
  <dcterms:created xsi:type="dcterms:W3CDTF">2014-06-24T14:01:10Z</dcterms:created>
  <dcterms:modified xsi:type="dcterms:W3CDTF">2022-05-29T14:28:40Z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