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C7E1"/>
    <a:srgbClr val="269ECD"/>
    <a:srgbClr val="FC7FFC"/>
    <a:srgbClr val="E8E1DA"/>
    <a:srgbClr val="737373"/>
    <a:srgbClr val="ECE80F"/>
    <a:srgbClr val="E2DDDB"/>
    <a:srgbClr val="FF00FF"/>
    <a:srgbClr val="FF0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94007" autoAdjust="0"/>
  </p:normalViewPr>
  <p:slideViewPr>
    <p:cSldViewPr snapToGrid="0">
      <p:cViewPr varScale="1">
        <p:scale>
          <a:sx n="105" d="100"/>
          <a:sy n="105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artin" userId="39108d3ece0be450" providerId="LiveId" clId="{50B37A82-FD99-4A14-959F-66133B03B165}"/>
    <pc:docChg chg="modMainMaster">
      <pc:chgData name="Eric Martin" userId="39108d3ece0be450" providerId="LiveId" clId="{50B37A82-FD99-4A14-959F-66133B03B165}" dt="2022-02-02T22:19:27.605" v="3" actId="20577"/>
      <pc:docMkLst>
        <pc:docMk/>
      </pc:docMkLst>
      <pc:sldMasterChg chg="modSp mod modSldLayout">
        <pc:chgData name="Eric Martin" userId="39108d3ece0be450" providerId="LiveId" clId="{50B37A82-FD99-4A14-959F-66133B03B165}" dt="2022-02-02T22:19:27.605" v="3" actId="20577"/>
        <pc:sldMasterMkLst>
          <pc:docMk/>
          <pc:sldMasterMk cId="2046005976" sldId="2147483677"/>
        </pc:sldMasterMkLst>
        <pc:spChg chg="mod">
          <ac:chgData name="Eric Martin" userId="39108d3ece0be450" providerId="LiveId" clId="{50B37A82-FD99-4A14-959F-66133B03B165}" dt="2022-02-02T22:19:24.251" v="1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modSp mod">
          <pc:chgData name="Eric Martin" userId="39108d3ece0be450" providerId="LiveId" clId="{50B37A82-FD99-4A14-959F-66133B03B165}" dt="2022-02-02T22:19:27.605" v="3" actId="20577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Eric Martin" userId="39108d3ece0be450" providerId="LiveId" clId="{50B37A82-FD99-4A14-959F-66133B03B165}" dt="2022-02-02T22:19:27.605" v="3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943244"/>
            <a:ext cx="5410200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51101"/>
            <a:ext cx="5410199" cy="4879331"/>
          </a:xfrm>
          <a:prstGeom prst="rect">
            <a:avLst/>
          </a:prstGeom>
        </p:spPr>
        <p:txBody>
          <a:bodyPr numCol="2" spcCol="457200"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112776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943244"/>
            <a:ext cx="3927812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943244"/>
            <a:ext cx="3931920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951102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812351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939461"/>
            <a:ext cx="8343146" cy="5449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112776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943244"/>
            <a:ext cx="5410200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943244"/>
            <a:ext cx="54102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943244"/>
            <a:ext cx="540650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727653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8343902" cy="2962906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943244"/>
            <a:ext cx="2487168" cy="4879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109927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1099269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3648546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727653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939463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951101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962973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91138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923286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1003629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1397000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1394151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102384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50459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5410200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losing Idea">
            <a:extLst>
              <a:ext uri="{FF2B5EF4-FFF2-40B4-BE49-F238E27FC236}">
                <a16:creationId xmlns:a16="http://schemas.microsoft.com/office/drawing/2014/main" id="{D53C50A5-83B9-42C1-91FC-10D41428F0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1044" y="425325"/>
            <a:ext cx="4953756" cy="298952"/>
          </a:xfrm>
          <a:prstGeom prst="rect">
            <a:avLst/>
          </a:prstGeom>
        </p:spPr>
        <p:txBody>
          <a:bodyPr/>
          <a:lstStyle>
            <a:lvl1pPr>
              <a:defRPr lang="en-US" sz="1400" b="0" kern="1200" cap="all" spc="150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Closing idea</a:t>
            </a:r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957052"/>
            <a:ext cx="4953756" cy="4818063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B42294C7-E128-4C94-891A-08FAA875A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56714"/>
            <a:ext cx="5410200" cy="481840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199146"/>
            <a:ext cx="8343146" cy="2558717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YOUR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54327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40434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48455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80F8B-07D9-4964-934B-7C11825FC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3467" r="12188" b="38479"/>
          <a:stretch/>
        </p:blipFill>
        <p:spPr>
          <a:xfrm>
            <a:off x="310368" y="419100"/>
            <a:ext cx="3566161" cy="6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Section Tag">
            <a:extLst>
              <a:ext uri="{FF2B5EF4-FFF2-40B4-BE49-F238E27FC236}">
                <a16:creationId xmlns:a16="http://schemas.microsoft.com/office/drawing/2014/main" id="{AE220168-4BF6-4E8C-99EA-5E5A5EF8E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99244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104364"/>
            <a:ext cx="8343146" cy="2653499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4818402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5461338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E81B920-9D43-48B2-8F31-8D8730955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SECTION TAG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990190"/>
            <a:ext cx="5410201" cy="476767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8343146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43245"/>
            <a:ext cx="2466364" cy="4887188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46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  <p:sldLayoutId id="2147483711" r:id="rId4"/>
    <p:sldLayoutId id="2147483728" r:id="rId5"/>
    <p:sldLayoutId id="2147483681" r:id="rId6"/>
    <p:sldLayoutId id="2147483714" r:id="rId7"/>
    <p:sldLayoutId id="2147483701" r:id="rId8"/>
    <p:sldLayoutId id="2147483688" r:id="rId9"/>
    <p:sldLayoutId id="2147483689" r:id="rId10"/>
    <p:sldLayoutId id="2147483682" r:id="rId11"/>
    <p:sldLayoutId id="2147483691" r:id="rId12"/>
    <p:sldLayoutId id="2147483723" r:id="rId13"/>
    <p:sldLayoutId id="2147483712" r:id="rId14"/>
    <p:sldLayoutId id="2147483709" r:id="rId15"/>
    <p:sldLayoutId id="2147483690" r:id="rId16"/>
    <p:sldLayoutId id="2147483683" r:id="rId17"/>
    <p:sldLayoutId id="2147483716" r:id="rId18"/>
    <p:sldLayoutId id="2147483684" r:id="rId19"/>
    <p:sldLayoutId id="2147483706" r:id="rId20"/>
    <p:sldLayoutId id="2147483685" r:id="rId21"/>
    <p:sldLayoutId id="2147483708" r:id="rId22"/>
    <p:sldLayoutId id="2147483720" r:id="rId23"/>
    <p:sldLayoutId id="2147483692" r:id="rId24"/>
    <p:sldLayoutId id="2147483687" r:id="rId25"/>
    <p:sldLayoutId id="2147483704" r:id="rId26"/>
    <p:sldLayoutId id="2147483686" r:id="rId27"/>
    <p:sldLayoutId id="2147483715" r:id="rId28"/>
    <p:sldLayoutId id="2147483713" r:id="rId29"/>
    <p:sldLayoutId id="2147483724" r:id="rId30"/>
    <p:sldLayoutId id="2147483705" r:id="rId31"/>
    <p:sldLayoutId id="2147483702" r:id="rId32"/>
    <p:sldLayoutId id="2147483721" r:id="rId33"/>
    <p:sldLayoutId id="2147483700" r:id="rId34"/>
    <p:sldLayoutId id="2147483693" r:id="rId35"/>
    <p:sldLayoutId id="2147483725" r:id="rId36"/>
    <p:sldLayoutId id="2147483694" r:id="rId37"/>
    <p:sldLayoutId id="2147483710" r:id="rId38"/>
    <p:sldLayoutId id="2147483695" r:id="rId39"/>
    <p:sldLayoutId id="2147483698" r:id="rId40"/>
    <p:sldLayoutId id="2147483719" r:id="rId41"/>
    <p:sldLayoutId id="2147483717" r:id="rId42"/>
    <p:sldLayoutId id="2147483726" r:id="rId43"/>
    <p:sldLayoutId id="2147483718" r:id="rId44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Technomic 2020">
      <a:dk1>
        <a:srgbClr val="424242"/>
      </a:dk1>
      <a:lt1>
        <a:srgbClr val="F9F7F5"/>
      </a:lt1>
      <a:dk2>
        <a:srgbClr val="BEBFB7"/>
      </a:dk2>
      <a:lt2>
        <a:srgbClr val="E8E1DA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452</cp:revision>
  <cp:lastPrinted>2017-02-24T19:48:09Z</cp:lastPrinted>
  <dcterms:created xsi:type="dcterms:W3CDTF">2014-06-24T14:01:10Z</dcterms:created>
  <dcterms:modified xsi:type="dcterms:W3CDTF">2022-05-13T20:03:40Z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