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5"/>
  </p:notesMasterIdLst>
  <p:handoutMasterIdLst>
    <p:handoutMasterId r:id="rId6"/>
  </p:handoutMasterIdLst>
  <p:sldSz cx="12192000" cy="6858000"/>
  <p:notesSz cx="7023100" cy="9309100"/>
  <p:custDataLst>
    <p:tags r:id="rId7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F1737F-D747-A541-8E5D-21B8A39745B0}" name="Teri Schroeder" initials="TS" userId="S::tschroeder@technomic.com::31444fe7-c3c4-43df-b83d-9ff557ce3d9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7B0"/>
    <a:srgbClr val="A377B6"/>
    <a:srgbClr val="B5E0C8"/>
    <a:srgbClr val="FFFFFF"/>
    <a:srgbClr val="A2C7E1"/>
    <a:srgbClr val="269ECD"/>
    <a:srgbClr val="FC7FFC"/>
    <a:srgbClr val="E8E1DA"/>
    <a:srgbClr val="737373"/>
    <a:srgbClr val="ECE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4DBF8-9A21-467B-80E7-B499339E59A8}" v="31" dt="2022-05-25T20:04:55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007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Schroeder" userId="31444fe7-c3c4-43df-b83d-9ff557ce3d91" providerId="ADAL" clId="{F8A4DBF8-9A21-467B-80E7-B499339E59A8}"/>
    <pc:docChg chg="custSel modSld modMainMaster">
      <pc:chgData name="Teresa Schroeder" userId="31444fe7-c3c4-43df-b83d-9ff557ce3d91" providerId="ADAL" clId="{F8A4DBF8-9A21-467B-80E7-B499339E59A8}" dt="2022-05-25T20:04:55.001" v="148"/>
      <pc:docMkLst>
        <pc:docMk/>
      </pc:docMkLst>
      <pc:sldChg chg="addSp modSp mod chgLayout">
        <pc:chgData name="Teresa Schroeder" userId="31444fe7-c3c4-43df-b83d-9ff557ce3d91" providerId="ADAL" clId="{F8A4DBF8-9A21-467B-80E7-B499339E59A8}" dt="2022-05-25T19:55:11.248" v="128" actId="20577"/>
        <pc:sldMkLst>
          <pc:docMk/>
          <pc:sldMk cId="1827277276" sldId="1948765072"/>
        </pc:sldMkLst>
        <pc:spChg chg="mod ord">
          <ac:chgData name="Teresa Schroeder" userId="31444fe7-c3c4-43df-b83d-9ff557ce3d91" providerId="ADAL" clId="{F8A4DBF8-9A21-467B-80E7-B499339E59A8}" dt="2022-05-25T19:55:08.170" v="126" actId="700"/>
          <ac:spMkLst>
            <pc:docMk/>
            <pc:sldMk cId="1827277276" sldId="1948765072"/>
            <ac:spMk id="2" creationId="{F323FA96-3034-430B-B252-A600A13BF344}"/>
          </ac:spMkLst>
        </pc:spChg>
        <pc:spChg chg="add mod ord">
          <ac:chgData name="Teresa Schroeder" userId="31444fe7-c3c4-43df-b83d-9ff557ce3d91" providerId="ADAL" clId="{F8A4DBF8-9A21-467B-80E7-B499339E59A8}" dt="2022-05-25T19:55:11.248" v="128" actId="20577"/>
          <ac:spMkLst>
            <pc:docMk/>
            <pc:sldMk cId="1827277276" sldId="1948765072"/>
            <ac:spMk id="3" creationId="{CFF9D809-CDD4-9589-D960-FDD061102C71}"/>
          </ac:spMkLst>
        </pc:spChg>
        <pc:spChg chg="mod ord">
          <ac:chgData name="Teresa Schroeder" userId="31444fe7-c3c4-43df-b83d-9ff557ce3d91" providerId="ADAL" clId="{F8A4DBF8-9A21-467B-80E7-B499339E59A8}" dt="2022-05-25T19:55:08.170" v="126" actId="700"/>
          <ac:spMkLst>
            <pc:docMk/>
            <pc:sldMk cId="1827277276" sldId="1948765072"/>
            <ac:spMk id="6" creationId="{D06F978B-0F41-4AD4-BB6D-7CA094A7E8CF}"/>
          </ac:spMkLst>
        </pc:spChg>
        <pc:spChg chg="mod ord">
          <ac:chgData name="Teresa Schroeder" userId="31444fe7-c3c4-43df-b83d-9ff557ce3d91" providerId="ADAL" clId="{F8A4DBF8-9A21-467B-80E7-B499339E59A8}" dt="2022-05-25T19:55:08.170" v="126" actId="700"/>
          <ac:spMkLst>
            <pc:docMk/>
            <pc:sldMk cId="1827277276" sldId="1948765072"/>
            <ac:spMk id="10" creationId="{AA263F11-3174-4836-BB83-5652DD1F570E}"/>
          </ac:spMkLst>
        </pc:spChg>
        <pc:spChg chg="mod ord">
          <ac:chgData name="Teresa Schroeder" userId="31444fe7-c3c4-43df-b83d-9ff557ce3d91" providerId="ADAL" clId="{F8A4DBF8-9A21-467B-80E7-B499339E59A8}" dt="2022-05-25T19:55:08.170" v="126" actId="700"/>
          <ac:spMkLst>
            <pc:docMk/>
            <pc:sldMk cId="1827277276" sldId="1948765072"/>
            <ac:spMk id="11" creationId="{8319FF53-E961-4AC3-BD0D-C3329CEC79DD}"/>
          </ac:spMkLst>
        </pc:spChg>
        <pc:picChg chg="mod ord modCrop">
          <ac:chgData name="Teresa Schroeder" userId="31444fe7-c3c4-43df-b83d-9ff557ce3d91" providerId="ADAL" clId="{F8A4DBF8-9A21-467B-80E7-B499339E59A8}" dt="2022-05-25T19:55:08.170" v="126" actId="700"/>
          <ac:picMkLst>
            <pc:docMk/>
            <pc:sldMk cId="1827277276" sldId="1948765072"/>
            <ac:picMk id="13" creationId="{2E6D50A1-19AE-4E96-A3A3-6C62E81487B0}"/>
          </ac:picMkLst>
        </pc:picChg>
      </pc:sldChg>
      <pc:sldMasterChg chg="addSldLayout delSldLayout modSldLayout sldLayoutOrd">
        <pc:chgData name="Teresa Schroeder" userId="31444fe7-c3c4-43df-b83d-9ff557ce3d91" providerId="ADAL" clId="{F8A4DBF8-9A21-467B-80E7-B499339E59A8}" dt="2022-05-25T20:04:55.001" v="148"/>
        <pc:sldMasterMkLst>
          <pc:docMk/>
          <pc:sldMasterMk cId="2046005976" sldId="2147483677"/>
        </pc:sldMasterMkLst>
        <pc:sldLayoutChg chg="modSp">
          <pc:chgData name="Teresa Schroeder" userId="31444fe7-c3c4-43df-b83d-9ff557ce3d91" providerId="ADAL" clId="{F8A4DBF8-9A21-467B-80E7-B499339E59A8}" dt="2022-05-25T19:44:44.304" v="0" actId="207"/>
          <pc:sldLayoutMkLst>
            <pc:docMk/>
            <pc:sldMasterMk cId="2046005976" sldId="2147483677"/>
            <pc:sldLayoutMk cId="1517200326" sldId="2147483679"/>
          </pc:sldLayoutMkLst>
          <pc:spChg chg="mod">
            <ac:chgData name="Teresa Schroeder" userId="31444fe7-c3c4-43df-b83d-9ff557ce3d91" providerId="ADAL" clId="{F8A4DBF8-9A21-467B-80E7-B499339E59A8}" dt="2022-05-25T19:44:44.304" v="0" actId="207"/>
            <ac:spMkLst>
              <pc:docMk/>
              <pc:sldMasterMk cId="2046005976" sldId="2147483677"/>
              <pc:sldLayoutMk cId="1517200326" sldId="2147483679"/>
              <ac:spMk id="3" creationId="{68FEFE21-C87F-438E-9813-00B6F2CB110A}"/>
            </ac:spMkLst>
          </pc:spChg>
        </pc:sldLayoutChg>
        <pc:sldLayoutChg chg="del">
          <pc:chgData name="Teresa Schroeder" userId="31444fe7-c3c4-43df-b83d-9ff557ce3d91" providerId="ADAL" clId="{F8A4DBF8-9A21-467B-80E7-B499339E59A8}" dt="2022-05-25T19:45:29.009" v="5" actId="2696"/>
          <pc:sldLayoutMkLst>
            <pc:docMk/>
            <pc:sldMasterMk cId="2046005976" sldId="2147483677"/>
            <pc:sldLayoutMk cId="2049521539" sldId="2147483698"/>
          </pc:sldLayoutMkLst>
        </pc:sldLayoutChg>
        <pc:sldLayoutChg chg="modSp">
          <pc:chgData name="Teresa Schroeder" userId="31444fe7-c3c4-43df-b83d-9ff557ce3d91" providerId="ADAL" clId="{F8A4DBF8-9A21-467B-80E7-B499339E59A8}" dt="2022-05-25T19:44:47.597" v="1" actId="207"/>
          <pc:sldLayoutMkLst>
            <pc:docMk/>
            <pc:sldMasterMk cId="2046005976" sldId="2147483677"/>
            <pc:sldLayoutMk cId="1161697625" sldId="2147483703"/>
          </pc:sldLayoutMkLst>
          <pc:spChg chg="mod">
            <ac:chgData name="Teresa Schroeder" userId="31444fe7-c3c4-43df-b83d-9ff557ce3d91" providerId="ADAL" clId="{F8A4DBF8-9A21-467B-80E7-B499339E59A8}" dt="2022-05-25T19:44:47.597" v="1" actId="207"/>
            <ac:spMkLst>
              <pc:docMk/>
              <pc:sldMasterMk cId="2046005976" sldId="2147483677"/>
              <pc:sldLayoutMk cId="1161697625" sldId="2147483703"/>
              <ac:spMk id="3" creationId="{68FEFE21-C87F-438E-9813-00B6F2CB110A}"/>
            </ac:spMkLst>
          </pc:spChg>
        </pc:sldLayoutChg>
        <pc:sldLayoutChg chg="modSp">
          <pc:chgData name="Teresa Schroeder" userId="31444fe7-c3c4-43df-b83d-9ff557ce3d91" providerId="ADAL" clId="{F8A4DBF8-9A21-467B-80E7-B499339E59A8}" dt="2022-05-25T19:44:50.791" v="2" actId="207"/>
          <pc:sldLayoutMkLst>
            <pc:docMk/>
            <pc:sldMasterMk cId="2046005976" sldId="2147483677"/>
            <pc:sldLayoutMk cId="1702855351" sldId="2147483711"/>
          </pc:sldLayoutMkLst>
          <pc:spChg chg="mod">
            <ac:chgData name="Teresa Schroeder" userId="31444fe7-c3c4-43df-b83d-9ff557ce3d91" providerId="ADAL" clId="{F8A4DBF8-9A21-467B-80E7-B499339E59A8}" dt="2022-05-25T19:44:50.791" v="2" actId="207"/>
            <ac:spMkLst>
              <pc:docMk/>
              <pc:sldMasterMk cId="2046005976" sldId="2147483677"/>
              <pc:sldLayoutMk cId="1702855351" sldId="2147483711"/>
              <ac:spMk id="3" creationId="{68FEFE21-C87F-438E-9813-00B6F2CB110A}"/>
            </ac:spMkLst>
          </pc:spChg>
        </pc:sldLayoutChg>
        <pc:sldLayoutChg chg="modSp">
          <pc:chgData name="Teresa Schroeder" userId="31444fe7-c3c4-43df-b83d-9ff557ce3d91" providerId="ADAL" clId="{F8A4DBF8-9A21-467B-80E7-B499339E59A8}" dt="2022-05-25T19:45:40.607" v="6" actId="207"/>
          <pc:sldLayoutMkLst>
            <pc:docMk/>
            <pc:sldMasterMk cId="2046005976" sldId="2147483677"/>
            <pc:sldLayoutMk cId="3730338602" sldId="2147483717"/>
          </pc:sldLayoutMkLst>
          <pc:spChg chg="mod">
            <ac:chgData name="Teresa Schroeder" userId="31444fe7-c3c4-43df-b83d-9ff557ce3d91" providerId="ADAL" clId="{F8A4DBF8-9A21-467B-80E7-B499339E59A8}" dt="2022-05-25T19:45:40.607" v="6" actId="207"/>
            <ac:spMkLst>
              <pc:docMk/>
              <pc:sldMasterMk cId="2046005976" sldId="2147483677"/>
              <pc:sldLayoutMk cId="3730338602" sldId="2147483717"/>
              <ac:spMk id="3" creationId="{68FEFE21-C87F-438E-9813-00B6F2CB110A}"/>
            </ac:spMkLst>
          </pc:spChg>
        </pc:sldLayoutChg>
        <pc:sldLayoutChg chg="modSp">
          <pc:chgData name="Teresa Schroeder" userId="31444fe7-c3c4-43df-b83d-9ff557ce3d91" providerId="ADAL" clId="{F8A4DBF8-9A21-467B-80E7-B499339E59A8}" dt="2022-05-25T19:45:03.939" v="3" actId="207"/>
          <pc:sldLayoutMkLst>
            <pc:docMk/>
            <pc:sldMasterMk cId="2046005976" sldId="2147483677"/>
            <pc:sldLayoutMk cId="2810385280" sldId="2147483723"/>
          </pc:sldLayoutMkLst>
          <pc:spChg chg="mod">
            <ac:chgData name="Teresa Schroeder" userId="31444fe7-c3c4-43df-b83d-9ff557ce3d91" providerId="ADAL" clId="{F8A4DBF8-9A21-467B-80E7-B499339E59A8}" dt="2022-05-25T19:45:03.939" v="3" actId="207"/>
            <ac:spMkLst>
              <pc:docMk/>
              <pc:sldMasterMk cId="2046005976" sldId="2147483677"/>
              <pc:sldLayoutMk cId="2810385280" sldId="2147483723"/>
              <ac:spMk id="12" creationId="{71615DF6-BC0D-4E4D-ACBA-3938EAD1DF42}"/>
            </ac:spMkLst>
          </pc:spChg>
        </pc:sldLayoutChg>
        <pc:sldLayoutChg chg="modSp">
          <pc:chgData name="Teresa Schroeder" userId="31444fe7-c3c4-43df-b83d-9ff557ce3d91" providerId="ADAL" clId="{F8A4DBF8-9A21-467B-80E7-B499339E59A8}" dt="2022-05-25T19:45:42.814" v="7" actId="207"/>
          <pc:sldLayoutMkLst>
            <pc:docMk/>
            <pc:sldMasterMk cId="2046005976" sldId="2147483677"/>
            <pc:sldLayoutMk cId="1598641426" sldId="2147483726"/>
          </pc:sldLayoutMkLst>
          <pc:spChg chg="mod">
            <ac:chgData name="Teresa Schroeder" userId="31444fe7-c3c4-43df-b83d-9ff557ce3d91" providerId="ADAL" clId="{F8A4DBF8-9A21-467B-80E7-B499339E59A8}" dt="2022-05-25T19:45:42.814" v="7" actId="207"/>
            <ac:spMkLst>
              <pc:docMk/>
              <pc:sldMasterMk cId="2046005976" sldId="2147483677"/>
              <pc:sldLayoutMk cId="1598641426" sldId="2147483726"/>
              <ac:spMk id="3" creationId="{68FEFE21-C87F-438E-9813-00B6F2CB110A}"/>
            </ac:spMkLst>
          </pc:spChg>
        </pc:sldLayoutChg>
        <pc:sldLayoutChg chg="modSp">
          <pc:chgData name="Teresa Schroeder" userId="31444fe7-c3c4-43df-b83d-9ff557ce3d91" providerId="ADAL" clId="{F8A4DBF8-9A21-467B-80E7-B499339E59A8}" dt="2022-05-25T19:45:57.338" v="8" actId="207"/>
          <pc:sldLayoutMkLst>
            <pc:docMk/>
            <pc:sldMasterMk cId="2046005976" sldId="2147483677"/>
            <pc:sldLayoutMk cId="3072939985" sldId="2147483727"/>
          </pc:sldLayoutMkLst>
          <pc:spChg chg="mod">
            <ac:chgData name="Teresa Schroeder" userId="31444fe7-c3c4-43df-b83d-9ff557ce3d91" providerId="ADAL" clId="{F8A4DBF8-9A21-467B-80E7-B499339E59A8}" dt="2022-05-25T19:45:57.338" v="8" actId="207"/>
            <ac:spMkLst>
              <pc:docMk/>
              <pc:sldMasterMk cId="2046005976" sldId="2147483677"/>
              <pc:sldLayoutMk cId="3072939985" sldId="2147483727"/>
              <ac:spMk id="3" creationId="{68FEFE21-C87F-438E-9813-00B6F2CB110A}"/>
            </ac:spMkLst>
          </pc:spChg>
        </pc:sldLayoutChg>
        <pc:sldLayoutChg chg="addSp modSp mod">
          <pc:chgData name="Teresa Schroeder" userId="31444fe7-c3c4-43df-b83d-9ff557ce3d91" providerId="ADAL" clId="{F8A4DBF8-9A21-467B-80E7-B499339E59A8}" dt="2022-05-25T19:54:31.659" v="125" actId="1035"/>
          <pc:sldLayoutMkLst>
            <pc:docMk/>
            <pc:sldMasterMk cId="2046005976" sldId="2147483677"/>
            <pc:sldLayoutMk cId="2519038496" sldId="2147483740"/>
          </pc:sldLayoutMkLst>
          <pc:spChg chg="add mod">
            <ac:chgData name="Teresa Schroeder" userId="31444fe7-c3c4-43df-b83d-9ff557ce3d91" providerId="ADAL" clId="{F8A4DBF8-9A21-467B-80E7-B499339E59A8}" dt="2022-05-25T19:54:31.659" v="125" actId="1035"/>
            <ac:spMkLst>
              <pc:docMk/>
              <pc:sldMasterMk cId="2046005976" sldId="2147483677"/>
              <pc:sldLayoutMk cId="2519038496" sldId="2147483740"/>
              <ac:spMk id="8" creationId="{8420AB4E-DB6D-E1E6-58D9-811349505AE0}"/>
            </ac:spMkLst>
          </pc:spChg>
        </pc:sldLayoutChg>
        <pc:sldLayoutChg chg="modSp">
          <pc:chgData name="Teresa Schroeder" userId="31444fe7-c3c4-43df-b83d-9ff557ce3d91" providerId="ADAL" clId="{F8A4DBF8-9A21-467B-80E7-B499339E59A8}" dt="2022-05-25T19:45:07.787" v="4" actId="207"/>
          <pc:sldLayoutMkLst>
            <pc:docMk/>
            <pc:sldMasterMk cId="2046005976" sldId="2147483677"/>
            <pc:sldLayoutMk cId="553576617" sldId="2147483741"/>
          </pc:sldLayoutMkLst>
          <pc:spChg chg="mod">
            <ac:chgData name="Teresa Schroeder" userId="31444fe7-c3c4-43df-b83d-9ff557ce3d91" providerId="ADAL" clId="{F8A4DBF8-9A21-467B-80E7-B499339E59A8}" dt="2022-05-25T19:45:07.787" v="4" actId="207"/>
            <ac:spMkLst>
              <pc:docMk/>
              <pc:sldMasterMk cId="2046005976" sldId="2147483677"/>
              <pc:sldLayoutMk cId="553576617" sldId="2147483741"/>
              <ac:spMk id="12" creationId="{71615DF6-BC0D-4E4D-ACBA-3938EAD1DF42}"/>
            </ac:spMkLst>
          </pc:spChg>
        </pc:sldLayoutChg>
        <pc:sldLayoutChg chg="modSp del">
          <pc:chgData name="Teresa Schroeder" userId="31444fe7-c3c4-43df-b83d-9ff557ce3d91" providerId="ADAL" clId="{F8A4DBF8-9A21-467B-80E7-B499339E59A8}" dt="2022-05-25T19:46:28.219" v="10" actId="2696"/>
          <pc:sldLayoutMkLst>
            <pc:docMk/>
            <pc:sldMasterMk cId="2046005976" sldId="2147483677"/>
            <pc:sldLayoutMk cId="701451091" sldId="2147483764"/>
          </pc:sldLayoutMkLst>
          <pc:spChg chg="mod">
            <ac:chgData name="Teresa Schroeder" userId="31444fe7-c3c4-43df-b83d-9ff557ce3d91" providerId="ADAL" clId="{F8A4DBF8-9A21-467B-80E7-B499339E59A8}" dt="2022-05-25T19:46:03.674" v="9" actId="207"/>
            <ac:spMkLst>
              <pc:docMk/>
              <pc:sldMasterMk cId="2046005976" sldId="2147483677"/>
              <pc:sldLayoutMk cId="701451091" sldId="2147483764"/>
              <ac:spMk id="3" creationId="{68FEFE21-C87F-438E-9813-00B6F2CB110A}"/>
            </ac:spMkLst>
          </pc:spChg>
        </pc:sldLayoutChg>
        <pc:sldLayoutChg chg="del">
          <pc:chgData name="Teresa Schroeder" userId="31444fe7-c3c4-43df-b83d-9ff557ce3d91" providerId="ADAL" clId="{F8A4DBF8-9A21-467B-80E7-B499339E59A8}" dt="2022-05-25T19:46:28.234" v="11" actId="2696"/>
          <pc:sldLayoutMkLst>
            <pc:docMk/>
            <pc:sldMasterMk cId="2046005976" sldId="2147483677"/>
            <pc:sldLayoutMk cId="1726272449" sldId="2147483765"/>
          </pc:sldLayoutMkLst>
        </pc:sldLayoutChg>
        <pc:sldLayoutChg chg="del">
          <pc:chgData name="Teresa Schroeder" userId="31444fe7-c3c4-43df-b83d-9ff557ce3d91" providerId="ADAL" clId="{F8A4DBF8-9A21-467B-80E7-B499339E59A8}" dt="2022-05-25T19:46:28.250" v="12" actId="2696"/>
          <pc:sldLayoutMkLst>
            <pc:docMk/>
            <pc:sldMasterMk cId="2046005976" sldId="2147483677"/>
            <pc:sldLayoutMk cId="1869988838" sldId="2147483766"/>
          </pc:sldLayoutMkLst>
        </pc:sldLayoutChg>
        <pc:sldLayoutChg chg="del">
          <pc:chgData name="Teresa Schroeder" userId="31444fe7-c3c4-43df-b83d-9ff557ce3d91" providerId="ADAL" clId="{F8A4DBF8-9A21-467B-80E7-B499339E59A8}" dt="2022-05-25T19:46:28.266" v="13" actId="2696"/>
          <pc:sldLayoutMkLst>
            <pc:docMk/>
            <pc:sldMasterMk cId="2046005976" sldId="2147483677"/>
            <pc:sldLayoutMk cId="1940264863" sldId="2147483767"/>
          </pc:sldLayoutMkLst>
        </pc:sldLayoutChg>
        <pc:sldLayoutChg chg="addSp delSp modSp add mod modTransition">
          <pc:chgData name="Teresa Schroeder" userId="31444fe7-c3c4-43df-b83d-9ff557ce3d91" providerId="ADAL" clId="{F8A4DBF8-9A21-467B-80E7-B499339E59A8}" dt="2022-05-25T19:51:38.982" v="28" actId="242"/>
          <pc:sldLayoutMkLst>
            <pc:docMk/>
            <pc:sldMasterMk cId="2046005976" sldId="2147483677"/>
            <pc:sldLayoutMk cId="3657023609" sldId="2147483778"/>
          </pc:sldLayoutMkLst>
          <pc:spChg chg="add del">
            <ac:chgData name="Teresa Schroeder" userId="31444fe7-c3c4-43df-b83d-9ff557ce3d91" providerId="ADAL" clId="{F8A4DBF8-9A21-467B-80E7-B499339E59A8}" dt="2022-05-25T19:49:56.090" v="15" actId="11529"/>
            <ac:spMkLst>
              <pc:docMk/>
              <pc:sldMasterMk cId="2046005976" sldId="2147483677"/>
              <pc:sldLayoutMk cId="3657023609" sldId="2147483778"/>
              <ac:spMk id="2" creationId="{963333F4-1501-F658-CD80-5282F9FB2306}"/>
            </ac:spMkLst>
          </pc:spChg>
          <pc:spChg chg="add mod ord">
            <ac:chgData name="Teresa Schroeder" userId="31444fe7-c3c4-43df-b83d-9ff557ce3d91" providerId="ADAL" clId="{F8A4DBF8-9A21-467B-80E7-B499339E59A8}" dt="2022-05-25T19:51:38.982" v="28" actId="242"/>
            <ac:spMkLst>
              <pc:docMk/>
              <pc:sldMasterMk cId="2046005976" sldId="2147483677"/>
              <pc:sldLayoutMk cId="3657023609" sldId="2147483778"/>
              <ac:spMk id="3" creationId="{66338546-EED9-E355-5CED-528056BC9EB4}"/>
            </ac:spMkLst>
          </pc:spChg>
          <pc:spChg chg="del">
            <ac:chgData name="Teresa Schroeder" userId="31444fe7-c3c4-43df-b83d-9ff557ce3d91" providerId="ADAL" clId="{F8A4DBF8-9A21-467B-80E7-B499339E59A8}" dt="2022-05-25T19:50:06.509" v="17" actId="478"/>
            <ac:spMkLst>
              <pc:docMk/>
              <pc:sldMasterMk cId="2046005976" sldId="2147483677"/>
              <pc:sldLayoutMk cId="3657023609" sldId="2147483778"/>
              <ac:spMk id="7" creationId="{00000000-0000-0000-0000-000000000000}"/>
            </ac:spMkLst>
          </pc:spChg>
          <pc:spChg chg="ord">
            <ac:chgData name="Teresa Schroeder" userId="31444fe7-c3c4-43df-b83d-9ff557ce3d91" providerId="ADAL" clId="{F8A4DBF8-9A21-467B-80E7-B499339E59A8}" dt="2022-05-25T19:50:04.262" v="16" actId="167"/>
            <ac:spMkLst>
              <pc:docMk/>
              <pc:sldMasterMk cId="2046005976" sldId="2147483677"/>
              <pc:sldLayoutMk cId="3657023609" sldId="2147483778"/>
              <ac:spMk id="10" creationId="{F2C40AE3-2959-45F5-9D49-E4BE4A8B9ED9}"/>
            </ac:spMkLst>
          </pc:spChg>
        </pc:sldLayoutChg>
        <pc:sldLayoutChg chg="addSp delSp modSp add mod modTransition">
          <pc:chgData name="Teresa Schroeder" userId="31444fe7-c3c4-43df-b83d-9ff557ce3d91" providerId="ADAL" clId="{F8A4DBF8-9A21-467B-80E7-B499339E59A8}" dt="2022-05-25T19:53:00.146" v="117" actId="207"/>
          <pc:sldLayoutMkLst>
            <pc:docMk/>
            <pc:sldMasterMk cId="2046005976" sldId="2147483677"/>
            <pc:sldLayoutMk cId="1392103418" sldId="2147483779"/>
          </pc:sldLayoutMkLst>
          <pc:spChg chg="del">
            <ac:chgData name="Teresa Schroeder" userId="31444fe7-c3c4-43df-b83d-9ff557ce3d91" providerId="ADAL" clId="{F8A4DBF8-9A21-467B-80E7-B499339E59A8}" dt="2022-05-25T19:52:41.274" v="30" actId="478"/>
            <ac:spMkLst>
              <pc:docMk/>
              <pc:sldMasterMk cId="2046005976" sldId="2147483677"/>
              <pc:sldLayoutMk cId="1392103418" sldId="2147483779"/>
              <ac:spMk id="8" creationId="{A52591D1-3F6E-428C-AE6B-D8A7DCF1BA78}"/>
            </ac:spMkLst>
          </pc:spChg>
          <pc:spChg chg="add mod">
            <ac:chgData name="Teresa Schroeder" userId="31444fe7-c3c4-43df-b83d-9ff557ce3d91" providerId="ADAL" clId="{F8A4DBF8-9A21-467B-80E7-B499339E59A8}" dt="2022-05-25T19:53:00.146" v="117" actId="207"/>
            <ac:spMkLst>
              <pc:docMk/>
              <pc:sldMasterMk cId="2046005976" sldId="2147483677"/>
              <pc:sldLayoutMk cId="1392103418" sldId="2147483779"/>
              <ac:spMk id="11" creationId="{D96D3D0F-E743-534B-CB92-DE41F60A2A95}"/>
            </ac:spMkLst>
          </pc:spChg>
        </pc:sldLayoutChg>
        <pc:sldLayoutChg chg="modSp add mod ord modTransition">
          <pc:chgData name="Teresa Schroeder" userId="31444fe7-c3c4-43df-b83d-9ff557ce3d91" providerId="ADAL" clId="{F8A4DBF8-9A21-467B-80E7-B499339E59A8}" dt="2022-05-25T19:56:52.310" v="132" actId="20578"/>
          <pc:sldLayoutMkLst>
            <pc:docMk/>
            <pc:sldMasterMk cId="2046005976" sldId="2147483677"/>
            <pc:sldLayoutMk cId="4056014006" sldId="2147483780"/>
          </pc:sldLayoutMkLst>
          <pc:spChg chg="mod">
            <ac:chgData name="Teresa Schroeder" userId="31444fe7-c3c4-43df-b83d-9ff557ce3d91" providerId="ADAL" clId="{F8A4DBF8-9A21-467B-80E7-B499339E59A8}" dt="2022-05-25T19:56:50.038" v="131" actId="207"/>
            <ac:spMkLst>
              <pc:docMk/>
              <pc:sldMasterMk cId="2046005976" sldId="2147483677"/>
              <pc:sldLayoutMk cId="4056014006" sldId="2147483780"/>
              <ac:spMk id="10" creationId="{F2C40AE3-2959-45F5-9D49-E4BE4A8B9ED9}"/>
            </ac:spMkLst>
          </pc:spChg>
        </pc:sldLayoutChg>
        <pc:sldLayoutChg chg="modSp add mod modTransition">
          <pc:chgData name="Teresa Schroeder" userId="31444fe7-c3c4-43df-b83d-9ff557ce3d91" providerId="ADAL" clId="{F8A4DBF8-9A21-467B-80E7-B499339E59A8}" dt="2022-05-25T19:59:56.912" v="134" actId="207"/>
          <pc:sldLayoutMkLst>
            <pc:docMk/>
            <pc:sldMasterMk cId="2046005976" sldId="2147483677"/>
            <pc:sldLayoutMk cId="4252271824" sldId="2147483782"/>
          </pc:sldLayoutMkLst>
          <pc:spChg chg="mod">
            <ac:chgData name="Teresa Schroeder" userId="31444fe7-c3c4-43df-b83d-9ff557ce3d91" providerId="ADAL" clId="{F8A4DBF8-9A21-467B-80E7-B499339E59A8}" dt="2022-05-25T19:59:56.912" v="134" actId="207"/>
            <ac:spMkLst>
              <pc:docMk/>
              <pc:sldMasterMk cId="2046005976" sldId="2147483677"/>
              <pc:sldLayoutMk cId="4252271824" sldId="2147483782"/>
              <ac:spMk id="10" creationId="{F2C40AE3-2959-45F5-9D49-E4BE4A8B9ED9}"/>
            </ac:spMkLst>
          </pc:spChg>
        </pc:sldLayoutChg>
        <pc:sldLayoutChg chg="ord">
          <pc:chgData name="Teresa Schroeder" userId="31444fe7-c3c4-43df-b83d-9ff557ce3d91" providerId="ADAL" clId="{F8A4DBF8-9A21-467B-80E7-B499339E59A8}" dt="2022-05-25T20:02:31.152" v="135" actId="20578"/>
          <pc:sldLayoutMkLst>
            <pc:docMk/>
            <pc:sldMasterMk cId="2046005976" sldId="2147483677"/>
            <pc:sldLayoutMk cId="3697599665" sldId="2147483783"/>
          </pc:sldLayoutMkLst>
        </pc:sldLayoutChg>
        <pc:sldLayoutChg chg="ord">
          <pc:chgData name="Teresa Schroeder" userId="31444fe7-c3c4-43df-b83d-9ff557ce3d91" providerId="ADAL" clId="{F8A4DBF8-9A21-467B-80E7-B499339E59A8}" dt="2022-05-25T20:02:31.152" v="135" actId="20578"/>
          <pc:sldLayoutMkLst>
            <pc:docMk/>
            <pc:sldMasterMk cId="2046005976" sldId="2147483677"/>
            <pc:sldLayoutMk cId="1392736585" sldId="2147483784"/>
          </pc:sldLayoutMkLst>
        </pc:sldLayoutChg>
        <pc:sldLayoutChg chg="modSp add mod modTransition setBg">
          <pc:chgData name="Teresa Schroeder" userId="31444fe7-c3c4-43df-b83d-9ff557ce3d91" providerId="ADAL" clId="{F8A4DBF8-9A21-467B-80E7-B499339E59A8}" dt="2022-05-25T20:04:17.797" v="138"/>
          <pc:sldLayoutMkLst>
            <pc:docMk/>
            <pc:sldMasterMk cId="2046005976" sldId="2147483677"/>
            <pc:sldLayoutMk cId="4058113767" sldId="2147483785"/>
          </pc:sldLayoutMkLst>
          <pc:spChg chg="mod">
            <ac:chgData name="Teresa Schroeder" userId="31444fe7-c3c4-43df-b83d-9ff557ce3d91" providerId="ADAL" clId="{F8A4DBF8-9A21-467B-80E7-B499339E59A8}" dt="2022-05-25T20:04:09.938" v="137" actId="207"/>
            <ac:spMkLst>
              <pc:docMk/>
              <pc:sldMasterMk cId="2046005976" sldId="2147483677"/>
              <pc:sldLayoutMk cId="4058113767" sldId="2147483785"/>
              <ac:spMk id="18" creationId="{017395A3-204A-4638-9995-A70DB6AA701E}"/>
            </ac:spMkLst>
          </pc:spChg>
        </pc:sldLayoutChg>
        <pc:sldLayoutChg chg="modSp add mod ord modTransition setBg">
          <pc:chgData name="Teresa Schroeder" userId="31444fe7-c3c4-43df-b83d-9ff557ce3d91" providerId="ADAL" clId="{F8A4DBF8-9A21-467B-80E7-B499339E59A8}" dt="2022-05-25T20:04:35.062" v="142" actId="20578"/>
          <pc:sldLayoutMkLst>
            <pc:docMk/>
            <pc:sldMasterMk cId="2046005976" sldId="2147483677"/>
            <pc:sldLayoutMk cId="669521808" sldId="2147483786"/>
          </pc:sldLayoutMkLst>
          <pc:spChg chg="mod">
            <ac:chgData name="Teresa Schroeder" userId="31444fe7-c3c4-43df-b83d-9ff557ce3d91" providerId="ADAL" clId="{F8A4DBF8-9A21-467B-80E7-B499339E59A8}" dt="2022-05-25T20:04:29.870" v="140" actId="207"/>
            <ac:spMkLst>
              <pc:docMk/>
              <pc:sldMasterMk cId="2046005976" sldId="2147483677"/>
              <pc:sldLayoutMk cId="669521808" sldId="2147483786"/>
              <ac:spMk id="18" creationId="{017395A3-204A-4638-9995-A70DB6AA701E}"/>
            </ac:spMkLst>
          </pc:spChg>
        </pc:sldLayoutChg>
        <pc:sldLayoutChg chg="modSp add mod modTransition setBg">
          <pc:chgData name="Teresa Schroeder" userId="31444fe7-c3c4-43df-b83d-9ff557ce3d91" providerId="ADAL" clId="{F8A4DBF8-9A21-467B-80E7-B499339E59A8}" dt="2022-05-25T20:04:46.050" v="145"/>
          <pc:sldLayoutMkLst>
            <pc:docMk/>
            <pc:sldMasterMk cId="2046005976" sldId="2147483677"/>
            <pc:sldLayoutMk cId="2088180512" sldId="2147483787"/>
          </pc:sldLayoutMkLst>
          <pc:spChg chg="mod">
            <ac:chgData name="Teresa Schroeder" userId="31444fe7-c3c4-43df-b83d-9ff557ce3d91" providerId="ADAL" clId="{F8A4DBF8-9A21-467B-80E7-B499339E59A8}" dt="2022-05-25T20:04:42.858" v="144" actId="207"/>
            <ac:spMkLst>
              <pc:docMk/>
              <pc:sldMasterMk cId="2046005976" sldId="2147483677"/>
              <pc:sldLayoutMk cId="2088180512" sldId="2147483787"/>
              <ac:spMk id="18" creationId="{017395A3-204A-4638-9995-A70DB6AA701E}"/>
            </ac:spMkLst>
          </pc:spChg>
        </pc:sldLayoutChg>
        <pc:sldLayoutChg chg="modSp add mod modTransition setBg">
          <pc:chgData name="Teresa Schroeder" userId="31444fe7-c3c4-43df-b83d-9ff557ce3d91" providerId="ADAL" clId="{F8A4DBF8-9A21-467B-80E7-B499339E59A8}" dt="2022-05-25T20:04:55.001" v="148"/>
          <pc:sldLayoutMkLst>
            <pc:docMk/>
            <pc:sldMasterMk cId="2046005976" sldId="2147483677"/>
            <pc:sldLayoutMk cId="4078960650" sldId="2147483788"/>
          </pc:sldLayoutMkLst>
          <pc:spChg chg="mod">
            <ac:chgData name="Teresa Schroeder" userId="31444fe7-c3c4-43df-b83d-9ff557ce3d91" providerId="ADAL" clId="{F8A4DBF8-9A21-467B-80E7-B499339E59A8}" dt="2022-05-25T20:04:51.926" v="147" actId="207"/>
            <ac:spMkLst>
              <pc:docMk/>
              <pc:sldMasterMk cId="2046005976" sldId="2147483677"/>
              <pc:sldLayoutMk cId="4078960650" sldId="2147483788"/>
              <ac:spMk id="18" creationId="{017395A3-204A-4638-9995-A70DB6AA701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419100"/>
            <a:ext cx="11272069" cy="5981700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EF33D-4713-45D4-BA42-34516A81D14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32748"/>
            <a:ext cx="2476500" cy="373063"/>
          </a:xfrm>
        </p:spPr>
        <p:txBody>
          <a:bodyPr/>
          <a:lstStyle>
            <a:lvl1pPr>
              <a:defRPr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—TO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419100"/>
            <a:ext cx="11272069" cy="5981700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>
                <a:solidFill>
                  <a:srgbClr val="3F67B0"/>
                </a:solidFill>
              </a:defRPr>
            </a:lvl1pPr>
            <a:lvl2pPr marL="0" indent="0">
              <a:spcAft>
                <a:spcPts val="600"/>
              </a:spcAft>
              <a:buNone/>
              <a:defRPr sz="18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30AB-BECC-45AB-80CD-A51CA26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22276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136752"/>
            <a:ext cx="5410201" cy="362111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419100"/>
            <a:ext cx="5410201" cy="53387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34672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8343146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466364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30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91828-8C9B-4753-9453-17B5B0ECA776}"/>
              </a:ext>
            </a:extLst>
          </p:cNvPr>
          <p:cNvSpPr/>
          <p:nvPr userDrawn="1"/>
        </p:nvSpPr>
        <p:spPr>
          <a:xfrm>
            <a:off x="0" y="0"/>
            <a:ext cx="29337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odyCopy 1">
            <a:extLst>
              <a:ext uri="{FF2B5EF4-FFF2-40B4-BE49-F238E27FC236}">
                <a16:creationId xmlns:a16="http://schemas.microsoft.com/office/drawing/2014/main" id="{1BFB8B4F-43C1-4AB7-A2C8-A9F0633004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130724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8343146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3C2B3C0-A118-4B15-991D-837FAD888CF0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26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419101"/>
            <a:ext cx="5410200" cy="5969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BodyCopy 1">
            <a:extLst>
              <a:ext uri="{FF2B5EF4-FFF2-40B4-BE49-F238E27FC236}">
                <a16:creationId xmlns:a16="http://schemas.microsoft.com/office/drawing/2014/main" id="{6B47B823-9AB6-4A99-81D2-D7FDA15A27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419100"/>
            <a:ext cx="5410199" cy="5411333"/>
          </a:xfrm>
          <a:prstGeom prst="rect">
            <a:avLst/>
          </a:prstGeom>
        </p:spPr>
        <p:txBody>
          <a:bodyPr numCol="2" spcCol="457200"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419100"/>
            <a:ext cx="112776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540869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419100"/>
            <a:ext cx="2475027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BodyCopy 1">
            <a:extLst>
              <a:ext uri="{FF2B5EF4-FFF2-40B4-BE49-F238E27FC236}">
                <a16:creationId xmlns:a16="http://schemas.microsoft.com/office/drawing/2014/main" id="{C8B3CB43-7194-426C-A0A2-17AC6A453B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25324"/>
            <a:ext cx="5408692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A364AC2-7D98-4F25-8702-77DB86074DE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85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58300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199" y="425324"/>
            <a:ext cx="8343147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2A96FAE3-EC8B-4825-96F0-1D3F6D5FDF8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90075" y="419100"/>
            <a:ext cx="2475026" cy="596980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9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Pres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hartDesign">
            <a:extLst>
              <a:ext uri="{FF2B5EF4-FFF2-40B4-BE49-F238E27FC236}">
                <a16:creationId xmlns:a16="http://schemas.microsoft.com/office/drawing/2014/main" id="{2B1C7393-A610-4E7A-B0D7-8A7A59E3C08A}"/>
              </a:ext>
            </a:extLst>
          </p:cNvPr>
          <p:cNvGrpSpPr/>
          <p:nvPr userDrawn="1"/>
        </p:nvGrpSpPr>
        <p:grpSpPr>
          <a:xfrm>
            <a:off x="1471943" y="333292"/>
            <a:ext cx="11203312" cy="6546225"/>
            <a:chOff x="852617" y="-57324"/>
            <a:chExt cx="11834995" cy="69153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C8FE6A-DB82-4D6B-808D-0CC66C6F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4D7123D-4E1C-4E70-B15A-9BB04B4DD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79622D-42EF-4D8F-B3F3-E86BFC7BC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CAF363-A6E4-4BDD-B3F5-472CECC1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2F9B8EF-D8A0-4294-9EDD-63B928149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96D7D4-86F4-45D4-AF3C-6832E9FEC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rgbClr val="D2E9F1">
                <a:alpha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2" name="Logo">
            <a:extLst>
              <a:ext uri="{FF2B5EF4-FFF2-40B4-BE49-F238E27FC236}">
                <a16:creationId xmlns:a16="http://schemas.microsoft.com/office/drawing/2014/main" id="{FE0972BE-AEB1-4E99-A94C-6265EAAB2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43A56505-7508-4D5C-9C05-C7F09B9C7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3005306"/>
            <a:ext cx="8326437" cy="3252278"/>
          </a:xfrm>
        </p:spPr>
        <p:txBody>
          <a:bodyPr anchor="b"/>
          <a:lstStyle>
            <a:lvl1pPr>
              <a:lnSpc>
                <a:spcPct val="75000"/>
              </a:lnSpc>
              <a:defRPr sz="9600" b="1" spc="-30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867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3F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199" y="425324"/>
            <a:ext cx="8343147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DADA3D75-6C02-4C35-8B8B-BE1618307C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90075" y="419100"/>
            <a:ext cx="2475026" cy="596980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400"/>
              </a:spcAft>
              <a:defRPr sz="1400" b="1" cap="none" baseline="0">
                <a:solidFill>
                  <a:schemeClr val="accent5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>
                <a:solidFill>
                  <a:schemeClr val="bg1"/>
                </a:solidFill>
              </a:defRPr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>
                <a:solidFill>
                  <a:schemeClr val="bg1"/>
                </a:solidFill>
              </a:defRPr>
            </a:lvl3pPr>
            <a:lvl4pPr marL="171450" indent="-171450">
              <a:buClr>
                <a:schemeClr val="bg1"/>
              </a:buClr>
              <a:buFont typeface="Arial" panose="020B0604020202020204" pitchFamily="34" charset="0"/>
              <a:buChar char="●"/>
              <a:defRPr sz="1100">
                <a:solidFill>
                  <a:schemeClr val="bg1"/>
                </a:solidFill>
              </a:defRPr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bg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59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425324"/>
            <a:ext cx="8343146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 algn="r"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 algn="r">
              <a:spcAft>
                <a:spcPts val="600"/>
              </a:spcAft>
              <a:buNone/>
              <a:defRPr sz="1100"/>
            </a:lvl3pPr>
            <a:lvl4pPr marL="0" indent="0" algn="r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576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419100"/>
            <a:ext cx="3927812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419100"/>
            <a:ext cx="3931920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A811691D-76AB-4213-8CD6-68B5C62319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433214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294463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50C13EBE-F755-4323-81C4-A4E60BE57F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425324"/>
            <a:ext cx="3931920" cy="54051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 algn="r"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 algn="r">
              <a:spcAft>
                <a:spcPts val="600"/>
              </a:spcAft>
              <a:buNone/>
              <a:defRPr sz="1100"/>
            </a:lvl3pPr>
            <a:lvl4pPr marL="0" indent="0" algn="r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D2CF7A2B-91BB-B6BA-62F5-D8166C210112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4872441" y="419100"/>
            <a:ext cx="3931920" cy="54051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888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419101"/>
            <a:ext cx="8343146" cy="5969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BodyCopy 1">
            <a:extLst>
              <a:ext uri="{FF2B5EF4-FFF2-40B4-BE49-F238E27FC236}">
                <a16:creationId xmlns:a16="http://schemas.microsoft.com/office/drawing/2014/main" id="{116265AB-5668-4C13-80D1-F1513A032F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19101"/>
            <a:ext cx="112776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19101"/>
            <a:ext cx="54102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419101"/>
            <a:ext cx="54102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372311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3456432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0" name="Chart 2">
            <a:extLst>
              <a:ext uri="{FF2B5EF4-FFF2-40B4-BE49-F238E27FC236}">
                <a16:creationId xmlns:a16="http://schemas.microsoft.com/office/drawing/2014/main" id="{205260E6-26CE-63BA-E04E-14A9328389EF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278368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37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A4B3B62-CC86-4984-878D-AFE8230C02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798" y="431768"/>
            <a:ext cx="361322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925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7A7602B-0BD9-483A-92E7-9687FE586454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014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925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7A7602B-0BD9-483A-92E7-9687FE586454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271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DF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925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7A7602B-0BD9-483A-92E7-9687FE586454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226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DF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8546-EED9-E355-5CED-528056BC9E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419100"/>
            <a:ext cx="5197813" cy="5411788"/>
          </a:xfrm>
        </p:spPr>
        <p:txBody>
          <a:bodyPr anchor="ctr"/>
          <a:lstStyle>
            <a:lvl1pPr>
              <a:defRPr sz="4000" b="1"/>
            </a:lvl1pPr>
            <a:lvl2pPr marL="0" indent="0">
              <a:buFontTx/>
              <a:buNone/>
              <a:defRPr sz="2400"/>
            </a:lvl2pPr>
            <a:lvl3pPr marL="0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925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7A7602B-0BD9-483A-92E7-9687FE586454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023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6090236" y="0"/>
            <a:ext cx="6096000" cy="6857999"/>
          </a:xfrm>
          <a:prstGeom prst="rect">
            <a:avLst/>
          </a:prstGeom>
          <a:solidFill>
            <a:srgbClr val="3F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073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6090236" y="0"/>
            <a:ext cx="6096000" cy="6857999"/>
          </a:xfrm>
          <a:prstGeom prst="rect">
            <a:avLst/>
          </a:prstGeom>
          <a:solidFill>
            <a:srgbClr val="3F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6D3D0F-E743-534B-CB92-DE41F60A2A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28412" y="419100"/>
            <a:ext cx="5197813" cy="5411788"/>
          </a:xfr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1034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BodyCopy 1">
            <a:extLst>
              <a:ext uri="{FF2B5EF4-FFF2-40B4-BE49-F238E27FC236}">
                <a16:creationId xmlns:a16="http://schemas.microsoft.com/office/drawing/2014/main" id="{67FFC64D-161B-4C7B-B031-39E1EC96D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419100"/>
            <a:ext cx="2475027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419100"/>
            <a:ext cx="2475746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419100"/>
            <a:ext cx="540650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441540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225949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437758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293253"/>
            <a:ext cx="5410201" cy="3484459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34672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434672"/>
            <a:ext cx="2466366" cy="595423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252793"/>
            <a:ext cx="8343902" cy="3379263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34672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buNone/>
              <a:defRPr sz="800">
                <a:solidFill>
                  <a:srgbClr val="FFFFFF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433448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0046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0900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7446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58300" y="417264"/>
            <a:ext cx="2487168" cy="51176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919" y="427634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16266" y="427633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57919" y="297691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2976910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425356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42535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209765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42157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lvl="2"/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0" name="BodyCopy 1">
            <a:extLst>
              <a:ext uri="{FF2B5EF4-FFF2-40B4-BE49-F238E27FC236}">
                <a16:creationId xmlns:a16="http://schemas.microsoft.com/office/drawing/2014/main" id="{EB908414-8EA6-4849-B0AF-FD1A0A9CFB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440918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393350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389568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389568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0" name="BodyCopy 1">
            <a:extLst>
              <a:ext uri="{FF2B5EF4-FFF2-40B4-BE49-F238E27FC236}">
                <a16:creationId xmlns:a16="http://schemas.microsoft.com/office/drawing/2014/main" id="{BA410C8B-21CD-4B29-8BA2-98764339C4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421575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42157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BodyCopy 1">
            <a:extLst>
              <a:ext uri="{FF2B5EF4-FFF2-40B4-BE49-F238E27FC236}">
                <a16:creationId xmlns:a16="http://schemas.microsoft.com/office/drawing/2014/main" id="{E2541D32-ED60-4597-AAC3-694DD331A4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390900" y="433213"/>
            <a:ext cx="3950615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7775539" y="445085"/>
            <a:ext cx="3950208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1307" y="3393500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775539" y="3405398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BodyCopy 1">
            <a:extLst>
              <a:ext uri="{FF2B5EF4-FFF2-40B4-BE49-F238E27FC236}">
                <a16:creationId xmlns:a16="http://schemas.microsoft.com/office/drawing/2014/main" id="{D5F9A792-F8BC-41C6-9FDD-1788DB6D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34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74330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73432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74330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73432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384373-8F9D-450D-86F0-126F7FD4FB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1" y="419100"/>
            <a:ext cx="2475026" cy="5411333"/>
          </a:xfrm>
          <a:prstGeom prst="rect">
            <a:avLst/>
          </a:prstGeom>
        </p:spPr>
        <p:txBody>
          <a:bodyPr anchor="t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57200" y="436549"/>
            <a:ext cx="3456432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67784" y="436549"/>
            <a:ext cx="3456432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278370" y="436549"/>
            <a:ext cx="3456432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200" y="3241848"/>
            <a:ext cx="3456432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367784" y="3241848"/>
            <a:ext cx="3456432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370" y="3241848"/>
            <a:ext cx="3456432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302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2972820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445281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444074"/>
            <a:ext cx="3932238" cy="222450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441225"/>
            <a:ext cx="3932238" cy="222450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441225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2948544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2921973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DC09C2-06BA-482A-B961-BF9ACE8EEEA4}"/>
              </a:ext>
            </a:extLst>
          </p:cNvPr>
          <p:cNvSpPr/>
          <p:nvPr userDrawn="1"/>
        </p:nvSpPr>
        <p:spPr>
          <a:xfrm>
            <a:off x="0" y="0"/>
            <a:ext cx="63245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419100"/>
            <a:ext cx="4953756" cy="5356015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3" name="BodyCopy 2">
            <a:extLst>
              <a:ext uri="{FF2B5EF4-FFF2-40B4-BE49-F238E27FC236}">
                <a16:creationId xmlns:a16="http://schemas.microsoft.com/office/drawing/2014/main" id="{2ACC776C-6A5B-40C1-B9CE-337B19B9B6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452" y="419100"/>
            <a:ext cx="5392194" cy="5356015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445AEC9-99E5-468A-840A-2C01701F1F59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731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0" y="0"/>
            <a:ext cx="63245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425326"/>
            <a:ext cx="4953756" cy="5349790"/>
          </a:xfrm>
          <a:prstGeom prst="rect">
            <a:avLst/>
          </a:prstGeom>
        </p:spPr>
        <p:txBody>
          <a:bodyPr numCol="1" spcCol="457200" anchor="ctr"/>
          <a:lstStyle>
            <a:lvl1pPr>
              <a:spcAft>
                <a:spcPts val="1200"/>
              </a:spcAft>
              <a:defRPr sz="1800" b="1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A1868CAE-D2F4-47FE-8FCD-4B9FD0B63C51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AF05B-FF9D-48AC-813E-C5510756A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419100"/>
            <a:ext cx="5410200" cy="5356225"/>
          </a:xfrm>
        </p:spPr>
        <p:txBody>
          <a:bodyPr anchor="ctr"/>
          <a:lstStyle>
            <a:lvl1pPr>
              <a:spcAft>
                <a:spcPts val="400"/>
              </a:spcAft>
              <a:defRPr b="1" cap="all" spc="150" baseline="0">
                <a:solidFill>
                  <a:schemeClr val="bg1"/>
                </a:solidFill>
              </a:defRPr>
            </a:lvl1pPr>
            <a:lvl2pPr marL="0" indent="0">
              <a:spcAft>
                <a:spcPts val="2000"/>
              </a:spcAft>
              <a:buFontTx/>
              <a:buNone/>
              <a:defRPr sz="4400" b="1" spc="-150" baseline="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166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765456"/>
            <a:ext cx="5410200" cy="285896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19542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E7E1-3A11-40AA-8CDF-7150400730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419100"/>
            <a:ext cx="5410200" cy="2836863"/>
          </a:xfrm>
        </p:spPr>
        <p:txBody>
          <a:bodyPr anchor="ctr"/>
          <a:lstStyle>
            <a:lvl1pPr>
              <a:spcAft>
                <a:spcPts val="400"/>
              </a:spcAft>
              <a:defRPr b="1" cap="all" spc="150" baseline="0">
                <a:solidFill>
                  <a:schemeClr val="accent1"/>
                </a:solidFill>
              </a:defRPr>
            </a:lvl1pPr>
            <a:lvl2pPr marL="0" indent="0">
              <a:spcAft>
                <a:spcPts val="2000"/>
              </a:spcAft>
              <a:buFontTx/>
              <a:buNone/>
              <a:defRPr sz="4400" b="1" spc="-150" baseline="0"/>
            </a:lvl2pPr>
            <a:lvl3pPr marL="0" indent="0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7383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765455"/>
            <a:ext cx="5410200" cy="2963705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70875" y="5029200"/>
            <a:ext cx="1054871" cy="1359701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B9D3F7-6FCF-4A00-B738-393A5F289B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91245" y="802256"/>
            <a:ext cx="2786332" cy="5495027"/>
          </a:xfrm>
          <a:prstGeom prst="roundRect">
            <a:avLst>
              <a:gd name="adj" fmla="val 9546"/>
            </a:avLst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16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2765455"/>
            <a:ext cx="5410200" cy="2915153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2543694"/>
            <a:ext cx="8343146" cy="3209743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33354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21038"/>
            <a:ext cx="12192000" cy="363696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01DB3-AE1D-4440-9C4F-833A19C295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57200" y="432840"/>
            <a:ext cx="1542085" cy="457222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58300" y="2734595"/>
            <a:ext cx="2476500" cy="355600"/>
          </a:xfrm>
        </p:spPr>
        <p:txBody>
          <a:bodyPr anchor="b"/>
          <a:lstStyle>
            <a:lvl1pPr algn="r"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1056"/>
            <a:ext cx="8343900" cy="1297922"/>
          </a:xfrm>
        </p:spPr>
        <p:txBody>
          <a:bodyPr anchor="t"/>
          <a:lstStyle>
            <a:lvl1pPr>
              <a:lnSpc>
                <a:spcPct val="80000"/>
              </a:lnSpc>
              <a:defRPr sz="5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743593"/>
            <a:ext cx="8343900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9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1"/>
            <a:ext cx="8343900" cy="2382236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5633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7905" y="6323074"/>
            <a:ext cx="4372171" cy="355600"/>
          </a:xfrm>
        </p:spPr>
        <p:txBody>
          <a:bodyPr anchor="t"/>
          <a:lstStyle>
            <a:lvl1pPr algn="l"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905" y="2516094"/>
            <a:ext cx="7696894" cy="1297922"/>
          </a:xfrm>
        </p:spPr>
        <p:txBody>
          <a:bodyPr anchor="t"/>
          <a:lstStyle>
            <a:lvl1pPr>
              <a:lnSpc>
                <a:spcPct val="80000"/>
              </a:lnSpc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7905" y="4199424"/>
            <a:ext cx="7696894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E6C91-CAE2-42E4-85AF-0EC1769A877B}"/>
              </a:ext>
            </a:extLst>
          </p:cNvPr>
          <p:cNvSpPr/>
          <p:nvPr userDrawn="1"/>
        </p:nvSpPr>
        <p:spPr>
          <a:xfrm>
            <a:off x="4037905" y="5843262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This report is authorized for use solely by the parties noted in the written contract. </a:t>
            </a:r>
            <a:b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</a:br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No part of the publication may be reprinted, redistributed or put into an electronic or information retrieval </a:t>
            </a:r>
            <a:b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</a:br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system without prior permission of Technomic, Inc.</a:t>
            </a:r>
            <a:endParaRPr lang="en-US" sz="800" dirty="0">
              <a:latin typeface="Arial" panose="020B0604020202020204" pitchFamily="34" charset="0"/>
              <a:ea typeface="Georgia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12F2D1-8697-4807-A589-B4AC0A5D3AE1}"/>
              </a:ext>
            </a:extLst>
          </p:cNvPr>
          <p:cNvGrpSpPr/>
          <p:nvPr userDrawn="1"/>
        </p:nvGrpSpPr>
        <p:grpSpPr>
          <a:xfrm>
            <a:off x="4064984" y="534926"/>
            <a:ext cx="2463832" cy="621717"/>
            <a:chOff x="4064984" y="534926"/>
            <a:chExt cx="2463832" cy="6217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B67663-6051-41E2-99F2-2A22B57B8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64984" y="534926"/>
              <a:ext cx="2107876" cy="62171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92AD58-D198-4B59-8849-8EE6D5FF00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16" y="606913"/>
              <a:ext cx="0" cy="468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8755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SD_Total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43524"/>
            <a:ext cx="12192000" cy="278272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58300" y="1856290"/>
            <a:ext cx="2476500" cy="355600"/>
          </a:xfrm>
        </p:spPr>
        <p:txBody>
          <a:bodyPr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721"/>
            <a:ext cx="8343900" cy="1297922"/>
          </a:xfrm>
        </p:spPr>
        <p:txBody>
          <a:bodyPr anchor="t"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853258"/>
            <a:ext cx="8343900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F1794-38D0-47F4-8D45-768652290947}"/>
              </a:ext>
            </a:extLst>
          </p:cNvPr>
          <p:cNvSpPr/>
          <p:nvPr userDrawn="1"/>
        </p:nvSpPr>
        <p:spPr>
          <a:xfrm>
            <a:off x="466577" y="601357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22B06-9A57-43E3-BA43-2A1E607522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8131" y="5903102"/>
            <a:ext cx="2170134" cy="640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012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905" y="2516094"/>
            <a:ext cx="7696894" cy="1297922"/>
          </a:xfrm>
        </p:spPr>
        <p:txBody>
          <a:bodyPr anchor="t"/>
          <a:lstStyle>
            <a:lvl1pPr>
              <a:lnSpc>
                <a:spcPct val="80000"/>
              </a:lnSpc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7905" y="4199424"/>
            <a:ext cx="7696894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964AA-8D7E-49B0-9EE8-01AE0AB19ECC}"/>
              </a:ext>
            </a:extLst>
          </p:cNvPr>
          <p:cNvSpPr/>
          <p:nvPr userDrawn="1"/>
        </p:nvSpPr>
        <p:spPr>
          <a:xfrm>
            <a:off x="-18876" y="0"/>
            <a:ext cx="3583711" cy="686953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75F262-B1D3-4631-90FA-0820F6DC63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57" t="6281" r="4493" b="8135"/>
          <a:stretch/>
        </p:blipFill>
        <p:spPr>
          <a:xfrm>
            <a:off x="-45770" y="507860"/>
            <a:ext cx="3150284" cy="5842280"/>
          </a:xfrm>
          <a:prstGeom prst="rect">
            <a:avLst/>
          </a:prstGeom>
        </p:spPr>
      </p:pic>
      <p:sp>
        <p:nvSpPr>
          <p:cNvPr id="18" name="PPH-SlideNo">
            <a:extLst>
              <a:ext uri="{FF2B5EF4-FFF2-40B4-BE49-F238E27FC236}">
                <a16:creationId xmlns:a16="http://schemas.microsoft.com/office/drawing/2014/main" id="{62DD295D-1FEE-4B53-9BD9-251FA008B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0879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T_Pres_BigIdea_Sla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09D97-530D-F6BD-EAF1-AD230DC29D64}"/>
              </a:ext>
            </a:extLst>
          </p:cNvPr>
          <p:cNvSpPr/>
          <p:nvPr userDrawn="1"/>
        </p:nvSpPr>
        <p:spPr>
          <a:xfrm>
            <a:off x="0" y="-4"/>
            <a:ext cx="12192000" cy="3016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58855"/>
            <a:ext cx="11272837" cy="2506980"/>
          </a:xfrm>
        </p:spPr>
        <p:txBody>
          <a:bodyPr anchor="b"/>
          <a:lstStyle>
            <a:lvl1pPr>
              <a:lnSpc>
                <a:spcPct val="90000"/>
              </a:lnSpc>
              <a:defRPr sz="6600" b="1" spc="-200" baseline="0">
                <a:solidFill>
                  <a:schemeClr val="accent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C74928C-7AE0-D1F8-C0CD-595ABEA8B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40" y="3196424"/>
            <a:ext cx="11272837" cy="2788262"/>
          </a:xfrm>
        </p:spPr>
        <p:txBody>
          <a:bodyPr anchor="t"/>
          <a:lstStyle>
            <a:lvl1pPr>
              <a:defRPr sz="3200" b="0" spc="0" baseline="0">
                <a:solidFill>
                  <a:schemeClr val="bg1"/>
                </a:solidFill>
              </a:defRPr>
            </a:lvl1pPr>
            <a:lvl2pPr marL="0" indent="0">
              <a:buNone/>
              <a:defRPr sz="3200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7162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T_Pres_BigIdea_Sla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09D97-530D-F6BD-EAF1-AD230DC29D64}"/>
              </a:ext>
            </a:extLst>
          </p:cNvPr>
          <p:cNvSpPr/>
          <p:nvPr userDrawn="1"/>
        </p:nvSpPr>
        <p:spPr>
          <a:xfrm>
            <a:off x="0" y="-4"/>
            <a:ext cx="12192000" cy="3016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58855"/>
            <a:ext cx="11272837" cy="2506980"/>
          </a:xfrm>
        </p:spPr>
        <p:txBody>
          <a:bodyPr anchor="b"/>
          <a:lstStyle>
            <a:lvl1pPr>
              <a:lnSpc>
                <a:spcPct val="90000"/>
              </a:lnSpc>
              <a:defRPr sz="6600" b="1" spc="-200" baseline="0">
                <a:solidFill>
                  <a:schemeClr val="accent2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C74928C-7AE0-D1F8-C0CD-595ABEA8B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40" y="3196424"/>
            <a:ext cx="11272837" cy="2788262"/>
          </a:xfrm>
        </p:spPr>
        <p:txBody>
          <a:bodyPr anchor="t"/>
          <a:lstStyle>
            <a:lvl1pPr>
              <a:defRPr sz="3200" b="0" spc="0" baseline="0">
                <a:solidFill>
                  <a:schemeClr val="bg1"/>
                </a:solidFill>
              </a:defRPr>
            </a:lvl1pPr>
            <a:lvl2pPr marL="0" indent="0">
              <a:buNone/>
              <a:defRPr sz="3200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5218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T_Pres_BigIdea_Slat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09D97-530D-F6BD-EAF1-AD230DC29D64}"/>
              </a:ext>
            </a:extLst>
          </p:cNvPr>
          <p:cNvSpPr/>
          <p:nvPr userDrawn="1"/>
        </p:nvSpPr>
        <p:spPr>
          <a:xfrm>
            <a:off x="0" y="-4"/>
            <a:ext cx="12192000" cy="3016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58855"/>
            <a:ext cx="11272837" cy="2506980"/>
          </a:xfrm>
        </p:spPr>
        <p:txBody>
          <a:bodyPr anchor="b"/>
          <a:lstStyle>
            <a:lvl1pPr>
              <a:lnSpc>
                <a:spcPct val="90000"/>
              </a:lnSpc>
              <a:defRPr sz="6600" b="1" spc="-200" baseline="0">
                <a:solidFill>
                  <a:schemeClr val="accent3">
                    <a:lumMod val="75000"/>
                  </a:schemeClr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C74928C-7AE0-D1F8-C0CD-595ABEA8B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40" y="3196424"/>
            <a:ext cx="11272837" cy="2788262"/>
          </a:xfrm>
        </p:spPr>
        <p:txBody>
          <a:bodyPr anchor="t"/>
          <a:lstStyle>
            <a:lvl1pPr>
              <a:defRPr sz="3200" b="0" spc="0" baseline="0">
                <a:solidFill>
                  <a:schemeClr val="bg1"/>
                </a:solidFill>
              </a:defRPr>
            </a:lvl1pPr>
            <a:lvl2pPr marL="0" indent="0">
              <a:buNone/>
              <a:defRPr sz="3200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1137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T_Pres_BigIdea_Sla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09D97-530D-F6BD-EAF1-AD230DC29D64}"/>
              </a:ext>
            </a:extLst>
          </p:cNvPr>
          <p:cNvSpPr/>
          <p:nvPr userDrawn="1"/>
        </p:nvSpPr>
        <p:spPr>
          <a:xfrm>
            <a:off x="0" y="-4"/>
            <a:ext cx="12192000" cy="3016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58855"/>
            <a:ext cx="11272837" cy="2506980"/>
          </a:xfrm>
        </p:spPr>
        <p:txBody>
          <a:bodyPr anchor="b"/>
          <a:lstStyle>
            <a:lvl1pPr>
              <a:lnSpc>
                <a:spcPct val="90000"/>
              </a:lnSpc>
              <a:defRPr sz="6600" b="1" spc="-200" baseline="0">
                <a:solidFill>
                  <a:schemeClr val="accent4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C74928C-7AE0-D1F8-C0CD-595ABEA8B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40" y="3196424"/>
            <a:ext cx="11272837" cy="2788262"/>
          </a:xfrm>
        </p:spPr>
        <p:txBody>
          <a:bodyPr anchor="t"/>
          <a:lstStyle>
            <a:lvl1pPr>
              <a:defRPr sz="3200" b="0" spc="0" baseline="0">
                <a:solidFill>
                  <a:schemeClr val="bg1"/>
                </a:solidFill>
              </a:defRPr>
            </a:lvl1pPr>
            <a:lvl2pPr marL="0" indent="0">
              <a:buNone/>
              <a:defRPr sz="3200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180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T_Pres_BigIdea_S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09D97-530D-F6BD-EAF1-AD230DC29D64}"/>
              </a:ext>
            </a:extLst>
          </p:cNvPr>
          <p:cNvSpPr/>
          <p:nvPr userDrawn="1"/>
        </p:nvSpPr>
        <p:spPr>
          <a:xfrm>
            <a:off x="0" y="-4"/>
            <a:ext cx="12192000" cy="3016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58855"/>
            <a:ext cx="11272837" cy="2506980"/>
          </a:xfrm>
        </p:spPr>
        <p:txBody>
          <a:bodyPr anchor="b"/>
          <a:lstStyle>
            <a:lvl1pPr>
              <a:lnSpc>
                <a:spcPct val="90000"/>
              </a:lnSpc>
              <a:defRPr sz="6600" b="1" spc="-200" baseline="0">
                <a:solidFill>
                  <a:schemeClr val="accent6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C74928C-7AE0-D1F8-C0CD-595ABEA8B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40" y="3196424"/>
            <a:ext cx="11272837" cy="2788262"/>
          </a:xfrm>
        </p:spPr>
        <p:txBody>
          <a:bodyPr anchor="t"/>
          <a:lstStyle>
            <a:lvl1pPr>
              <a:defRPr sz="3200" b="0" spc="0" baseline="0">
                <a:solidFill>
                  <a:schemeClr val="bg1"/>
                </a:solidFill>
              </a:defRPr>
            </a:lvl1pPr>
            <a:lvl2pPr marL="0" indent="0">
              <a:buNone/>
              <a:defRPr sz="3200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9606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46145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6145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46235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01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32342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32342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32342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Pres_Final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3390900" y="6164132"/>
            <a:ext cx="5410200" cy="2366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6716">
              <a:spcBef>
                <a:spcPts val="0"/>
              </a:spcBef>
              <a:defRPr/>
            </a:pPr>
            <a:r>
              <a:rPr lang="en-US" sz="16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info@technomic.com 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|  </a:t>
            </a:r>
            <a:r>
              <a:rPr lang="en-US" sz="16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technomic.com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863C782-7D4C-4035-AFFC-7C9C86E67A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658" y="2829379"/>
            <a:ext cx="4044502" cy="11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6"/>
            <a:ext cx="8343900" cy="526514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0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5"/>
            <a:ext cx="2476500" cy="5265148"/>
          </a:xfrm>
          <a:prstGeom prst="rect">
            <a:avLst/>
          </a:prstGeom>
        </p:spPr>
        <p:txBody>
          <a:bodyPr anchor="ctr"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4400" b="1">
                <a:solidFill>
                  <a:srgbClr val="3F67B0"/>
                </a:solidFill>
              </a:defRPr>
            </a:lvl2pPr>
            <a:lvl3pPr marL="0" indent="0">
              <a:spcAft>
                <a:spcPts val="600"/>
              </a:spcAft>
              <a:buNone/>
              <a:defRPr sz="2000">
                <a:solidFill>
                  <a:srgbClr val="3F67B0"/>
                </a:solidFill>
              </a:defRPr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CFBA7DB-0A80-466C-93C0-618ADD3DBE97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67C34-1EAB-49A0-900D-683C6B88DF69}"/>
              </a:ext>
            </a:extLst>
          </p:cNvPr>
          <p:cNvCxnSpPr>
            <a:cxnSpLocks/>
          </p:cNvCxnSpPr>
          <p:nvPr userDrawn="1"/>
        </p:nvCxnSpPr>
        <p:spPr>
          <a:xfrm>
            <a:off x="9258300" y="1596857"/>
            <a:ext cx="0" cy="3060441"/>
          </a:xfrm>
          <a:prstGeom prst="line">
            <a:avLst/>
          </a:prstGeom>
          <a:ln w="25400" cap="rnd">
            <a:solidFill>
              <a:srgbClr val="3F6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78435"/>
      </p:ext>
    </p:extLst>
  </p:cSld>
  <p:clrMapOvr>
    <a:masterClrMapping/>
  </p:clrMapOvr>
  <p:hf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_Pres_Final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6714E-7E30-4622-A863-97A5AD62569F}"/>
              </a:ext>
            </a:extLst>
          </p:cNvPr>
          <p:cNvSpPr/>
          <p:nvPr userDrawn="1"/>
        </p:nvSpPr>
        <p:spPr>
          <a:xfrm>
            <a:off x="457200" y="2525838"/>
            <a:ext cx="8343899" cy="357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1966, </a:t>
            </a:r>
            <a: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have produced </a:t>
            </a:r>
            <a:b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in-depth research focused on the foodservice industry.</a:t>
            </a:r>
          </a:p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provide insights into consumer, industry and menu trends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U.S., Canada and 23 countries around the world. Our team of experts helps leaders in the industry make complex business decisions, set strategy and stay ahead of the curve.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78C2C-E08A-4B2C-B615-5C9CCB093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35111"/>
            <a:ext cx="3916017" cy="1161146"/>
          </a:xfrm>
          <a:prstGeom prst="rect">
            <a:avLst/>
          </a:prstGeo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8579163D-7FAF-40B0-9740-7C03E5EC299B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extLst>
      <p:ext uri="{BB962C8B-B14F-4D97-AF65-F5344CB8AC3E}">
        <p14:creationId xmlns:p14="http://schemas.microsoft.com/office/powerpoint/2010/main" val="24204062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19100"/>
            <a:ext cx="8343900" cy="5392137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7" name="Contents">
            <a:extLst>
              <a:ext uri="{FF2B5EF4-FFF2-40B4-BE49-F238E27FC236}">
                <a16:creationId xmlns:a16="http://schemas.microsoft.com/office/drawing/2014/main" id="{55E732AD-16C4-4E89-BF87-7A0487C4C8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 anchor="ctr"/>
          <a:lstStyle>
            <a:lvl1pPr>
              <a:defRPr lang="en-US" sz="1400" b="1" kern="1200" cap="none" spc="0" baseline="0" dirty="0" smtClean="0">
                <a:solidFill>
                  <a:srgbClr val="3F67B0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None/>
              <a:defRPr sz="1100">
                <a:solidFill>
                  <a:schemeClr val="tx1"/>
                </a:solidFill>
              </a:defRPr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tx1"/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tx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599665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19100"/>
            <a:ext cx="8343900" cy="5392137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1200"/>
              </a:spcAft>
              <a:defRPr b="1"/>
            </a:lvl1pPr>
            <a:lvl2pPr marL="0" indent="0" algn="l">
              <a:spcAft>
                <a:spcPts val="1200"/>
              </a:spcAft>
              <a:buNone/>
              <a:defRPr sz="1100" b="0"/>
            </a:lvl2pPr>
            <a:lvl3pPr marL="173038" indent="-173038" algn="l"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1200"/>
              </a:spcAft>
              <a:defRPr sz="1100" b="0"/>
            </a:lvl4pPr>
            <a:lvl5pPr marL="0" indent="0" algn="l">
              <a:spcAft>
                <a:spcPts val="12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Aft>
                <a:spcPts val="1200"/>
              </a:spcAft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8" name="BodyCopy 1">
            <a:extLst>
              <a:ext uri="{FF2B5EF4-FFF2-40B4-BE49-F238E27FC236}">
                <a16:creationId xmlns:a16="http://schemas.microsoft.com/office/drawing/2014/main" id="{5EE06783-BE56-5A0A-D052-CBCEE3233F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90075" y="419100"/>
            <a:ext cx="2475026" cy="596980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400"/>
              </a:spcAft>
              <a:defRPr sz="1400" b="1" cap="none" baseline="0">
                <a:solidFill>
                  <a:srgbClr val="3F67B0"/>
                </a:solidFill>
              </a:defRPr>
            </a:lvl1pPr>
            <a:lvl2pPr marL="0" indent="0">
              <a:spcAft>
                <a:spcPts val="800"/>
              </a:spcAft>
              <a:buNone/>
              <a:defRPr sz="1800" b="1" baseline="0"/>
            </a:lvl2pPr>
            <a:lvl3pPr marL="0" indent="0">
              <a:buClr>
                <a:schemeClr val="bg2">
                  <a:lumMod val="50000"/>
                </a:schemeClr>
              </a:buClr>
              <a:buFontTx/>
              <a:buNone/>
              <a:defRPr sz="1100" b="0"/>
            </a:lvl3pPr>
            <a:lvl4pPr marL="171450" indent="-1714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347663" indent="-171450">
              <a:spcAft>
                <a:spcPts val="600"/>
              </a:spcAft>
              <a:buFont typeface="Arial" panose="020B0604020202020204" pitchFamily="34" charset="0"/>
              <a:buChar char="‒"/>
              <a:defRPr sz="1100" i="0">
                <a:solidFill>
                  <a:schemeClr val="tx1"/>
                </a:solidFill>
              </a:defRPr>
            </a:lvl5pPr>
            <a:lvl6pPr marL="0" indent="0">
              <a:buNone/>
              <a:defRPr lang="en-US" sz="11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/>
              <a:t>Sixth Level</a:t>
            </a:r>
          </a:p>
        </p:txBody>
      </p:sp>
      <p:sp>
        <p:nvSpPr>
          <p:cNvPr id="10" name="Flowchart: Extract 9">
            <a:extLst>
              <a:ext uri="{FF2B5EF4-FFF2-40B4-BE49-F238E27FC236}">
                <a16:creationId xmlns:a16="http://schemas.microsoft.com/office/drawing/2014/main" id="{DF87EE13-681F-E8C3-E2C7-2455F4D58384}"/>
              </a:ext>
            </a:extLst>
          </p:cNvPr>
          <p:cNvSpPr/>
          <p:nvPr userDrawn="1"/>
        </p:nvSpPr>
        <p:spPr>
          <a:xfrm rot="5400000" flipH="1">
            <a:off x="9214964" y="438071"/>
            <a:ext cx="517567" cy="445169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6585"/>
      </p:ext>
    </p:extLst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25324"/>
            <a:ext cx="8343146" cy="53716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25378"/>
            <a:ext cx="8343146" cy="3137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3F0232F4-FD36-4665-A427-457FBD4600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771699"/>
            <a:ext cx="8343900" cy="2025251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sz="900" b="1"/>
            </a:lvl1pPr>
            <a:lvl2pPr marL="0" indent="0" algn="l">
              <a:spcAft>
                <a:spcPts val="600"/>
              </a:spcAft>
              <a:buNone/>
              <a:defRPr sz="9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900" b="0"/>
            </a:lvl3pPr>
            <a:lvl4pPr marL="396875" indent="-223838" algn="l">
              <a:spcAft>
                <a:spcPts val="600"/>
              </a:spcAft>
              <a:defRPr sz="900" b="0"/>
            </a:lvl4pPr>
            <a:lvl5pPr marL="0" indent="0" algn="l">
              <a:spcAft>
                <a:spcPts val="600"/>
              </a:spcAft>
              <a:buNone/>
              <a:defRPr sz="9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5986414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Pres_BigIdea_S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79803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Pres_BigIdea_Sla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43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Pres_BigIdea_Slate">
    <p:bg>
      <p:bgPr>
        <a:solidFill>
          <a:srgbClr val="3F6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6385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76C9774-740E-4F4B-A9FC-2C7E9D460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" y="0"/>
            <a:ext cx="12192000" cy="288036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344" y="3807887"/>
            <a:ext cx="10099312" cy="2053812"/>
          </a:xfrm>
          <a:prstGeom prst="rect">
            <a:avLst/>
          </a:prstGeom>
        </p:spPr>
        <p:txBody>
          <a:bodyPr numCol="1" spcCol="457200"/>
          <a:lstStyle>
            <a:lvl1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 sz="1400" b="0">
                <a:solidFill>
                  <a:schemeClr val="tx1"/>
                </a:solidFill>
              </a:defRPr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344" y="3339537"/>
            <a:ext cx="10099312" cy="468349"/>
          </a:xfrm>
          <a:prstGeom prst="rect">
            <a:avLst/>
          </a:prstGeom>
        </p:spPr>
        <p:txBody>
          <a:bodyPr anchor="t"/>
          <a:lstStyle>
            <a:lvl1pPr algn="l">
              <a:spcAft>
                <a:spcPts val="2000"/>
              </a:spcAft>
              <a:defRPr lang="en-US" sz="1800" b="1" kern="1200" cap="none" spc="0" baseline="0" dirty="0" smtClean="0">
                <a:solidFill>
                  <a:srgbClr val="3F67B0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3F992-903F-4B93-BFD7-ABFE8308F42D}"/>
              </a:ext>
            </a:extLst>
          </p:cNvPr>
          <p:cNvSpPr/>
          <p:nvPr/>
        </p:nvSpPr>
        <p:spPr>
          <a:xfrm>
            <a:off x="468651" y="426119"/>
            <a:ext cx="6444213" cy="55976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007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7DB2E83-9974-4D13-8D2B-C03AB6EC1A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503238"/>
            <a:ext cx="11201400" cy="5851525"/>
          </a:xfrm>
          <a:custGeom>
            <a:avLst/>
            <a:gdLst>
              <a:gd name="connsiteX0" fmla="*/ 0 w 11201400"/>
              <a:gd name="connsiteY0" fmla="*/ 0 h 5851525"/>
              <a:gd name="connsiteX1" fmla="*/ 11201400 w 11201400"/>
              <a:gd name="connsiteY1" fmla="*/ 0 h 5851525"/>
              <a:gd name="connsiteX2" fmla="*/ 11201400 w 11201400"/>
              <a:gd name="connsiteY2" fmla="*/ 5851525 h 5851525"/>
              <a:gd name="connsiteX3" fmla="*/ 0 w 11201400"/>
              <a:gd name="connsiteY3" fmla="*/ 5851525 h 585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1400" h="5851525">
                <a:moveTo>
                  <a:pt x="0" y="0"/>
                </a:moveTo>
                <a:lnTo>
                  <a:pt x="11201400" y="0"/>
                </a:lnTo>
                <a:lnTo>
                  <a:pt x="11201400" y="5851525"/>
                </a:lnTo>
                <a:lnTo>
                  <a:pt x="0" y="585152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0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2BFF-4CB4-42D5-83C6-B61DFE55E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ig Idea">
            <a:extLst>
              <a:ext uri="{FF2B5EF4-FFF2-40B4-BE49-F238E27FC236}">
                <a16:creationId xmlns:a16="http://schemas.microsoft.com/office/drawing/2014/main" id="{C97CA126-F162-4A51-8FC0-DB0A32E7B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4712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9C39A74A-EE27-462A-A80B-59D4DD8B4D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629912"/>
            <a:ext cx="8343146" cy="3127951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23A294-E43E-48D6-A540-529B95BB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DD5C0-A466-4F4D-AD4F-B948D6042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300" y="419100"/>
            <a:ext cx="2471738" cy="5338763"/>
          </a:xfrm>
        </p:spPr>
        <p:txBody>
          <a:bodyPr/>
          <a:lstStyle>
            <a:lvl1pPr>
              <a:defRPr sz="1400" b="1"/>
            </a:lvl1pPr>
            <a:lvl2pPr marL="0" indent="0">
              <a:buNone/>
              <a:defRPr sz="1100"/>
            </a:lvl2pPr>
            <a:lvl3pPr marL="34448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3pPr>
            <a:lvl4pPr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06916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419100"/>
            <a:ext cx="11272069" cy="5338764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  <a:p>
            <a:r>
              <a:rPr lang="en-US" dirty="0"/>
              <a:t>Images sourced from:</a:t>
            </a:r>
          </a:p>
        </p:txBody>
      </p:sp>
    </p:spTree>
    <p:custDataLst>
      <p:tags r:id="rId81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55" r:id="rId2"/>
    <p:sldLayoutId id="2147483718" r:id="rId3"/>
    <p:sldLayoutId id="2147483679" r:id="rId4"/>
    <p:sldLayoutId id="2147483703" r:id="rId5"/>
    <p:sldLayoutId id="2147483711" r:id="rId6"/>
    <p:sldLayoutId id="2147483770" r:id="rId7"/>
    <p:sldLayoutId id="2147483728" r:id="rId8"/>
    <p:sldLayoutId id="2147483681" r:id="rId9"/>
    <p:sldLayoutId id="2147483714" r:id="rId10"/>
    <p:sldLayoutId id="2147483771" r:id="rId11"/>
    <p:sldLayoutId id="2147483701" r:id="rId12"/>
    <p:sldLayoutId id="2147483774" r:id="rId13"/>
    <p:sldLayoutId id="2147483775" r:id="rId14"/>
    <p:sldLayoutId id="2147483689" r:id="rId15"/>
    <p:sldLayoutId id="2147483682" r:id="rId16"/>
    <p:sldLayoutId id="2147483691" r:id="rId17"/>
    <p:sldLayoutId id="2147483723" r:id="rId18"/>
    <p:sldLayoutId id="2147483742" r:id="rId19"/>
    <p:sldLayoutId id="2147483743" r:id="rId20"/>
    <p:sldLayoutId id="2147483741" r:id="rId21"/>
    <p:sldLayoutId id="2147483712" r:id="rId22"/>
    <p:sldLayoutId id="2147483709" r:id="rId23"/>
    <p:sldLayoutId id="2147483781" r:id="rId24"/>
    <p:sldLayoutId id="2147483690" r:id="rId25"/>
    <p:sldLayoutId id="2147483683" r:id="rId26"/>
    <p:sldLayoutId id="2147483716" r:id="rId27"/>
    <p:sldLayoutId id="2147483684" r:id="rId28"/>
    <p:sldLayoutId id="2147483789" r:id="rId29"/>
    <p:sldLayoutId id="2147483780" r:id="rId30"/>
    <p:sldLayoutId id="2147483782" r:id="rId31"/>
    <p:sldLayoutId id="2147483744" r:id="rId32"/>
    <p:sldLayoutId id="2147483778" r:id="rId33"/>
    <p:sldLayoutId id="2147483745" r:id="rId34"/>
    <p:sldLayoutId id="2147483779" r:id="rId35"/>
    <p:sldLayoutId id="2147483706" r:id="rId36"/>
    <p:sldLayoutId id="2147483685" r:id="rId37"/>
    <p:sldLayoutId id="2147483708" r:id="rId38"/>
    <p:sldLayoutId id="2147483720" r:id="rId39"/>
    <p:sldLayoutId id="2147483692" r:id="rId40"/>
    <p:sldLayoutId id="2147483687" r:id="rId41"/>
    <p:sldLayoutId id="2147483704" r:id="rId42"/>
    <p:sldLayoutId id="2147483686" r:id="rId43"/>
    <p:sldLayoutId id="2147483715" r:id="rId44"/>
    <p:sldLayoutId id="2147483713" r:id="rId45"/>
    <p:sldLayoutId id="2147483724" r:id="rId46"/>
    <p:sldLayoutId id="2147483705" r:id="rId47"/>
    <p:sldLayoutId id="2147483790" r:id="rId48"/>
    <p:sldLayoutId id="2147483702" r:id="rId49"/>
    <p:sldLayoutId id="2147483721" r:id="rId50"/>
    <p:sldLayoutId id="2147483747" r:id="rId51"/>
    <p:sldLayoutId id="2147483772" r:id="rId52"/>
    <p:sldLayoutId id="2147483693" r:id="rId53"/>
    <p:sldLayoutId id="2147483773" r:id="rId54"/>
    <p:sldLayoutId id="2147483725" r:id="rId55"/>
    <p:sldLayoutId id="2147483694" r:id="rId56"/>
    <p:sldLayoutId id="2147483710" r:id="rId57"/>
    <p:sldLayoutId id="2147483695" r:id="rId58"/>
    <p:sldLayoutId id="2147483759" r:id="rId59"/>
    <p:sldLayoutId id="2147483761" r:id="rId60"/>
    <p:sldLayoutId id="2147483760" r:id="rId61"/>
    <p:sldLayoutId id="2147483762" r:id="rId62"/>
    <p:sldLayoutId id="2147483777" r:id="rId63"/>
    <p:sldLayoutId id="2147483786" r:id="rId64"/>
    <p:sldLayoutId id="2147483785" r:id="rId65"/>
    <p:sldLayoutId id="2147483787" r:id="rId66"/>
    <p:sldLayoutId id="2147483788" r:id="rId67"/>
    <p:sldLayoutId id="2147483719" r:id="rId68"/>
    <p:sldLayoutId id="2147483754" r:id="rId69"/>
    <p:sldLayoutId id="2147483758" r:id="rId70"/>
    <p:sldLayoutId id="2147483783" r:id="rId71"/>
    <p:sldLayoutId id="2147483784" r:id="rId72"/>
    <p:sldLayoutId id="2147483717" r:id="rId73"/>
    <p:sldLayoutId id="2147483726" r:id="rId74"/>
    <p:sldLayoutId id="2147483748" r:id="rId75"/>
    <p:sldLayoutId id="2147483749" r:id="rId76"/>
    <p:sldLayoutId id="2147483750" r:id="rId77"/>
    <p:sldLayoutId id="2147483751" r:id="rId78"/>
    <p:sldLayoutId id="2147483753" r:id="rId79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bg2">
            <a:lumMod val="50000"/>
          </a:schemeClr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1027113" indent="-24130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22350" indent="0" algn="l" defTabSz="906199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4">
      <a:dk1>
        <a:srgbClr val="000000"/>
      </a:dk1>
      <a:lt1>
        <a:srgbClr val="FFFFFF"/>
      </a:lt1>
      <a:dk2>
        <a:srgbClr val="BEBFB7"/>
      </a:dk2>
      <a:lt2>
        <a:srgbClr val="E5E5E2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A11AD035C004B8C783036EEB3D629" ma:contentTypeVersion="4" ma:contentTypeDescription="Create a new document." ma:contentTypeScope="" ma:versionID="4e21b0ce3779822ffa505b2e6b74e947">
  <xsd:schema xmlns:xsd="http://www.w3.org/2001/XMLSchema" xmlns:xs="http://www.w3.org/2001/XMLSchema" xmlns:p="http://schemas.microsoft.com/office/2006/metadata/properties" xmlns:ns2="a06cddff-7043-4cbd-b712-451df4dca456" xmlns:ns3="5dcdb591-6e7a-458c-befd-33a97d27e1ba" targetNamespace="http://schemas.microsoft.com/office/2006/metadata/properties" ma:root="true" ma:fieldsID="f99833fadf63e72cf885b376095a34ff" ns2:_="" ns3:_="">
    <xsd:import namespace="a06cddff-7043-4cbd-b712-451df4dca456"/>
    <xsd:import namespace="5dcdb591-6e7a-458c-befd-33a97d27e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cddff-7043-4cbd-b712-451df4dca4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db591-6e7a-458c-befd-33a97d27e1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12F619-2696-4F91-9500-A868DC80B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6cddff-7043-4cbd-b712-451df4dca456"/>
    <ds:schemaRef ds:uri="5dcdb591-6e7a-458c-befd-33a97d27e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30799E-BD81-44FE-A2EA-C765D037D4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B23F2-94EB-459D-B1B8-99EB8738BE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AppleSymbols</vt:lpstr>
      <vt:lpstr>Arial</vt:lpstr>
      <vt:lpstr>Calibri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469</cp:revision>
  <cp:lastPrinted>2017-02-24T19:48:09Z</cp:lastPrinted>
  <dcterms:created xsi:type="dcterms:W3CDTF">2014-06-24T14:01:10Z</dcterms:created>
  <dcterms:modified xsi:type="dcterms:W3CDTF">2022-06-05T13:48:04Z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  <property fmtid="{D5CDD505-2E9C-101B-9397-08002B2CF9AE}" pid="4" name="ContentTypeId">
    <vt:lpwstr>0x010100B7FA11AD035C004B8C783036EEB3D629</vt:lpwstr>
  </property>
</Properties>
</file>