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7023100" cy="9309100"/>
  <p:custDataLst>
    <p:tags r:id="rId4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Martin" initials="EM" lastIdx="1" clrIdx="0">
    <p:extLst>
      <p:ext uri="{19B8F6BF-5375-455C-9EA6-DF929625EA0E}">
        <p15:presenceInfo xmlns:p15="http://schemas.microsoft.com/office/powerpoint/2012/main" userId="S::emartin@technomic.com::866e9e90-d9d9-44de-8f9f-4d91fa52f04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AEF0"/>
    <a:srgbClr val="05DDD8"/>
    <a:srgbClr val="6B8BD5"/>
    <a:srgbClr val="FFD600"/>
    <a:srgbClr val="58D19C"/>
    <a:srgbClr val="BFD72F"/>
    <a:srgbClr val="000000"/>
    <a:srgbClr val="0084C8"/>
    <a:srgbClr val="1679C4"/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56" autoAdjust="0"/>
    <p:restoredTop sz="92265" autoAdjust="0"/>
  </p:normalViewPr>
  <p:slideViewPr>
    <p:cSldViewPr snapToGrid="0" showGuides="1">
      <p:cViewPr varScale="1">
        <p:scale>
          <a:sx n="94" d="100"/>
          <a:sy n="94" d="100"/>
        </p:scale>
        <p:origin x="5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736" y="17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4572000" y="1"/>
            <a:ext cx="457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81000" y="1664836"/>
            <a:ext cx="3967479" cy="2209801"/>
          </a:xfrm>
        </p:spPr>
        <p:txBody>
          <a:bodyPr anchor="t"/>
          <a:lstStyle>
            <a:lvl1pPr>
              <a:spcAft>
                <a:spcPts val="600"/>
              </a:spcAft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Report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1524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4718923"/>
            <a:ext cx="4419600" cy="1586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rtlCol="0" anchor="t"/>
          <a:lstStyle/>
          <a:p>
            <a:pPr algn="l"/>
            <a:r>
              <a:rPr lang="en-US" sz="1200" spc="0" baseline="0" dirty="0">
                <a:solidFill>
                  <a:schemeClr val="tx1"/>
                </a:solidFill>
              </a:rPr>
              <a:t>Prepared for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4" name="Date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834041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9" name="Project Number"/>
          <p:cNvSpPr>
            <a:spLocks noGrp="1"/>
          </p:cNvSpPr>
          <p:nvPr>
            <p:ph type="body" sz="quarter" idx="11" hasCustomPrompt="1"/>
          </p:nvPr>
        </p:nvSpPr>
        <p:spPr>
          <a:xfrm>
            <a:off x="2402840" y="5834041"/>
            <a:ext cx="1529080" cy="153035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3966448"/>
            <a:ext cx="3967163" cy="752475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394855" y="6258411"/>
            <a:ext cx="39533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="0" i="0" dirty="0">
                <a:solidFill>
                  <a:schemeClr val="tx2"/>
                </a:solidFill>
                <a:effectLst/>
                <a:latin typeface="Georgia" charset="0"/>
                <a:ea typeface="Georgia" charset="0"/>
                <a:cs typeface="Georgia" charset="0"/>
              </a:rPr>
              <a:t>This report is authorized for use solely by the parties noted in the written contract. </a:t>
            </a:r>
            <a:br>
              <a:rPr lang="en-US" sz="600" b="0" i="0" dirty="0">
                <a:solidFill>
                  <a:schemeClr val="tx2"/>
                </a:solidFill>
                <a:effectLst/>
                <a:latin typeface="Georgia" charset="0"/>
                <a:ea typeface="Georgia" charset="0"/>
                <a:cs typeface="Georgia" charset="0"/>
              </a:rPr>
            </a:br>
            <a:r>
              <a:rPr lang="en-US" sz="600" b="0" i="0" dirty="0">
                <a:solidFill>
                  <a:schemeClr val="tx2"/>
                </a:solidFill>
                <a:effectLst/>
                <a:latin typeface="Georgia" charset="0"/>
                <a:ea typeface="Georgia" charset="0"/>
                <a:cs typeface="Georgia" charset="0"/>
              </a:rPr>
              <a:t>No part of the publication may be reprinted, redistributed or put into an electronic or information retrieval </a:t>
            </a:r>
            <a:br>
              <a:rPr lang="en-US" sz="600" b="0" i="0" dirty="0">
                <a:solidFill>
                  <a:schemeClr val="tx2"/>
                </a:solidFill>
                <a:effectLst/>
                <a:latin typeface="Georgia" charset="0"/>
                <a:ea typeface="Georgia" charset="0"/>
                <a:cs typeface="Georgia" charset="0"/>
              </a:rPr>
            </a:br>
            <a:r>
              <a:rPr lang="en-US" sz="600" b="0" i="0" dirty="0">
                <a:solidFill>
                  <a:schemeClr val="tx2"/>
                </a:solidFill>
                <a:effectLst/>
                <a:latin typeface="Georgia" charset="0"/>
                <a:ea typeface="Georgia" charset="0"/>
                <a:cs typeface="Georgia" charset="0"/>
              </a:rPr>
              <a:t>system without prior permission of Technomic Inc.</a:t>
            </a:r>
            <a:endParaRPr lang="en-US" sz="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28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V_Chart_IM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276600" y="304800"/>
            <a:ext cx="2590800" cy="539425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2"/>
          <p:cNvSpPr>
            <a:spLocks noGrp="1"/>
          </p:cNvSpPr>
          <p:nvPr>
            <p:ph type="chart" sz="quarter" idx="17"/>
          </p:nvPr>
        </p:nvSpPr>
        <p:spPr>
          <a:xfrm>
            <a:off x="6172199" y="304800"/>
            <a:ext cx="2590801" cy="539425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Body"/>
          <p:cNvSpPr>
            <a:spLocks noGrp="1"/>
          </p:cNvSpPr>
          <p:nvPr>
            <p:ph type="body" sz="quarter" idx="12"/>
          </p:nvPr>
        </p:nvSpPr>
        <p:spPr>
          <a:xfrm>
            <a:off x="381001" y="2743200"/>
            <a:ext cx="2590800" cy="3352800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384049" y="304800"/>
            <a:ext cx="2587752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"/>
          <p:cNvSpPr>
            <a:spLocks noGrp="1"/>
          </p:cNvSpPr>
          <p:nvPr>
            <p:ph type="ftr" sz="quarter" idx="13"/>
          </p:nvPr>
        </p:nvSpPr>
        <p:spPr>
          <a:xfrm>
            <a:off x="381000" y="6198017"/>
            <a:ext cx="25908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9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2057401"/>
            <a:ext cx="2590801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1"/>
          <p:cNvSpPr>
            <a:spLocks noGrp="1"/>
          </p:cNvSpPr>
          <p:nvPr>
            <p:ph type="chart" sz="quarter" idx="14"/>
          </p:nvPr>
        </p:nvSpPr>
        <p:spPr>
          <a:xfrm>
            <a:off x="3276600" y="304800"/>
            <a:ext cx="2590800" cy="302355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3"/>
          <p:cNvSpPr>
            <a:spLocks noGrp="1"/>
          </p:cNvSpPr>
          <p:nvPr>
            <p:ph type="chart" sz="quarter" idx="16"/>
          </p:nvPr>
        </p:nvSpPr>
        <p:spPr>
          <a:xfrm>
            <a:off x="3276600" y="3563390"/>
            <a:ext cx="2590800" cy="3010613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2"/>
          <p:cNvSpPr>
            <a:spLocks noGrp="1"/>
          </p:cNvSpPr>
          <p:nvPr>
            <p:ph type="chart" sz="quarter" idx="17"/>
          </p:nvPr>
        </p:nvSpPr>
        <p:spPr>
          <a:xfrm>
            <a:off x="6172200" y="304800"/>
            <a:ext cx="2590800" cy="302355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4"/>
          <p:cNvSpPr>
            <a:spLocks noGrp="1"/>
          </p:cNvSpPr>
          <p:nvPr>
            <p:ph type="chart" sz="quarter" idx="18"/>
          </p:nvPr>
        </p:nvSpPr>
        <p:spPr>
          <a:xfrm>
            <a:off x="6172200" y="3563390"/>
            <a:ext cx="2590800" cy="30106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Body"/>
          <p:cNvSpPr>
            <a:spLocks noGrp="1"/>
          </p:cNvSpPr>
          <p:nvPr>
            <p:ph type="body" sz="quarter" idx="12"/>
          </p:nvPr>
        </p:nvSpPr>
        <p:spPr>
          <a:xfrm>
            <a:off x="381001" y="2743200"/>
            <a:ext cx="2590800" cy="3352800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384049" y="304800"/>
            <a:ext cx="2587752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"/>
          <p:cNvSpPr>
            <a:spLocks noGrp="1"/>
          </p:cNvSpPr>
          <p:nvPr>
            <p:ph type="ftr" sz="quarter" idx="13"/>
          </p:nvPr>
        </p:nvSpPr>
        <p:spPr>
          <a:xfrm>
            <a:off x="381000" y="6198017"/>
            <a:ext cx="2590800" cy="375986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2057401"/>
            <a:ext cx="2590801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To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1"/>
          <p:cNvSpPr>
            <a:spLocks noGrp="1"/>
          </p:cNvSpPr>
          <p:nvPr>
            <p:ph type="chart" sz="quarter" idx="14"/>
          </p:nvPr>
        </p:nvSpPr>
        <p:spPr>
          <a:xfrm>
            <a:off x="3276600" y="304800"/>
            <a:ext cx="5483351" cy="302355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3"/>
          <p:cNvSpPr>
            <a:spLocks noGrp="1"/>
          </p:cNvSpPr>
          <p:nvPr>
            <p:ph type="chart" sz="quarter" idx="16"/>
          </p:nvPr>
        </p:nvSpPr>
        <p:spPr>
          <a:xfrm>
            <a:off x="3276600" y="3563390"/>
            <a:ext cx="2590800" cy="301061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4"/>
          <p:cNvSpPr>
            <a:spLocks noGrp="1"/>
          </p:cNvSpPr>
          <p:nvPr>
            <p:ph type="chart" sz="quarter" idx="18"/>
          </p:nvPr>
        </p:nvSpPr>
        <p:spPr>
          <a:xfrm>
            <a:off x="6172200" y="3563390"/>
            <a:ext cx="2590800" cy="30106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Body"/>
          <p:cNvSpPr>
            <a:spLocks noGrp="1"/>
          </p:cNvSpPr>
          <p:nvPr>
            <p:ph type="body" sz="quarter" idx="12"/>
          </p:nvPr>
        </p:nvSpPr>
        <p:spPr>
          <a:xfrm>
            <a:off x="381001" y="2743200"/>
            <a:ext cx="2590800" cy="3352800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384049" y="304800"/>
            <a:ext cx="2587752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"/>
          <p:cNvSpPr>
            <a:spLocks noGrp="1"/>
          </p:cNvSpPr>
          <p:nvPr>
            <p:ph type="ftr" sz="quarter" idx="13"/>
          </p:nvPr>
        </p:nvSpPr>
        <p:spPr>
          <a:xfrm>
            <a:off x="381000" y="6198017"/>
            <a:ext cx="2590800" cy="375986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2057401"/>
            <a:ext cx="2590801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7492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Report_Round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384049" y="304800"/>
            <a:ext cx="2587752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81000" y="6198017"/>
            <a:ext cx="8382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2057401"/>
            <a:ext cx="2590801" cy="37176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1">
            <a:extLst>
              <a:ext uri="{FF2B5EF4-FFF2-40B4-BE49-F238E27FC236}">
                <a16:creationId xmlns:a16="http://schemas.microsoft.com/office/drawing/2014/main" id="{BEB72FCC-1030-E647-B22C-57B397D0706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276600" y="664464"/>
            <a:ext cx="2590800" cy="18845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E41B99-6026-8A48-B6ED-99F0B82A0C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76600" y="320040"/>
            <a:ext cx="2590800" cy="207073"/>
          </a:xfrm>
        </p:spPr>
        <p:txBody>
          <a:bodyPr/>
          <a:lstStyle>
            <a:lvl1pPr>
              <a:lnSpc>
                <a:spcPct val="90000"/>
              </a:lnSpc>
              <a:defRPr sz="1600" b="1" spc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Content 3">
            <a:extLst>
              <a:ext uri="{FF2B5EF4-FFF2-40B4-BE49-F238E27FC236}">
                <a16:creationId xmlns:a16="http://schemas.microsoft.com/office/drawing/2014/main" id="{01666968-A7E7-3444-9EB1-4A9C15BB5EE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276600" y="3741513"/>
            <a:ext cx="2590800" cy="18845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EB2E89E4-0AE8-BE49-B551-6B6532CA97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76600" y="3397088"/>
            <a:ext cx="2590800" cy="207073"/>
          </a:xfrm>
        </p:spPr>
        <p:txBody>
          <a:bodyPr/>
          <a:lstStyle>
            <a:lvl1pPr>
              <a:lnSpc>
                <a:spcPct val="90000"/>
              </a:lnSpc>
              <a:defRPr sz="1600" b="1" spc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Content 2">
            <a:extLst>
              <a:ext uri="{FF2B5EF4-FFF2-40B4-BE49-F238E27FC236}">
                <a16:creationId xmlns:a16="http://schemas.microsoft.com/office/drawing/2014/main" id="{6F45CD45-46DF-3D4B-AA41-FAA82828C8C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178296" y="664464"/>
            <a:ext cx="2590800" cy="18845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F6F341B-12CC-F44E-84B7-357CE9849B5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8296" y="320040"/>
            <a:ext cx="2590800" cy="207073"/>
          </a:xfrm>
        </p:spPr>
        <p:txBody>
          <a:bodyPr/>
          <a:lstStyle>
            <a:lvl1pPr>
              <a:lnSpc>
                <a:spcPct val="90000"/>
              </a:lnSpc>
              <a:defRPr sz="1600" b="1" spc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Content 4">
            <a:extLst>
              <a:ext uri="{FF2B5EF4-FFF2-40B4-BE49-F238E27FC236}">
                <a16:creationId xmlns:a16="http://schemas.microsoft.com/office/drawing/2014/main" id="{0DC1228E-2B53-394E-8446-F6A74520DDB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178296" y="3741513"/>
            <a:ext cx="2590800" cy="18845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072D1F7-62C7-CB43-B94D-4991DEAE1F9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8296" y="3397088"/>
            <a:ext cx="2590800" cy="207073"/>
          </a:xfrm>
        </p:spPr>
        <p:txBody>
          <a:bodyPr/>
          <a:lstStyle>
            <a:lvl1pPr>
              <a:lnSpc>
                <a:spcPct val="90000"/>
              </a:lnSpc>
              <a:defRPr sz="1600" b="1" spc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28FC6AF-248C-E847-956A-3BAAE0A38FAB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62712" y="3156121"/>
            <a:ext cx="2590800" cy="120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9723CE16-621E-FE49-8DC9-26C73450BEF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2712" y="2811697"/>
            <a:ext cx="2590800" cy="207073"/>
          </a:xfrm>
        </p:spPr>
        <p:txBody>
          <a:bodyPr/>
          <a:lstStyle>
            <a:lvl1pPr>
              <a:lnSpc>
                <a:spcPct val="90000"/>
              </a:lnSpc>
              <a:defRPr sz="1600" b="1" spc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F9E9B24C-8D9D-E241-9482-C13D594D8096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62712" y="4977576"/>
            <a:ext cx="2590800" cy="120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2E59B0B-7558-3145-9194-3B4FC5C2CA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62712" y="4633152"/>
            <a:ext cx="2590800" cy="207073"/>
          </a:xfrm>
        </p:spPr>
        <p:txBody>
          <a:bodyPr/>
          <a:lstStyle>
            <a:lvl1pPr>
              <a:lnSpc>
                <a:spcPct val="90000"/>
              </a:lnSpc>
              <a:defRPr sz="1600" b="1" spc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112149B6-213E-DB4E-9151-3310067976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76600" y="2702740"/>
            <a:ext cx="2590800" cy="421917"/>
          </a:xfrm>
        </p:spPr>
        <p:txBody>
          <a:bodyPr/>
          <a:lstStyle>
            <a:lvl1pPr>
              <a:lnSpc>
                <a:spcPct val="90000"/>
              </a:lnSpc>
              <a:defRPr sz="800" b="0" spc="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834D48E-3F92-F04C-BD5A-5909A99C24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89732" y="2702740"/>
            <a:ext cx="2590800" cy="421917"/>
          </a:xfrm>
        </p:spPr>
        <p:txBody>
          <a:bodyPr/>
          <a:lstStyle>
            <a:lvl1pPr>
              <a:lnSpc>
                <a:spcPct val="90000"/>
              </a:lnSpc>
              <a:defRPr sz="800" b="0" spc="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97C80C07-B9DE-0A49-81F3-39E1EAB44C2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76600" y="5761529"/>
            <a:ext cx="2590800" cy="421917"/>
          </a:xfrm>
        </p:spPr>
        <p:txBody>
          <a:bodyPr/>
          <a:lstStyle>
            <a:lvl1pPr>
              <a:lnSpc>
                <a:spcPct val="90000"/>
              </a:lnSpc>
              <a:defRPr sz="800" b="0" spc="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2580FFF8-DC38-DC4C-881E-CE00EFEC185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189732" y="5761529"/>
            <a:ext cx="2590800" cy="421917"/>
          </a:xfrm>
        </p:spPr>
        <p:txBody>
          <a:bodyPr/>
          <a:lstStyle>
            <a:lvl1pPr>
              <a:lnSpc>
                <a:spcPct val="90000"/>
              </a:lnSpc>
              <a:defRPr sz="800" b="0" spc="0"/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3640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DF12FFB2-DD49-CC4A-8680-8EE769DAB11C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276600" y="304799"/>
            <a:ext cx="2590800" cy="284403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Chart Placeholder 12">
            <a:extLst>
              <a:ext uri="{FF2B5EF4-FFF2-40B4-BE49-F238E27FC236}">
                <a16:creationId xmlns:a16="http://schemas.microsoft.com/office/drawing/2014/main" id="{923699D6-08B9-8F49-B976-6B0BFDEBAF56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169151" y="304799"/>
            <a:ext cx="2590800" cy="284403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BFFD4474-3E93-1446-869A-B956033DD4ED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380999" y="3288901"/>
            <a:ext cx="8381999" cy="28071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384049" y="304800"/>
            <a:ext cx="2587752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"/>
          <p:cNvSpPr>
            <a:spLocks noGrp="1"/>
          </p:cNvSpPr>
          <p:nvPr>
            <p:ph type="ftr" sz="quarter" idx="13"/>
          </p:nvPr>
        </p:nvSpPr>
        <p:spPr>
          <a:xfrm>
            <a:off x="381000" y="6198017"/>
            <a:ext cx="8382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9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2057401"/>
            <a:ext cx="2590801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DF12FFB2-DD49-CC4A-8680-8EE769DAB11C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276600" y="2743200"/>
            <a:ext cx="2590800" cy="3381049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Chart Placeholder 12">
            <a:extLst>
              <a:ext uri="{FF2B5EF4-FFF2-40B4-BE49-F238E27FC236}">
                <a16:creationId xmlns:a16="http://schemas.microsoft.com/office/drawing/2014/main" id="{923699D6-08B9-8F49-B976-6B0BFDEBAF56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172200" y="2743202"/>
            <a:ext cx="2589362" cy="338104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BFFD4474-3E93-1446-869A-B956033DD4ED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383173" y="2743204"/>
            <a:ext cx="2590800" cy="338104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384049" y="304800"/>
            <a:ext cx="2587752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"/>
          <p:cNvSpPr>
            <a:spLocks noGrp="1"/>
          </p:cNvSpPr>
          <p:nvPr>
            <p:ph type="ftr" sz="quarter" idx="13"/>
          </p:nvPr>
        </p:nvSpPr>
        <p:spPr>
          <a:xfrm>
            <a:off x="381000" y="6198017"/>
            <a:ext cx="8382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9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2057401"/>
            <a:ext cx="2590801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3101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 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DF12FFB2-DD49-CC4A-8680-8EE769DAB11C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276600" y="2295010"/>
            <a:ext cx="5486400" cy="1839029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Chart Placeholder 12">
            <a:extLst>
              <a:ext uri="{FF2B5EF4-FFF2-40B4-BE49-F238E27FC236}">
                <a16:creationId xmlns:a16="http://schemas.microsoft.com/office/drawing/2014/main" id="{923699D6-08B9-8F49-B976-6B0BFDEBAF56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275162" y="4285221"/>
            <a:ext cx="5486400" cy="1839028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BFFD4474-3E93-1446-869A-B956033DD4ED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3276600" y="304800"/>
            <a:ext cx="5483351" cy="183902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384049" y="304800"/>
            <a:ext cx="2587752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"/>
          <p:cNvSpPr>
            <a:spLocks noGrp="1"/>
          </p:cNvSpPr>
          <p:nvPr>
            <p:ph type="ftr" sz="quarter" idx="13"/>
          </p:nvPr>
        </p:nvSpPr>
        <p:spPr>
          <a:xfrm>
            <a:off x="381000" y="6198017"/>
            <a:ext cx="8382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9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2057401"/>
            <a:ext cx="2590801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339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Text_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384048" y="304799"/>
            <a:ext cx="2587752" cy="1752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"/>
          <p:cNvSpPr>
            <a:spLocks noGrp="1"/>
          </p:cNvSpPr>
          <p:nvPr>
            <p:ph type="ftr" sz="quarter" idx="13"/>
          </p:nvPr>
        </p:nvSpPr>
        <p:spPr>
          <a:xfrm>
            <a:off x="381000" y="6198017"/>
            <a:ext cx="8382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Body"/>
          <p:cNvSpPr>
            <a:spLocks noGrp="1"/>
          </p:cNvSpPr>
          <p:nvPr>
            <p:ph type="body" sz="quarter" idx="18"/>
          </p:nvPr>
        </p:nvSpPr>
        <p:spPr>
          <a:xfrm>
            <a:off x="3276600" y="304800"/>
            <a:ext cx="5486400" cy="5791200"/>
          </a:xfrm>
        </p:spPr>
        <p:txBody>
          <a:bodyPr numCol="2" spcCol="365760"/>
          <a:lstStyle>
            <a:lvl1pPr marL="0" marR="0" indent="0" algn="l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lvl1pPr>
          </a:lstStyle>
          <a:p>
            <a:pPr marL="0" marR="0" lvl="0" indent="0" algn="l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7924801" y="6550976"/>
            <a:ext cx="8381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2057401"/>
            <a:ext cx="2590801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Text_2Col_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"/>
          <p:cNvSpPr>
            <a:spLocks noGrp="1"/>
          </p:cNvSpPr>
          <p:nvPr>
            <p:ph type="ftr" sz="quarter" idx="13"/>
          </p:nvPr>
        </p:nvSpPr>
        <p:spPr>
          <a:xfrm>
            <a:off x="381000" y="6198017"/>
            <a:ext cx="8382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Body"/>
          <p:cNvSpPr>
            <a:spLocks noGrp="1"/>
          </p:cNvSpPr>
          <p:nvPr>
            <p:ph type="body" sz="quarter" idx="14"/>
          </p:nvPr>
        </p:nvSpPr>
        <p:spPr>
          <a:xfrm>
            <a:off x="3276600" y="304800"/>
            <a:ext cx="5486400" cy="5791200"/>
          </a:xfrm>
        </p:spPr>
        <p:txBody>
          <a:bodyPr numCol="2" spcCol="36576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7924801" y="6550976"/>
            <a:ext cx="8381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384048" y="304800"/>
            <a:ext cx="2587752" cy="3992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736376"/>
            <a:ext cx="2590801" cy="371764"/>
          </a:xfrm>
        </p:spPr>
        <p:txBody>
          <a:bodyPr/>
          <a:lstStyle>
            <a:lvl1pPr>
              <a:lnSpc>
                <a:spcPct val="90000"/>
              </a:lnSpc>
              <a:defRPr sz="1800" spc="-100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Text_3Col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384047" y="304800"/>
            <a:ext cx="5483351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"/>
          <p:cNvSpPr>
            <a:spLocks noGrp="1"/>
          </p:cNvSpPr>
          <p:nvPr>
            <p:ph type="ftr" sz="quarter" idx="13"/>
          </p:nvPr>
        </p:nvSpPr>
        <p:spPr>
          <a:xfrm>
            <a:off x="381000" y="6198017"/>
            <a:ext cx="8382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Body"/>
          <p:cNvSpPr>
            <a:spLocks noGrp="1"/>
          </p:cNvSpPr>
          <p:nvPr>
            <p:ph type="body" sz="quarter" idx="14"/>
          </p:nvPr>
        </p:nvSpPr>
        <p:spPr>
          <a:xfrm>
            <a:off x="381000" y="1681018"/>
            <a:ext cx="8382000" cy="4414982"/>
          </a:xfrm>
        </p:spPr>
        <p:txBody>
          <a:bodyPr numCol="3" spcCol="36576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7924801" y="6550976"/>
            <a:ext cx="8381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1183341"/>
            <a:ext cx="5486398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_Proposal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81000" y="1664836"/>
            <a:ext cx="3967479" cy="2209801"/>
          </a:xfrm>
        </p:spPr>
        <p:txBody>
          <a:bodyPr anchor="t"/>
          <a:lstStyle>
            <a:lvl1pPr>
              <a:spcAft>
                <a:spcPts val="600"/>
              </a:spcAft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Report Title</a:t>
            </a:r>
          </a:p>
        </p:txBody>
      </p:sp>
      <p:pic>
        <p:nvPicPr>
          <p:cNvPr id="11" name="Technomic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4" name="Date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834041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9" name="Project Number"/>
          <p:cNvSpPr>
            <a:spLocks noGrp="1"/>
          </p:cNvSpPr>
          <p:nvPr>
            <p:ph type="body" sz="quarter" idx="11" hasCustomPrompt="1"/>
          </p:nvPr>
        </p:nvSpPr>
        <p:spPr>
          <a:xfrm>
            <a:off x="2402840" y="5834041"/>
            <a:ext cx="1529080" cy="153035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3966448"/>
            <a:ext cx="3967163" cy="752475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394855" y="6258411"/>
            <a:ext cx="39533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="0" i="0" dirty="0">
                <a:solidFill>
                  <a:schemeClr val="tx2"/>
                </a:solidFill>
                <a:effectLst/>
                <a:latin typeface="Georgia" charset="0"/>
                <a:ea typeface="Georgia" charset="0"/>
                <a:cs typeface="Georgia" charset="0"/>
              </a:rPr>
              <a:t>This report is authorized for use solely by the parties noted in the written contract. </a:t>
            </a:r>
            <a:br>
              <a:rPr lang="en-US" sz="600" b="0" i="0" dirty="0">
                <a:solidFill>
                  <a:schemeClr val="tx2"/>
                </a:solidFill>
                <a:effectLst/>
                <a:latin typeface="Georgia" charset="0"/>
                <a:ea typeface="Georgia" charset="0"/>
                <a:cs typeface="Georgia" charset="0"/>
              </a:rPr>
            </a:br>
            <a:r>
              <a:rPr lang="en-US" sz="600" b="0" i="0" dirty="0">
                <a:solidFill>
                  <a:schemeClr val="tx2"/>
                </a:solidFill>
                <a:effectLst/>
                <a:latin typeface="Georgia" charset="0"/>
                <a:ea typeface="Georgia" charset="0"/>
                <a:cs typeface="Georgia" charset="0"/>
              </a:rPr>
              <a:t>No part of the publication may be reprinted, redistributed or put into an electronic or information retrieval </a:t>
            </a:r>
            <a:br>
              <a:rPr lang="en-US" sz="600" b="0" i="0" dirty="0">
                <a:solidFill>
                  <a:schemeClr val="tx2"/>
                </a:solidFill>
                <a:effectLst/>
                <a:latin typeface="Georgia" charset="0"/>
                <a:ea typeface="Georgia" charset="0"/>
                <a:cs typeface="Georgia" charset="0"/>
              </a:rPr>
            </a:br>
            <a:r>
              <a:rPr lang="en-US" sz="600" b="0" i="0" dirty="0">
                <a:solidFill>
                  <a:schemeClr val="tx2"/>
                </a:solidFill>
                <a:effectLst/>
                <a:latin typeface="Georgia" charset="0"/>
                <a:ea typeface="Georgia" charset="0"/>
                <a:cs typeface="Georgia" charset="0"/>
              </a:rPr>
              <a:t>system without prior permission of Technomic Inc.</a:t>
            </a:r>
            <a:endParaRPr lang="en-US" sz="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89880" y="0"/>
            <a:ext cx="3754120" cy="4137152"/>
          </a:xfrm>
          <a:prstGeom prst="rect">
            <a:avLst/>
          </a:prstGeom>
        </p:spPr>
      </p:pic>
      <p:sp>
        <p:nvSpPr>
          <p:cNvPr id="15" name="Contact Info"/>
          <p:cNvSpPr>
            <a:spLocks noGrp="1"/>
          </p:cNvSpPr>
          <p:nvPr>
            <p:ph sz="quarter" idx="13" hasCustomPrompt="1"/>
          </p:nvPr>
        </p:nvSpPr>
        <p:spPr>
          <a:xfrm>
            <a:off x="6172200" y="5834041"/>
            <a:ext cx="2590800" cy="566124"/>
          </a:xfrm>
        </p:spPr>
        <p:txBody>
          <a:bodyPr/>
          <a:lstStyle>
            <a:lvl1pPr algn="r">
              <a:lnSpc>
                <a:spcPct val="80000"/>
              </a:lnSpc>
              <a:spcAft>
                <a:spcPts val="0"/>
              </a:spcAft>
              <a:defRPr baseline="0">
                <a:latin typeface="Arial" charset="0"/>
                <a:ea typeface="Arial" charset="0"/>
                <a:cs typeface="Arial" charset="0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Email</a:t>
            </a:r>
          </a:p>
          <a:p>
            <a:pPr lvl="0"/>
            <a:r>
              <a:rPr lang="en-US" dirty="0"/>
              <a:t>Phone number</a:t>
            </a:r>
          </a:p>
          <a:p>
            <a:pPr lvl="0"/>
            <a:endParaRPr lang="en-US" dirty="0"/>
          </a:p>
        </p:txBody>
      </p:sp>
      <p:sp>
        <p:nvSpPr>
          <p:cNvPr id="8" name="Prepared For">
            <a:extLst>
              <a:ext uri="{FF2B5EF4-FFF2-40B4-BE49-F238E27FC236}">
                <a16:creationId xmlns:a16="http://schemas.microsoft.com/office/drawing/2014/main" id="{884DC1A1-4750-9946-842D-CC1B78E0F6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4837355"/>
            <a:ext cx="2022475" cy="352425"/>
          </a:xfrm>
        </p:spPr>
        <p:txBody>
          <a:bodyPr/>
          <a:lstStyle>
            <a:lvl1pPr marL="0" algn="l" defTabSz="914318" rtl="0" eaLnBrk="1" latinLnBrk="0" hangingPunct="1">
              <a:defRPr lang="en-US" sz="12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Prepared for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Text_3Col_X_Head_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"/>
          <p:cNvSpPr>
            <a:spLocks noGrp="1"/>
          </p:cNvSpPr>
          <p:nvPr>
            <p:ph type="ftr" sz="quarter" idx="13"/>
          </p:nvPr>
        </p:nvSpPr>
        <p:spPr>
          <a:xfrm>
            <a:off x="381000" y="6198017"/>
            <a:ext cx="8382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Body"/>
          <p:cNvSpPr>
            <a:spLocks noGrp="1"/>
          </p:cNvSpPr>
          <p:nvPr>
            <p:ph type="body" sz="quarter" idx="14"/>
          </p:nvPr>
        </p:nvSpPr>
        <p:spPr>
          <a:xfrm>
            <a:off x="381000" y="1681018"/>
            <a:ext cx="8382000" cy="4414982"/>
          </a:xfrm>
        </p:spPr>
        <p:txBody>
          <a:bodyPr numCol="3" spcCol="36576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7924801" y="6550976"/>
            <a:ext cx="8381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AE4FF984-AA07-4242-8E2F-0B304E2A5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048" y="304800"/>
            <a:ext cx="2587752" cy="3992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F4F51493-9727-704D-8306-6DE33D3773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736376"/>
            <a:ext cx="2590801" cy="371764"/>
          </a:xfrm>
        </p:spPr>
        <p:txBody>
          <a:bodyPr/>
          <a:lstStyle>
            <a:lvl1pPr>
              <a:lnSpc>
                <a:spcPct val="90000"/>
              </a:lnSpc>
              <a:defRPr sz="1800" spc="-100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384047" y="304800"/>
            <a:ext cx="5483351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"/>
          <p:cNvSpPr>
            <a:spLocks noGrp="1"/>
          </p:cNvSpPr>
          <p:nvPr>
            <p:ph type="ftr" sz="quarter" idx="13"/>
          </p:nvPr>
        </p:nvSpPr>
        <p:spPr>
          <a:xfrm>
            <a:off x="381000" y="6198017"/>
            <a:ext cx="8382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7924801" y="6550976"/>
            <a:ext cx="8381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1183341"/>
            <a:ext cx="5486398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X_Head_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"/>
          <p:cNvSpPr>
            <a:spLocks noGrp="1"/>
          </p:cNvSpPr>
          <p:nvPr>
            <p:ph type="ftr" sz="quarter" idx="13"/>
          </p:nvPr>
        </p:nvSpPr>
        <p:spPr>
          <a:xfrm>
            <a:off x="381000" y="6198017"/>
            <a:ext cx="8382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7924801" y="6550976"/>
            <a:ext cx="8381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274F7A53-CB5A-7F41-8A6C-6693EEEB8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048" y="304800"/>
            <a:ext cx="2587752" cy="3992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A33A9B7-A47D-DA45-AEF8-3CB095CB3F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736376"/>
            <a:ext cx="2590801" cy="371764"/>
          </a:xfrm>
        </p:spPr>
        <p:txBody>
          <a:bodyPr/>
          <a:lstStyle>
            <a:lvl1pPr>
              <a:lnSpc>
                <a:spcPct val="90000"/>
              </a:lnSpc>
              <a:defRPr sz="1800" spc="-100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3100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1_H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B490102E-62B8-7744-9B22-0BCC67270E13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81000" y="2743200"/>
            <a:ext cx="8382000" cy="335279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384049" y="304800"/>
            <a:ext cx="2587752" cy="1752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"/>
          <p:cNvSpPr>
            <a:spLocks noGrp="1"/>
          </p:cNvSpPr>
          <p:nvPr>
            <p:ph type="ftr" sz="quarter" idx="13"/>
          </p:nvPr>
        </p:nvSpPr>
        <p:spPr>
          <a:xfrm>
            <a:off x="381000" y="6198017"/>
            <a:ext cx="8382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7" name="Body"/>
          <p:cNvSpPr>
            <a:spLocks noGrp="1"/>
          </p:cNvSpPr>
          <p:nvPr>
            <p:ph type="body" sz="quarter" idx="16"/>
          </p:nvPr>
        </p:nvSpPr>
        <p:spPr>
          <a:xfrm>
            <a:off x="3276600" y="304800"/>
            <a:ext cx="5486400" cy="2209800"/>
          </a:xfrm>
        </p:spPr>
        <p:txBody>
          <a:bodyPr numCol="2" spcCol="36576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PH-SlideNo"/>
          <p:cNvSpPr>
            <a:spLocks noGrp="1"/>
          </p:cNvSpPr>
          <p:nvPr>
            <p:ph type="sldNum" sz="quarter" idx="4"/>
          </p:nvPr>
        </p:nvSpPr>
        <p:spPr>
          <a:xfrm>
            <a:off x="7924801" y="6550976"/>
            <a:ext cx="8381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ubtitle"/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2057401"/>
            <a:ext cx="2590801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1_H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C360A61-DB7E-AD4B-9DF7-32DE725CB531}"/>
              </a:ext>
            </a:extLst>
          </p:cNvPr>
          <p:cNvSpPr>
            <a:spLocks noGrp="1"/>
          </p:cNvSpPr>
          <p:nvPr>
            <p:ph type="tbl" sz="quarter" idx="20"/>
          </p:nvPr>
        </p:nvSpPr>
        <p:spPr>
          <a:xfrm>
            <a:off x="381000" y="2743200"/>
            <a:ext cx="8382000" cy="335279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384049" y="304800"/>
            <a:ext cx="2587752" cy="1752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"/>
          <p:cNvSpPr>
            <a:spLocks noGrp="1"/>
          </p:cNvSpPr>
          <p:nvPr>
            <p:ph type="ftr" sz="quarter" idx="13"/>
          </p:nvPr>
        </p:nvSpPr>
        <p:spPr>
          <a:xfrm>
            <a:off x="381000" y="6198017"/>
            <a:ext cx="8382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7" name="Body"/>
          <p:cNvSpPr>
            <a:spLocks noGrp="1"/>
          </p:cNvSpPr>
          <p:nvPr>
            <p:ph type="body" sz="quarter" idx="16"/>
          </p:nvPr>
        </p:nvSpPr>
        <p:spPr>
          <a:xfrm>
            <a:off x="3276600" y="304800"/>
            <a:ext cx="5486400" cy="2209800"/>
          </a:xfrm>
        </p:spPr>
        <p:txBody>
          <a:bodyPr numCol="2" spcCol="36576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PH-SlideNo"/>
          <p:cNvSpPr>
            <a:spLocks noGrp="1"/>
          </p:cNvSpPr>
          <p:nvPr>
            <p:ph type="sldNum" sz="quarter" idx="4"/>
          </p:nvPr>
        </p:nvSpPr>
        <p:spPr>
          <a:xfrm>
            <a:off x="7924801" y="6550976"/>
            <a:ext cx="8381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ubtitle"/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2057401"/>
            <a:ext cx="2590801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68821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1_H_Char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384048" y="304800"/>
            <a:ext cx="5483351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"/>
          <p:cNvSpPr>
            <a:spLocks noGrp="1"/>
          </p:cNvSpPr>
          <p:nvPr>
            <p:ph type="ftr" sz="quarter" idx="13"/>
          </p:nvPr>
        </p:nvSpPr>
        <p:spPr>
          <a:xfrm>
            <a:off x="381000" y="6198017"/>
            <a:ext cx="8382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7" name="Body"/>
          <p:cNvSpPr>
            <a:spLocks noGrp="1"/>
          </p:cNvSpPr>
          <p:nvPr>
            <p:ph type="body" sz="quarter" idx="16"/>
          </p:nvPr>
        </p:nvSpPr>
        <p:spPr>
          <a:xfrm>
            <a:off x="6172200" y="304800"/>
            <a:ext cx="2590800" cy="2209800"/>
          </a:xfrm>
        </p:spPr>
        <p:txBody>
          <a:bodyPr numCol="1" spcCol="36576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PH-SlideNo"/>
          <p:cNvSpPr>
            <a:spLocks noGrp="1"/>
          </p:cNvSpPr>
          <p:nvPr>
            <p:ph type="sldNum" sz="quarter" idx="4"/>
          </p:nvPr>
        </p:nvSpPr>
        <p:spPr>
          <a:xfrm>
            <a:off x="7924801" y="6550976"/>
            <a:ext cx="8381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Subtitle"/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1183341"/>
            <a:ext cx="5486398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Content 1">
            <a:extLst>
              <a:ext uri="{FF2B5EF4-FFF2-40B4-BE49-F238E27FC236}">
                <a16:creationId xmlns:a16="http://schemas.microsoft.com/office/drawing/2014/main" id="{F81382CE-81D0-0045-AACE-D6E57E875E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1000" y="2743200"/>
            <a:ext cx="83820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0CF47-7B61-9149-8BB1-B21D32EAEF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D1246F8E-75DF-3D44-B62C-63B3F916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B841BB-4AC5-E942-854C-85DE1DAB044A}"/>
              </a:ext>
            </a:extLst>
          </p:cNvPr>
          <p:cNvSpPr/>
          <p:nvPr userDrawn="1"/>
        </p:nvSpPr>
        <p:spPr>
          <a:xfrm>
            <a:off x="0" y="299405"/>
            <a:ext cx="169933" cy="6558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48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Acceptance_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Body"/>
          <p:cNvSpPr>
            <a:spLocks noGrp="1"/>
          </p:cNvSpPr>
          <p:nvPr>
            <p:ph type="body" sz="quarter" idx="14"/>
          </p:nvPr>
        </p:nvSpPr>
        <p:spPr>
          <a:xfrm>
            <a:off x="381000" y="1446834"/>
            <a:ext cx="2590800" cy="4649165"/>
          </a:xfrm>
        </p:spPr>
        <p:txBody>
          <a:bodyPr numCol="1" spcCol="36576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113590" y="304799"/>
            <a:ext cx="0" cy="579120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 userDrawn="1"/>
        </p:nvSpPr>
        <p:spPr>
          <a:xfrm>
            <a:off x="381000" y="304799"/>
            <a:ext cx="2590800" cy="8758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06199" rtl="0" eaLnBrk="1" latinLnBrk="0" hangingPunct="1">
              <a:lnSpc>
                <a:spcPct val="80000"/>
              </a:lnSpc>
              <a:spcBef>
                <a:spcPts val="0"/>
              </a:spcBef>
              <a:buNone/>
              <a:tabLst>
                <a:tab pos="214313" algn="l"/>
              </a:tabLst>
              <a:defRPr sz="3600" b="1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Timing</a:t>
            </a:r>
            <a:r>
              <a:rPr lang="en-US" baseline="0"/>
              <a:t> </a:t>
            </a:r>
            <a:br>
              <a:rPr lang="en-US" baseline="0"/>
            </a:br>
            <a:r>
              <a:rPr lang="en-US" baseline="0"/>
              <a:t>and Cost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3276600" y="304800"/>
            <a:ext cx="5486400" cy="5633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06199" rtl="0" eaLnBrk="1" latinLnBrk="0" hangingPunct="1">
              <a:lnSpc>
                <a:spcPct val="80000"/>
              </a:lnSpc>
              <a:spcBef>
                <a:spcPts val="0"/>
              </a:spcBef>
              <a:buNone/>
              <a:tabLst>
                <a:tab pos="214313" algn="l"/>
              </a:tabLst>
              <a:defRPr sz="3600" b="1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Acceptance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6600" y="1446835"/>
            <a:ext cx="5486400" cy="441146"/>
          </a:xfrm>
        </p:spPr>
        <p:txBody>
          <a:bodyPr numCol="1" spcCol="365760">
            <a:spAutoFit/>
          </a:bodyPr>
          <a:lstStyle>
            <a:lvl2pPr marL="406400" indent="-234950">
              <a:buClr>
                <a:srgbClr val="000000"/>
              </a:buClr>
              <a:buSzPct val="130000"/>
              <a:buFont typeface="AppleSymbols" charset="0"/>
              <a:buChar char="☐"/>
              <a:tabLst>
                <a:tab pos="2908300" algn="l"/>
              </a:tabLst>
              <a:defRPr>
                <a:latin typeface="Arial" charset="0"/>
                <a:ea typeface="Arial" charset="0"/>
                <a:cs typeface="Arial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276600" y="5474825"/>
            <a:ext cx="5486400" cy="621174"/>
          </a:xfrm>
        </p:spPr>
        <p:txBody>
          <a:bodyPr numCol="1" spcCol="365760"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0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ec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2200" y="0"/>
            <a:ext cx="2971800" cy="6858000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381000" y="1322831"/>
            <a:ext cx="5486400" cy="2209801"/>
          </a:xfrm>
        </p:spPr>
        <p:txBody>
          <a:bodyPr anchor="ctr"/>
          <a:lstStyle>
            <a:lvl1pPr>
              <a:spcAft>
                <a:spcPts val="600"/>
              </a:spcAft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11" name="PPH-SlideNo"/>
          <p:cNvSpPr>
            <a:spLocks noGrp="1"/>
          </p:cNvSpPr>
          <p:nvPr>
            <p:ph type="sldNum" sz="quarter" idx="4"/>
          </p:nvPr>
        </p:nvSpPr>
        <p:spPr>
          <a:xfrm>
            <a:off x="7924801" y="6550976"/>
            <a:ext cx="8381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304800"/>
            <a:ext cx="1524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3581400"/>
            <a:ext cx="5486400" cy="752475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ubsec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2200" y="0"/>
            <a:ext cx="2971800" cy="6858000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381000" y="1322831"/>
            <a:ext cx="5486400" cy="2209801"/>
          </a:xfrm>
        </p:spPr>
        <p:txBody>
          <a:bodyPr anchor="ctr"/>
          <a:lstStyle>
            <a:lvl1pPr>
              <a:spcAft>
                <a:spcPts val="600"/>
              </a:spcAft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11" name="PPH-SlideNo"/>
          <p:cNvSpPr>
            <a:spLocks noGrp="1"/>
          </p:cNvSpPr>
          <p:nvPr>
            <p:ph type="sldNum" sz="quarter" idx="4"/>
          </p:nvPr>
        </p:nvSpPr>
        <p:spPr>
          <a:xfrm>
            <a:off x="7924801" y="6550976"/>
            <a:ext cx="8381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304800"/>
            <a:ext cx="1524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3581400"/>
            <a:ext cx="5486400" cy="752475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3100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ub-Subsec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2200" y="0"/>
            <a:ext cx="2971800" cy="6858000"/>
          </a:xfrm>
          <a:prstGeom prst="rect">
            <a:avLst/>
          </a:prstGeom>
        </p:spPr>
      </p:pic>
      <p:sp>
        <p:nvSpPr>
          <p:cNvPr id="8" name="PPH-SlideNo"/>
          <p:cNvSpPr>
            <a:spLocks noGrp="1"/>
          </p:cNvSpPr>
          <p:nvPr>
            <p:ph type="sldNum" sz="quarter" idx="4"/>
          </p:nvPr>
        </p:nvSpPr>
        <p:spPr>
          <a:xfrm>
            <a:off x="7924801" y="6550976"/>
            <a:ext cx="8381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381000" y="1322831"/>
            <a:ext cx="5486400" cy="2209801"/>
          </a:xfrm>
        </p:spPr>
        <p:txBody>
          <a:bodyPr anchor="ctr"/>
          <a:lstStyle>
            <a:lvl1pPr>
              <a:spcAft>
                <a:spcPts val="600"/>
              </a:spcAft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3581400"/>
            <a:ext cx="5486400" cy="752475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BBB4C-4145-8840-B27A-FB2788924D0F}"/>
              </a:ext>
            </a:extLst>
          </p:cNvPr>
          <p:cNvSpPr/>
          <p:nvPr userDrawn="1"/>
        </p:nvSpPr>
        <p:spPr>
          <a:xfrm>
            <a:off x="-1" y="304800"/>
            <a:ext cx="1524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Body"/>
          <p:cNvSpPr>
            <a:spLocks noGrp="1"/>
          </p:cNvSpPr>
          <p:nvPr>
            <p:ph type="body" sz="quarter" idx="12"/>
          </p:nvPr>
        </p:nvSpPr>
        <p:spPr>
          <a:xfrm>
            <a:off x="381000" y="2743200"/>
            <a:ext cx="2590801" cy="3352800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384049" y="304800"/>
            <a:ext cx="2587752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"/>
          <p:cNvSpPr>
            <a:spLocks noGrp="1"/>
          </p:cNvSpPr>
          <p:nvPr>
            <p:ph type="ftr" sz="quarter" idx="13"/>
          </p:nvPr>
        </p:nvSpPr>
        <p:spPr>
          <a:xfrm>
            <a:off x="381001" y="6198017"/>
            <a:ext cx="2590799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9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2057401"/>
            <a:ext cx="2590801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83C8AAE4-2AC6-914B-BF8C-4BFBFBDB664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276599" y="296863"/>
            <a:ext cx="5483351" cy="6254113"/>
          </a:xfr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Two_H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Body"/>
          <p:cNvSpPr>
            <a:spLocks noGrp="1"/>
          </p:cNvSpPr>
          <p:nvPr>
            <p:ph type="body" sz="quarter" idx="12"/>
          </p:nvPr>
        </p:nvSpPr>
        <p:spPr>
          <a:xfrm>
            <a:off x="381000" y="2743200"/>
            <a:ext cx="2590801" cy="3352800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384049" y="304800"/>
            <a:ext cx="2587752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"/>
          <p:cNvSpPr>
            <a:spLocks noGrp="1"/>
          </p:cNvSpPr>
          <p:nvPr>
            <p:ph type="ftr" sz="quarter" idx="13"/>
          </p:nvPr>
        </p:nvSpPr>
        <p:spPr>
          <a:xfrm>
            <a:off x="381001" y="6198017"/>
            <a:ext cx="2590799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9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2057401"/>
            <a:ext cx="2590801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83C8AAE4-2AC6-914B-BF8C-4BFBFBDB664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276599" y="304800"/>
            <a:ext cx="5483351" cy="302096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hart Placeholder 6">
            <a:extLst>
              <a:ext uri="{FF2B5EF4-FFF2-40B4-BE49-F238E27FC236}">
                <a16:creationId xmlns:a16="http://schemas.microsoft.com/office/drawing/2014/main" id="{015B3E22-FBD1-6848-A79E-AB2B2A0BF980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276599" y="3530008"/>
            <a:ext cx="5483351" cy="3020967"/>
          </a:xfr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9817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Body"/>
          <p:cNvSpPr>
            <a:spLocks noGrp="1"/>
          </p:cNvSpPr>
          <p:nvPr>
            <p:ph type="body" sz="quarter" idx="12"/>
          </p:nvPr>
        </p:nvSpPr>
        <p:spPr>
          <a:xfrm>
            <a:off x="381000" y="2743200"/>
            <a:ext cx="2590801" cy="3352800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384049" y="304800"/>
            <a:ext cx="2587752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"/>
          <p:cNvSpPr>
            <a:spLocks noGrp="1"/>
          </p:cNvSpPr>
          <p:nvPr>
            <p:ph type="ftr" sz="quarter" idx="13"/>
          </p:nvPr>
        </p:nvSpPr>
        <p:spPr>
          <a:xfrm>
            <a:off x="381001" y="6198017"/>
            <a:ext cx="2590799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9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2057401"/>
            <a:ext cx="2590801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36FE8FB9-3C51-8545-BB54-CBFE7F5F5F86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6598" y="296863"/>
            <a:ext cx="5486401" cy="5799137"/>
          </a:xfr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5412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1"/>
          <p:cNvSpPr>
            <a:spLocks noGrp="1"/>
          </p:cNvSpPr>
          <p:nvPr>
            <p:ph type="pic" sz="quarter" idx="16"/>
          </p:nvPr>
        </p:nvSpPr>
        <p:spPr>
          <a:xfrm>
            <a:off x="3281082" y="0"/>
            <a:ext cx="5862918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Body"/>
          <p:cNvSpPr>
            <a:spLocks noGrp="1"/>
          </p:cNvSpPr>
          <p:nvPr>
            <p:ph type="body" sz="quarter" idx="12"/>
          </p:nvPr>
        </p:nvSpPr>
        <p:spPr>
          <a:xfrm>
            <a:off x="381001" y="2743200"/>
            <a:ext cx="2590800" cy="3352800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384049" y="304800"/>
            <a:ext cx="2587752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"/>
          <p:cNvSpPr>
            <a:spLocks noGrp="1"/>
          </p:cNvSpPr>
          <p:nvPr>
            <p:ph type="ftr" sz="quarter" idx="13"/>
          </p:nvPr>
        </p:nvSpPr>
        <p:spPr>
          <a:xfrm>
            <a:off x="381000" y="6198017"/>
            <a:ext cx="2590801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2057401"/>
            <a:ext cx="2590801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3276600" y="304801"/>
            <a:ext cx="25908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81000" y="304799"/>
            <a:ext cx="25908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7924801" y="6550976"/>
            <a:ext cx="8381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381000" y="6563141"/>
            <a:ext cx="2934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spc="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2020 Technomic,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198017"/>
            <a:ext cx="8382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90000"/>
              </a:lnSpc>
              <a:spcBef>
                <a:spcPts val="0"/>
              </a:spcBef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1524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9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707" r:id="rId2"/>
    <p:sldLayoutId id="2147483692" r:id="rId3"/>
    <p:sldLayoutId id="2147483711" r:id="rId4"/>
    <p:sldLayoutId id="2147483693" r:id="rId5"/>
    <p:sldLayoutId id="2147483679" r:id="rId6"/>
    <p:sldLayoutId id="2147483714" r:id="rId7"/>
    <p:sldLayoutId id="2147483712" r:id="rId8"/>
    <p:sldLayoutId id="2147483684" r:id="rId9"/>
    <p:sldLayoutId id="2147483685" r:id="rId10"/>
    <p:sldLayoutId id="2147483683" r:id="rId11"/>
    <p:sldLayoutId id="2147483716" r:id="rId12"/>
    <p:sldLayoutId id="2147483710" r:id="rId13"/>
    <p:sldLayoutId id="2147483686" r:id="rId14"/>
    <p:sldLayoutId id="2147483715" r:id="rId15"/>
    <p:sldLayoutId id="2147483717" r:id="rId16"/>
    <p:sldLayoutId id="2147483681" r:id="rId17"/>
    <p:sldLayoutId id="2147483688" r:id="rId18"/>
    <p:sldLayoutId id="2147483687" r:id="rId19"/>
    <p:sldLayoutId id="2147483695" r:id="rId20"/>
    <p:sldLayoutId id="2147483691" r:id="rId21"/>
    <p:sldLayoutId id="2147483709" r:id="rId22"/>
    <p:sldLayoutId id="2147483680" r:id="rId23"/>
    <p:sldLayoutId id="2147483713" r:id="rId24"/>
    <p:sldLayoutId id="2147483690" r:id="rId25"/>
    <p:sldLayoutId id="2147483708" r:id="rId26"/>
    <p:sldLayoutId id="2147483698" r:id="rId27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36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240" userDrawn="1">
          <p15:clr>
            <a:srgbClr val="000000"/>
          </p15:clr>
        </p15:guide>
        <p15:guide id="3" pos="552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1872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88" userDrawn="1">
          <p15:clr>
            <a:srgbClr val="F26B43"/>
          </p15:clr>
        </p15:guide>
        <p15:guide id="9" orient="horz" pos="1728" userDrawn="1">
          <p15:clr>
            <a:srgbClr val="A4A3A4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T_Report_Template">
  <a:themeElements>
    <a:clrScheme name="Technomic 2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12630"/>
      </a:accent2>
      <a:accent3>
        <a:srgbClr val="43B02A"/>
      </a:accent3>
      <a:accent4>
        <a:srgbClr val="FFCD00"/>
      </a:accent4>
      <a:accent5>
        <a:srgbClr val="9063CD"/>
      </a:accent5>
      <a:accent6>
        <a:srgbClr val="FD81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100" smtClean="0">
            <a:latin typeface="Georgia" charset="0"/>
            <a:ea typeface="Georgia" charset="0"/>
            <a:cs typeface="Georgia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37650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AppleSymbols</vt:lpstr>
      <vt:lpstr>Arial</vt:lpstr>
      <vt:lpstr>Arial Black</vt:lpstr>
      <vt:lpstr>Calibri</vt:lpstr>
      <vt:lpstr>Georgia</vt:lpstr>
      <vt:lpstr>Helvetica</vt:lpstr>
      <vt:lpstr>TT_Report_Template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Technomic, Inc.</dc:creator>
  <cp:keywords/>
  <dc:description/>
  <cp:lastModifiedBy>Eric Martin</cp:lastModifiedBy>
  <cp:revision>1095</cp:revision>
  <cp:lastPrinted>2018-01-18T17:07:40Z</cp:lastPrinted>
  <dcterms:created xsi:type="dcterms:W3CDTF">2014-06-24T14:01:10Z</dcterms:created>
  <dcterms:modified xsi:type="dcterms:W3CDTF">2020-03-05T20:26:00Z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