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2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2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7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50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26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4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3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62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5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B872-1889-40FE-B499-D8DD8DACF50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5748BE-68EA-4D35-ADB5-F3C66A8E8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Build Week #1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5103574"/>
            <a:ext cx="1498947" cy="1140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91" y="5245550"/>
            <a:ext cx="1406735" cy="99863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6339"/>
          </a:xfrm>
        </p:spPr>
        <p:txBody>
          <a:bodyPr/>
          <a:lstStyle/>
          <a:p>
            <a:pPr algn="l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91" y="3861731"/>
            <a:ext cx="1178081" cy="1167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35628" y="3790399"/>
            <a:ext cx="1178245" cy="11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Gratitude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Special thanks goes the tutors</a:t>
            </a:r>
          </a:p>
          <a:p>
            <a:r>
              <a:rPr lang="en-GB" dirty="0" smtClean="0"/>
              <a:t>Stefano </a:t>
            </a:r>
            <a:r>
              <a:rPr lang="en-GB" dirty="0" err="1" smtClean="0"/>
              <a:t>Casasola</a:t>
            </a:r>
            <a:endParaRPr lang="en-GB" dirty="0" smtClean="0"/>
          </a:p>
          <a:p>
            <a:r>
              <a:rPr lang="en-GB" dirty="0" smtClean="0"/>
              <a:t>Diego </a:t>
            </a:r>
            <a:r>
              <a:rPr lang="en-GB" dirty="0" err="1" smtClean="0"/>
              <a:t>Banovaz</a:t>
            </a:r>
            <a:endParaRPr lang="en-GB" dirty="0" smtClean="0"/>
          </a:p>
          <a:p>
            <a:r>
              <a:rPr lang="en-GB" dirty="0" smtClean="0"/>
              <a:t>Stefano </a:t>
            </a:r>
            <a:r>
              <a:rPr lang="en-GB" dirty="0" err="1" smtClean="0"/>
              <a:t>Miceli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our team did great Job!</a:t>
            </a:r>
          </a:p>
          <a:p>
            <a:r>
              <a:rPr lang="en-GB" dirty="0" err="1" smtClean="0"/>
              <a:t>Mandeep</a:t>
            </a:r>
            <a:endParaRPr lang="en-GB" dirty="0" smtClean="0"/>
          </a:p>
          <a:p>
            <a:r>
              <a:rPr lang="en-GB" dirty="0" smtClean="0"/>
              <a:t>Oksana</a:t>
            </a:r>
          </a:p>
          <a:p>
            <a:r>
              <a:rPr lang="en-GB" dirty="0" err="1" smtClean="0"/>
              <a:t>Numfondo</a:t>
            </a:r>
            <a:endParaRPr lang="en-GB" dirty="0" smtClean="0"/>
          </a:p>
          <a:p>
            <a:r>
              <a:rPr lang="en-GB" dirty="0" smtClean="0"/>
              <a:t>Emmanuel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4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800" b="1" dirty="0" smtClean="0"/>
              <a:t>Thank you everyone and have a great weekend!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706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of the project is to build a Spotify clone. The Spotify clone consist of four pages which are Login page, Home </a:t>
            </a:r>
            <a:r>
              <a:rPr lang="en-GB" smtClean="0"/>
              <a:t>page, Album </a:t>
            </a:r>
            <a:r>
              <a:rPr lang="en-GB" dirty="0" smtClean="0"/>
              <a:t>page, Artist page. Because we are team of four we divided this project in four places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32394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a Spotify clone using bootstrap/</a:t>
            </a:r>
            <a:r>
              <a:rPr lang="en-GB" dirty="0" err="1" smtClean="0"/>
              <a:t>Javascripts</a:t>
            </a:r>
            <a:r>
              <a:rPr lang="en-GB" dirty="0" smtClean="0"/>
              <a:t> /CSS3</a:t>
            </a:r>
          </a:p>
          <a:p>
            <a:r>
              <a:rPr lang="en-GB" dirty="0" smtClean="0"/>
              <a:t>Make it responsive </a:t>
            </a:r>
            <a:r>
              <a:rPr lang="en-GB" dirty="0" err="1" smtClean="0"/>
              <a:t>i.e</a:t>
            </a:r>
            <a:r>
              <a:rPr lang="en-GB" dirty="0" smtClean="0"/>
              <a:t> mobile first</a:t>
            </a:r>
          </a:p>
          <a:p>
            <a:r>
              <a:rPr lang="en-GB" dirty="0" smtClean="0"/>
              <a:t>Work as a group using GitHub</a:t>
            </a:r>
          </a:p>
          <a:p>
            <a:r>
              <a:rPr lang="en-GB" dirty="0" smtClean="0"/>
              <a:t>Creating a live demo for tutor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5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page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467" y="1930400"/>
            <a:ext cx="1810827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05" y="1802601"/>
            <a:ext cx="3238298" cy="43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Page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186" y="2160588"/>
            <a:ext cx="1827446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82" y="2160588"/>
            <a:ext cx="3051823" cy="41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Album Page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4830"/>
            <a:ext cx="2935477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38" y="1802506"/>
            <a:ext cx="1961020" cy="42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Artist Page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828" y="1930400"/>
            <a:ext cx="1831858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1000125"/>
            <a:ext cx="36957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Collaborators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39" y="2160588"/>
            <a:ext cx="576973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828" y="2160588"/>
            <a:ext cx="599008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124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Build Week #1</vt:lpstr>
      <vt:lpstr>Project description</vt:lpstr>
      <vt:lpstr>Project Aim</vt:lpstr>
      <vt:lpstr>Login page</vt:lpstr>
      <vt:lpstr>Home Page</vt:lpstr>
      <vt:lpstr>Album Page</vt:lpstr>
      <vt:lpstr>Artist Page</vt:lpstr>
      <vt:lpstr>Collaborators</vt:lpstr>
      <vt:lpstr>ReadMe</vt:lpstr>
      <vt:lpstr>Gratitude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Week #1</dc:title>
  <dc:creator>Emmanuel Adedeji</dc:creator>
  <cp:lastModifiedBy>Emmanuel Adedeji</cp:lastModifiedBy>
  <cp:revision>11</cp:revision>
  <dcterms:created xsi:type="dcterms:W3CDTF">2020-05-15T09:19:49Z</dcterms:created>
  <dcterms:modified xsi:type="dcterms:W3CDTF">2020-05-15T18:44:13Z</dcterms:modified>
</cp:coreProperties>
</file>