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836B872-1889-40FE-B499-D8DD8DACF50A}" type="datetimeFigureOut">
              <a:rPr lang="en-GB" smtClean="0"/>
              <a:t>15/05/2020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5748BE-68EA-4D35-ADB5-F3C66A8E8597}" type="slidenum">
              <a:rPr lang="en-GB" smtClean="0"/>
              <a:t>‹#›</a:t>
            </a:fld>
            <a:endParaRPr lang="en-GB"/>
          </a:p>
        </p:txBody>
      </p:sp>
    </p:spTree>
    <p:extLst>
      <p:ext uri="{BB962C8B-B14F-4D97-AF65-F5344CB8AC3E}">
        <p14:creationId xmlns:p14="http://schemas.microsoft.com/office/powerpoint/2010/main" val="2485124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36B872-1889-40FE-B499-D8DD8DACF50A}" type="datetimeFigureOut">
              <a:rPr lang="en-GB" smtClean="0"/>
              <a:t>15/05/2020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5748BE-68EA-4D35-ADB5-F3C66A8E8597}" type="slidenum">
              <a:rPr lang="en-GB" smtClean="0"/>
              <a:t>‹#›</a:t>
            </a:fld>
            <a:endParaRPr lang="en-GB"/>
          </a:p>
        </p:txBody>
      </p:sp>
    </p:spTree>
    <p:extLst>
      <p:ext uri="{BB962C8B-B14F-4D97-AF65-F5344CB8AC3E}">
        <p14:creationId xmlns:p14="http://schemas.microsoft.com/office/powerpoint/2010/main" val="2900167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36B872-1889-40FE-B499-D8DD8DACF50A}" type="datetimeFigureOut">
              <a:rPr lang="en-GB" smtClean="0"/>
              <a:t>15/05/2020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5748BE-68EA-4D35-ADB5-F3C66A8E8597}"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83213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36B872-1889-40FE-B499-D8DD8DACF50A}" type="datetimeFigureOut">
              <a:rPr lang="en-GB" smtClean="0"/>
              <a:t>15/05/2020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5748BE-68EA-4D35-ADB5-F3C66A8E8597}" type="slidenum">
              <a:rPr lang="en-GB" smtClean="0"/>
              <a:t>‹#›</a:t>
            </a:fld>
            <a:endParaRPr lang="en-GB"/>
          </a:p>
        </p:txBody>
      </p:sp>
    </p:spTree>
    <p:extLst>
      <p:ext uri="{BB962C8B-B14F-4D97-AF65-F5344CB8AC3E}">
        <p14:creationId xmlns:p14="http://schemas.microsoft.com/office/powerpoint/2010/main" val="28915719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36B872-1889-40FE-B499-D8DD8DACF50A}" type="datetimeFigureOut">
              <a:rPr lang="en-GB" smtClean="0"/>
              <a:t>15/05/2020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5748BE-68EA-4D35-ADB5-F3C66A8E8597}"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125054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36B872-1889-40FE-B499-D8DD8DACF50A}" type="datetimeFigureOut">
              <a:rPr lang="en-GB" smtClean="0"/>
              <a:t>15/05/2020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5748BE-68EA-4D35-ADB5-F3C66A8E8597}" type="slidenum">
              <a:rPr lang="en-GB" smtClean="0"/>
              <a:t>‹#›</a:t>
            </a:fld>
            <a:endParaRPr lang="en-GB"/>
          </a:p>
        </p:txBody>
      </p:sp>
    </p:spTree>
    <p:extLst>
      <p:ext uri="{BB962C8B-B14F-4D97-AF65-F5344CB8AC3E}">
        <p14:creationId xmlns:p14="http://schemas.microsoft.com/office/powerpoint/2010/main" val="95526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36B872-1889-40FE-B499-D8DD8DACF50A}" type="datetimeFigureOut">
              <a:rPr lang="en-GB" smtClean="0"/>
              <a:t>15/05/2020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5748BE-68EA-4D35-ADB5-F3C66A8E8597}" type="slidenum">
              <a:rPr lang="en-GB" smtClean="0"/>
              <a:t>‹#›</a:t>
            </a:fld>
            <a:endParaRPr lang="en-GB"/>
          </a:p>
        </p:txBody>
      </p:sp>
    </p:spTree>
    <p:extLst>
      <p:ext uri="{BB962C8B-B14F-4D97-AF65-F5344CB8AC3E}">
        <p14:creationId xmlns:p14="http://schemas.microsoft.com/office/powerpoint/2010/main" val="33281468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36B872-1889-40FE-B499-D8DD8DACF50A}" type="datetimeFigureOut">
              <a:rPr lang="en-GB" smtClean="0"/>
              <a:t>15/05/2020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5748BE-68EA-4D35-ADB5-F3C66A8E8597}" type="slidenum">
              <a:rPr lang="en-GB" smtClean="0"/>
              <a:t>‹#›</a:t>
            </a:fld>
            <a:endParaRPr lang="en-GB"/>
          </a:p>
        </p:txBody>
      </p:sp>
    </p:spTree>
    <p:extLst>
      <p:ext uri="{BB962C8B-B14F-4D97-AF65-F5344CB8AC3E}">
        <p14:creationId xmlns:p14="http://schemas.microsoft.com/office/powerpoint/2010/main" val="324115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36B872-1889-40FE-B499-D8DD8DACF50A}" type="datetimeFigureOut">
              <a:rPr lang="en-GB" smtClean="0"/>
              <a:t>15/05/2020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5748BE-68EA-4D35-ADB5-F3C66A8E8597}" type="slidenum">
              <a:rPr lang="en-GB" smtClean="0"/>
              <a:t>‹#›</a:t>
            </a:fld>
            <a:endParaRPr lang="en-GB"/>
          </a:p>
        </p:txBody>
      </p:sp>
    </p:spTree>
    <p:extLst>
      <p:ext uri="{BB962C8B-B14F-4D97-AF65-F5344CB8AC3E}">
        <p14:creationId xmlns:p14="http://schemas.microsoft.com/office/powerpoint/2010/main" val="1148635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36B872-1889-40FE-B499-D8DD8DACF50A}" type="datetimeFigureOut">
              <a:rPr lang="en-GB" smtClean="0"/>
              <a:t>15/05/2020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5748BE-68EA-4D35-ADB5-F3C66A8E8597}" type="slidenum">
              <a:rPr lang="en-GB" smtClean="0"/>
              <a:t>‹#›</a:t>
            </a:fld>
            <a:endParaRPr lang="en-GB"/>
          </a:p>
        </p:txBody>
      </p:sp>
    </p:spTree>
    <p:extLst>
      <p:ext uri="{BB962C8B-B14F-4D97-AF65-F5344CB8AC3E}">
        <p14:creationId xmlns:p14="http://schemas.microsoft.com/office/powerpoint/2010/main" val="3498130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836B872-1889-40FE-B499-D8DD8DACF50A}" type="datetimeFigureOut">
              <a:rPr lang="en-GB" smtClean="0"/>
              <a:t>15/05/2020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B5748BE-68EA-4D35-ADB5-F3C66A8E8597}" type="slidenum">
              <a:rPr lang="en-GB" smtClean="0"/>
              <a:t>‹#›</a:t>
            </a:fld>
            <a:endParaRPr lang="en-GB"/>
          </a:p>
        </p:txBody>
      </p:sp>
    </p:spTree>
    <p:extLst>
      <p:ext uri="{BB962C8B-B14F-4D97-AF65-F5344CB8AC3E}">
        <p14:creationId xmlns:p14="http://schemas.microsoft.com/office/powerpoint/2010/main" val="1736625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836B872-1889-40FE-B499-D8DD8DACF50A}" type="datetimeFigureOut">
              <a:rPr lang="en-GB" smtClean="0"/>
              <a:t>15/05/2020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B5748BE-68EA-4D35-ADB5-F3C66A8E8597}" type="slidenum">
              <a:rPr lang="en-GB" smtClean="0"/>
              <a:t>‹#›</a:t>
            </a:fld>
            <a:endParaRPr lang="en-GB"/>
          </a:p>
        </p:txBody>
      </p:sp>
    </p:spTree>
    <p:extLst>
      <p:ext uri="{BB962C8B-B14F-4D97-AF65-F5344CB8AC3E}">
        <p14:creationId xmlns:p14="http://schemas.microsoft.com/office/powerpoint/2010/main" val="698916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836B872-1889-40FE-B499-D8DD8DACF50A}" type="datetimeFigureOut">
              <a:rPr lang="en-GB" smtClean="0"/>
              <a:t>15/05/2020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B5748BE-68EA-4D35-ADB5-F3C66A8E8597}" type="slidenum">
              <a:rPr lang="en-GB" smtClean="0"/>
              <a:t>‹#›</a:t>
            </a:fld>
            <a:endParaRPr lang="en-GB"/>
          </a:p>
        </p:txBody>
      </p:sp>
    </p:spTree>
    <p:extLst>
      <p:ext uri="{BB962C8B-B14F-4D97-AF65-F5344CB8AC3E}">
        <p14:creationId xmlns:p14="http://schemas.microsoft.com/office/powerpoint/2010/main" val="883758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36B872-1889-40FE-B499-D8DD8DACF50A}" type="datetimeFigureOut">
              <a:rPr lang="en-GB" smtClean="0"/>
              <a:t>15/05/2020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B5748BE-68EA-4D35-ADB5-F3C66A8E8597}" type="slidenum">
              <a:rPr lang="en-GB" smtClean="0"/>
              <a:t>‹#›</a:t>
            </a:fld>
            <a:endParaRPr lang="en-GB"/>
          </a:p>
        </p:txBody>
      </p:sp>
    </p:spTree>
    <p:extLst>
      <p:ext uri="{BB962C8B-B14F-4D97-AF65-F5344CB8AC3E}">
        <p14:creationId xmlns:p14="http://schemas.microsoft.com/office/powerpoint/2010/main" val="2964631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36B872-1889-40FE-B499-D8DD8DACF50A}" type="datetimeFigureOut">
              <a:rPr lang="en-GB" smtClean="0"/>
              <a:t>15/05/2020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B5748BE-68EA-4D35-ADB5-F3C66A8E8597}" type="slidenum">
              <a:rPr lang="en-GB" smtClean="0"/>
              <a:t>‹#›</a:t>
            </a:fld>
            <a:endParaRPr lang="en-GB"/>
          </a:p>
        </p:txBody>
      </p:sp>
    </p:spTree>
    <p:extLst>
      <p:ext uri="{BB962C8B-B14F-4D97-AF65-F5344CB8AC3E}">
        <p14:creationId xmlns:p14="http://schemas.microsoft.com/office/powerpoint/2010/main" val="391178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36B872-1889-40FE-B499-D8DD8DACF50A}" type="datetimeFigureOut">
              <a:rPr lang="en-GB" smtClean="0"/>
              <a:t>15/05/2020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B5748BE-68EA-4D35-ADB5-F3C66A8E8597}" type="slidenum">
              <a:rPr lang="en-GB" smtClean="0"/>
              <a:t>‹#›</a:t>
            </a:fld>
            <a:endParaRPr lang="en-GB"/>
          </a:p>
        </p:txBody>
      </p:sp>
    </p:spTree>
    <p:extLst>
      <p:ext uri="{BB962C8B-B14F-4D97-AF65-F5344CB8AC3E}">
        <p14:creationId xmlns:p14="http://schemas.microsoft.com/office/powerpoint/2010/main" val="2467457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836B872-1889-40FE-B499-D8DD8DACF50A}" type="datetimeFigureOut">
              <a:rPr lang="en-GB" smtClean="0"/>
              <a:t>15/05/2020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B5748BE-68EA-4D35-ADB5-F3C66A8E8597}" type="slidenum">
              <a:rPr lang="en-GB" smtClean="0"/>
              <a:t>‹#›</a:t>
            </a:fld>
            <a:endParaRPr lang="en-GB"/>
          </a:p>
        </p:txBody>
      </p:sp>
    </p:spTree>
    <p:extLst>
      <p:ext uri="{BB962C8B-B14F-4D97-AF65-F5344CB8AC3E}">
        <p14:creationId xmlns:p14="http://schemas.microsoft.com/office/powerpoint/2010/main" val="3550457704"/>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Build Week #1</a:t>
            </a:r>
            <a:endParaRPr lang="en-GB" dirty="0"/>
          </a:p>
        </p:txBody>
      </p:sp>
      <p:pic>
        <p:nvPicPr>
          <p:cNvPr id="6" name="Picture 5"/>
          <p:cNvPicPr>
            <a:picLocks noChangeAspect="1"/>
          </p:cNvPicPr>
          <p:nvPr/>
        </p:nvPicPr>
        <p:blipFill>
          <a:blip r:embed="rId2"/>
          <a:stretch>
            <a:fillRect/>
          </a:stretch>
        </p:blipFill>
        <p:spPr>
          <a:xfrm>
            <a:off x="3335628" y="5103574"/>
            <a:ext cx="1498947" cy="1140613"/>
          </a:xfrm>
          <a:prstGeom prst="rect">
            <a:avLst/>
          </a:prstGeom>
        </p:spPr>
      </p:pic>
      <p:pic>
        <p:nvPicPr>
          <p:cNvPr id="8" name="Picture 7"/>
          <p:cNvPicPr>
            <a:picLocks noChangeAspect="1"/>
          </p:cNvPicPr>
          <p:nvPr/>
        </p:nvPicPr>
        <p:blipFill>
          <a:blip r:embed="rId3"/>
          <a:stretch>
            <a:fillRect/>
          </a:stretch>
        </p:blipFill>
        <p:spPr>
          <a:xfrm>
            <a:off x="1626091" y="5245550"/>
            <a:ext cx="1406735" cy="998637"/>
          </a:xfrm>
          <a:prstGeom prst="rect">
            <a:avLst/>
          </a:prstGeom>
        </p:spPr>
      </p:pic>
      <p:sp>
        <p:nvSpPr>
          <p:cNvPr id="3" name="Subtitle 2"/>
          <p:cNvSpPr>
            <a:spLocks noGrp="1"/>
          </p:cNvSpPr>
          <p:nvPr>
            <p:ph type="subTitle" idx="1"/>
          </p:nvPr>
        </p:nvSpPr>
        <p:spPr>
          <a:xfrm>
            <a:off x="1524000" y="3602037"/>
            <a:ext cx="9144000" cy="3056339"/>
          </a:xfrm>
        </p:spPr>
        <p:txBody>
          <a:bodyPr/>
          <a:lstStyle/>
          <a:p>
            <a:pPr algn="l"/>
            <a:endParaRPr lang="en-GB" dirty="0"/>
          </a:p>
        </p:txBody>
      </p:sp>
      <p:pic>
        <p:nvPicPr>
          <p:cNvPr id="4" name="Picture 3"/>
          <p:cNvPicPr>
            <a:picLocks noChangeAspect="1"/>
          </p:cNvPicPr>
          <p:nvPr/>
        </p:nvPicPr>
        <p:blipFill>
          <a:blip r:embed="rId4"/>
          <a:stretch>
            <a:fillRect/>
          </a:stretch>
        </p:blipFill>
        <p:spPr>
          <a:xfrm>
            <a:off x="1626091" y="3861731"/>
            <a:ext cx="1178081" cy="1167468"/>
          </a:xfrm>
          <a:prstGeom prst="rect">
            <a:avLst/>
          </a:prstGeom>
        </p:spPr>
      </p:pic>
      <p:pic>
        <p:nvPicPr>
          <p:cNvPr id="5" name="Picture 4"/>
          <p:cNvPicPr>
            <a:picLocks noChangeAspect="1"/>
          </p:cNvPicPr>
          <p:nvPr/>
        </p:nvPicPr>
        <p:blipFill>
          <a:blip r:embed="rId5"/>
          <a:stretch>
            <a:fillRect/>
          </a:stretch>
        </p:blipFill>
        <p:spPr>
          <a:xfrm flipH="1">
            <a:off x="3335628" y="3790399"/>
            <a:ext cx="1178245" cy="1196043"/>
          </a:xfrm>
          <a:prstGeom prst="rect">
            <a:avLst/>
          </a:prstGeom>
        </p:spPr>
      </p:pic>
    </p:spTree>
    <p:extLst>
      <p:ext uri="{BB962C8B-B14F-4D97-AF65-F5344CB8AC3E}">
        <p14:creationId xmlns:p14="http://schemas.microsoft.com/office/powerpoint/2010/main" val="1875799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6" presetClass="entr" presetSubtype="0"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down)">
                                      <p:cBhvr>
                                        <p:cTn id="24" dur="580">
                                          <p:stCondLst>
                                            <p:cond delay="0"/>
                                          </p:stCondLst>
                                        </p:cTn>
                                        <p:tgtEl>
                                          <p:spTgt spid="8"/>
                                        </p:tgtEl>
                                      </p:cBhvr>
                                    </p:animEffect>
                                    <p:anim calcmode="lin" valueType="num">
                                      <p:cBhvr>
                                        <p:cTn id="25"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0" dur="26">
                                          <p:stCondLst>
                                            <p:cond delay="650"/>
                                          </p:stCondLst>
                                        </p:cTn>
                                        <p:tgtEl>
                                          <p:spTgt spid="8"/>
                                        </p:tgtEl>
                                      </p:cBhvr>
                                      <p:to x="100000" y="60000"/>
                                    </p:animScale>
                                    <p:animScale>
                                      <p:cBhvr>
                                        <p:cTn id="31" dur="166" decel="50000">
                                          <p:stCondLst>
                                            <p:cond delay="676"/>
                                          </p:stCondLst>
                                        </p:cTn>
                                        <p:tgtEl>
                                          <p:spTgt spid="8"/>
                                        </p:tgtEl>
                                      </p:cBhvr>
                                      <p:to x="100000" y="100000"/>
                                    </p:animScale>
                                    <p:animScale>
                                      <p:cBhvr>
                                        <p:cTn id="32" dur="26">
                                          <p:stCondLst>
                                            <p:cond delay="1312"/>
                                          </p:stCondLst>
                                        </p:cTn>
                                        <p:tgtEl>
                                          <p:spTgt spid="8"/>
                                        </p:tgtEl>
                                      </p:cBhvr>
                                      <p:to x="100000" y="80000"/>
                                    </p:animScale>
                                    <p:animScale>
                                      <p:cBhvr>
                                        <p:cTn id="33" dur="166" decel="50000">
                                          <p:stCondLst>
                                            <p:cond delay="1338"/>
                                          </p:stCondLst>
                                        </p:cTn>
                                        <p:tgtEl>
                                          <p:spTgt spid="8"/>
                                        </p:tgtEl>
                                      </p:cBhvr>
                                      <p:to x="100000" y="100000"/>
                                    </p:animScale>
                                    <p:animScale>
                                      <p:cBhvr>
                                        <p:cTn id="34" dur="26">
                                          <p:stCondLst>
                                            <p:cond delay="1642"/>
                                          </p:stCondLst>
                                        </p:cTn>
                                        <p:tgtEl>
                                          <p:spTgt spid="8"/>
                                        </p:tgtEl>
                                      </p:cBhvr>
                                      <p:to x="100000" y="90000"/>
                                    </p:animScale>
                                    <p:animScale>
                                      <p:cBhvr>
                                        <p:cTn id="35" dur="166" decel="50000">
                                          <p:stCondLst>
                                            <p:cond delay="1668"/>
                                          </p:stCondLst>
                                        </p:cTn>
                                        <p:tgtEl>
                                          <p:spTgt spid="8"/>
                                        </p:tgtEl>
                                      </p:cBhvr>
                                      <p:to x="100000" y="100000"/>
                                    </p:animScale>
                                    <p:animScale>
                                      <p:cBhvr>
                                        <p:cTn id="36" dur="26">
                                          <p:stCondLst>
                                            <p:cond delay="1808"/>
                                          </p:stCondLst>
                                        </p:cTn>
                                        <p:tgtEl>
                                          <p:spTgt spid="8"/>
                                        </p:tgtEl>
                                      </p:cBhvr>
                                      <p:to x="100000" y="95000"/>
                                    </p:animScale>
                                    <p:animScale>
                                      <p:cBhvr>
                                        <p:cTn id="37"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pPr marL="0" indent="0">
              <a:buNone/>
            </a:pPr>
            <a:endParaRPr lang="en-GB" dirty="0"/>
          </a:p>
          <a:p>
            <a:pPr marL="0" indent="0">
              <a:buNone/>
            </a:pPr>
            <a:endParaRPr lang="en-GB" dirty="0" smtClean="0"/>
          </a:p>
          <a:p>
            <a:pPr marL="0" indent="0">
              <a:buNone/>
            </a:pPr>
            <a:r>
              <a:rPr lang="en-GB" sz="2800" b="1" dirty="0" smtClean="0"/>
              <a:t>Thank you everyone and have a great weekend!</a:t>
            </a:r>
            <a:endParaRPr lang="en-GB" sz="2800" b="1" dirty="0"/>
          </a:p>
        </p:txBody>
      </p:sp>
    </p:spTree>
    <p:extLst>
      <p:ext uri="{BB962C8B-B14F-4D97-AF65-F5344CB8AC3E}">
        <p14:creationId xmlns:p14="http://schemas.microsoft.com/office/powerpoint/2010/main" val="41706141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Gratitude</a:t>
            </a:r>
            <a:endParaRPr lang="en-GB" dirty="0"/>
          </a:p>
        </p:txBody>
      </p:sp>
      <p:sp>
        <p:nvSpPr>
          <p:cNvPr id="3" name="Content Placeholder 2"/>
          <p:cNvSpPr>
            <a:spLocks noGrp="1"/>
          </p:cNvSpPr>
          <p:nvPr>
            <p:ph idx="1"/>
          </p:nvPr>
        </p:nvSpPr>
        <p:spPr/>
        <p:txBody>
          <a:bodyPr>
            <a:normAutofit lnSpcReduction="10000"/>
          </a:bodyPr>
          <a:lstStyle/>
          <a:p>
            <a:pPr marL="0" indent="0">
              <a:buNone/>
            </a:pPr>
            <a:r>
              <a:rPr lang="en-GB" dirty="0" smtClean="0"/>
              <a:t>Special thanks goes the tutors</a:t>
            </a:r>
          </a:p>
          <a:p>
            <a:r>
              <a:rPr lang="en-GB" dirty="0" smtClean="0"/>
              <a:t>Stefano </a:t>
            </a:r>
            <a:r>
              <a:rPr lang="en-GB" dirty="0" err="1" smtClean="0"/>
              <a:t>Casasola</a:t>
            </a:r>
            <a:endParaRPr lang="en-GB" dirty="0" smtClean="0"/>
          </a:p>
          <a:p>
            <a:r>
              <a:rPr lang="en-GB" dirty="0" smtClean="0"/>
              <a:t>Diego </a:t>
            </a:r>
            <a:r>
              <a:rPr lang="en-GB" dirty="0" err="1" smtClean="0"/>
              <a:t>Banovaz</a:t>
            </a:r>
            <a:endParaRPr lang="en-GB" dirty="0" smtClean="0"/>
          </a:p>
          <a:p>
            <a:r>
              <a:rPr lang="en-GB" dirty="0" smtClean="0"/>
              <a:t>Stefano </a:t>
            </a:r>
            <a:r>
              <a:rPr lang="en-GB" dirty="0" err="1" smtClean="0"/>
              <a:t>Miceli</a:t>
            </a:r>
            <a:endParaRPr lang="en-GB" dirty="0" smtClean="0"/>
          </a:p>
          <a:p>
            <a:endParaRPr lang="en-GB" dirty="0" smtClean="0"/>
          </a:p>
          <a:p>
            <a:pPr marL="0" indent="0">
              <a:buNone/>
            </a:pPr>
            <a:r>
              <a:rPr lang="en-GB" dirty="0" smtClean="0"/>
              <a:t>And our team did great Job!</a:t>
            </a:r>
          </a:p>
          <a:p>
            <a:r>
              <a:rPr lang="en-GB" dirty="0" err="1" smtClean="0"/>
              <a:t>Mandeep</a:t>
            </a:r>
            <a:endParaRPr lang="en-GB" dirty="0" smtClean="0"/>
          </a:p>
          <a:p>
            <a:r>
              <a:rPr lang="en-GB" dirty="0" smtClean="0"/>
              <a:t>Oksana</a:t>
            </a:r>
          </a:p>
          <a:p>
            <a:r>
              <a:rPr lang="en-GB" dirty="0" err="1" smtClean="0"/>
              <a:t>Numfondo</a:t>
            </a:r>
            <a:endParaRPr lang="en-GB" dirty="0" smtClean="0"/>
          </a:p>
          <a:p>
            <a:r>
              <a:rPr lang="en-GB" dirty="0" smtClean="0"/>
              <a:t>Emmanuel</a:t>
            </a:r>
            <a:endParaRPr lang="en-GB" dirty="0"/>
          </a:p>
        </p:txBody>
      </p:sp>
    </p:spTree>
    <p:extLst>
      <p:ext uri="{BB962C8B-B14F-4D97-AF65-F5344CB8AC3E}">
        <p14:creationId xmlns:p14="http://schemas.microsoft.com/office/powerpoint/2010/main" val="1912400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heel(1)">
                                      <p:cBhvr>
                                        <p:cTn id="19" dur="20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5" presetClass="entr" presetSubtype="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2000"/>
                                        <p:tgtEl>
                                          <p:spTgt spid="3">
                                            <p:txEl>
                                              <p:pRg st="6" end="6"/>
                                            </p:txEl>
                                          </p:spTgt>
                                        </p:tgtEl>
                                      </p:cBhvr>
                                    </p:animEffect>
                                    <p:anim calcmode="lin" valueType="num">
                                      <p:cBhvr>
                                        <p:cTn id="25" dur="2000" fill="hold"/>
                                        <p:tgtEl>
                                          <p:spTgt spid="3">
                                            <p:txEl>
                                              <p:pRg st="6" end="6"/>
                                            </p:txEl>
                                          </p:spTgt>
                                        </p:tgtEl>
                                        <p:attrNameLst>
                                          <p:attrName>ppt_w</p:attrName>
                                        </p:attrNameLst>
                                      </p:cBhvr>
                                      <p:tavLst>
                                        <p:tav tm="0" fmla="#ppt_w*sin(2.5*pi*$)">
                                          <p:val>
                                            <p:fltVal val="0"/>
                                          </p:val>
                                        </p:tav>
                                        <p:tav tm="100000">
                                          <p:val>
                                            <p:fltVal val="1"/>
                                          </p:val>
                                        </p:tav>
                                      </p:tavLst>
                                    </p:anim>
                                    <p:anim calcmode="lin" valueType="num">
                                      <p:cBhvr>
                                        <p:cTn id="26" dur="2000" fill="hold"/>
                                        <p:tgtEl>
                                          <p:spTgt spid="3">
                                            <p:txEl>
                                              <p:pRg st="6" end="6"/>
                                            </p:txEl>
                                          </p:spTgt>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p:cTn id="31" dur="1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7" end="7"/>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p:cTn id="39"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40"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41" dur="500"/>
                                        <p:tgtEl>
                                          <p:spTgt spid="3">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6" presetClass="entr" presetSubtype="0" fill="hold"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wipe(down)">
                                      <p:cBhvr>
                                        <p:cTn id="46" dur="580">
                                          <p:stCondLst>
                                            <p:cond delay="0"/>
                                          </p:stCondLst>
                                        </p:cTn>
                                        <p:tgtEl>
                                          <p:spTgt spid="3">
                                            <p:txEl>
                                              <p:pRg st="9" end="9"/>
                                            </p:txEl>
                                          </p:spTgt>
                                        </p:tgtEl>
                                      </p:cBhvr>
                                    </p:animEffect>
                                    <p:anim calcmode="lin" valueType="num">
                                      <p:cBhvr>
                                        <p:cTn id="47" dur="1822" tmFilter="0,0; 0.14,0.36; 0.43,0.73; 0.71,0.91; 1.0,1.0">
                                          <p:stCondLst>
                                            <p:cond delay="0"/>
                                          </p:stCondLst>
                                        </p:cTn>
                                        <p:tgtEl>
                                          <p:spTgt spid="3">
                                            <p:txEl>
                                              <p:pRg st="9" end="9"/>
                                            </p:txEl>
                                          </p:spTgt>
                                        </p:tgtEl>
                                        <p:attrNameLst>
                                          <p:attrName>ppt_x</p:attrName>
                                        </p:attrNameLst>
                                      </p:cBhvr>
                                      <p:tavLst>
                                        <p:tav tm="0">
                                          <p:val>
                                            <p:strVal val="#ppt_x-0.25"/>
                                          </p:val>
                                        </p:tav>
                                        <p:tav tm="100000">
                                          <p:val>
                                            <p:strVal val="#ppt_x"/>
                                          </p:val>
                                        </p:tav>
                                      </p:tavLst>
                                    </p:anim>
                                    <p:anim calcmode="lin" valueType="num">
                                      <p:cBhvr>
                                        <p:cTn id="48" dur="664" tmFilter="0.0,0.0; 0.25,0.07; 0.50,0.2; 0.75,0.467; 1.0,1.0">
                                          <p:stCondLst>
                                            <p:cond delay="0"/>
                                          </p:stCondLst>
                                        </p:cTn>
                                        <p:tgtEl>
                                          <p:spTgt spid="3">
                                            <p:txEl>
                                              <p:pRg st="9" end="9"/>
                                            </p:txEl>
                                          </p:spTgt>
                                        </p:tgtEl>
                                        <p:attrNameLst>
                                          <p:attrName>ppt_y</p:attrName>
                                        </p:attrNameLst>
                                      </p:cBhvr>
                                      <p:tavLst>
                                        <p:tav tm="0" fmla="#ppt_y-sin(pi*$)/3">
                                          <p:val>
                                            <p:fltVal val="0.5"/>
                                          </p:val>
                                        </p:tav>
                                        <p:tav tm="100000">
                                          <p:val>
                                            <p:fltVal val="1"/>
                                          </p:val>
                                        </p:tav>
                                      </p:tavLst>
                                    </p:anim>
                                    <p:anim calcmode="lin" valueType="num">
                                      <p:cBhvr>
                                        <p:cTn id="49" dur="664" tmFilter="0, 0; 0.125,0.2665; 0.25,0.4; 0.375,0.465; 0.5,0.5;  0.625,0.535; 0.75,0.6; 0.875,0.7335; 1,1">
                                          <p:stCondLst>
                                            <p:cond delay="664"/>
                                          </p:stCondLst>
                                        </p:cTn>
                                        <p:tgtEl>
                                          <p:spTgt spid="3">
                                            <p:txEl>
                                              <p:pRg st="9" end="9"/>
                                            </p:txEl>
                                          </p:spTgt>
                                        </p:tgtEl>
                                        <p:attrNameLst>
                                          <p:attrName>ppt_y</p:attrName>
                                        </p:attrNameLst>
                                      </p:cBhvr>
                                      <p:tavLst>
                                        <p:tav tm="0" fmla="#ppt_y-sin(pi*$)/9">
                                          <p:val>
                                            <p:fltVal val="0"/>
                                          </p:val>
                                        </p:tav>
                                        <p:tav tm="100000">
                                          <p:val>
                                            <p:fltVal val="1"/>
                                          </p:val>
                                        </p:tav>
                                      </p:tavLst>
                                    </p:anim>
                                    <p:anim calcmode="lin" valueType="num">
                                      <p:cBhvr>
                                        <p:cTn id="50" dur="332" tmFilter="0, 0; 0.125,0.2665; 0.25,0.4; 0.375,0.465; 0.5,0.5;  0.625,0.535; 0.75,0.6; 0.875,0.7335; 1,1">
                                          <p:stCondLst>
                                            <p:cond delay="1324"/>
                                          </p:stCondLst>
                                        </p:cTn>
                                        <p:tgtEl>
                                          <p:spTgt spid="3">
                                            <p:txEl>
                                              <p:pRg st="9" end="9"/>
                                            </p:txEl>
                                          </p:spTgt>
                                        </p:tgtEl>
                                        <p:attrNameLst>
                                          <p:attrName>ppt_y</p:attrName>
                                        </p:attrNameLst>
                                      </p:cBhvr>
                                      <p:tavLst>
                                        <p:tav tm="0" fmla="#ppt_y-sin(pi*$)/27">
                                          <p:val>
                                            <p:fltVal val="0"/>
                                          </p:val>
                                        </p:tav>
                                        <p:tav tm="100000">
                                          <p:val>
                                            <p:fltVal val="1"/>
                                          </p:val>
                                        </p:tav>
                                      </p:tavLst>
                                    </p:anim>
                                    <p:anim calcmode="lin" valueType="num">
                                      <p:cBhvr>
                                        <p:cTn id="51" dur="164" tmFilter="0, 0; 0.125,0.2665; 0.25,0.4; 0.375,0.465; 0.5,0.5;  0.625,0.535; 0.75,0.6; 0.875,0.7335; 1,1">
                                          <p:stCondLst>
                                            <p:cond delay="1656"/>
                                          </p:stCondLst>
                                        </p:cTn>
                                        <p:tgtEl>
                                          <p:spTgt spid="3">
                                            <p:txEl>
                                              <p:pRg st="9" end="9"/>
                                            </p:txEl>
                                          </p:spTgt>
                                        </p:tgtEl>
                                        <p:attrNameLst>
                                          <p:attrName>ppt_y</p:attrName>
                                        </p:attrNameLst>
                                      </p:cBhvr>
                                      <p:tavLst>
                                        <p:tav tm="0" fmla="#ppt_y-sin(pi*$)/81">
                                          <p:val>
                                            <p:fltVal val="0"/>
                                          </p:val>
                                        </p:tav>
                                        <p:tav tm="100000">
                                          <p:val>
                                            <p:fltVal val="1"/>
                                          </p:val>
                                        </p:tav>
                                      </p:tavLst>
                                    </p:anim>
                                    <p:animScale>
                                      <p:cBhvr>
                                        <p:cTn id="52" dur="26">
                                          <p:stCondLst>
                                            <p:cond delay="650"/>
                                          </p:stCondLst>
                                        </p:cTn>
                                        <p:tgtEl>
                                          <p:spTgt spid="3">
                                            <p:txEl>
                                              <p:pRg st="9" end="9"/>
                                            </p:txEl>
                                          </p:spTgt>
                                        </p:tgtEl>
                                      </p:cBhvr>
                                      <p:to x="100000" y="60000"/>
                                    </p:animScale>
                                    <p:animScale>
                                      <p:cBhvr>
                                        <p:cTn id="53" dur="166" decel="50000">
                                          <p:stCondLst>
                                            <p:cond delay="676"/>
                                          </p:stCondLst>
                                        </p:cTn>
                                        <p:tgtEl>
                                          <p:spTgt spid="3">
                                            <p:txEl>
                                              <p:pRg st="9" end="9"/>
                                            </p:txEl>
                                          </p:spTgt>
                                        </p:tgtEl>
                                      </p:cBhvr>
                                      <p:to x="100000" y="100000"/>
                                    </p:animScale>
                                    <p:animScale>
                                      <p:cBhvr>
                                        <p:cTn id="54" dur="26">
                                          <p:stCondLst>
                                            <p:cond delay="1312"/>
                                          </p:stCondLst>
                                        </p:cTn>
                                        <p:tgtEl>
                                          <p:spTgt spid="3">
                                            <p:txEl>
                                              <p:pRg st="9" end="9"/>
                                            </p:txEl>
                                          </p:spTgt>
                                        </p:tgtEl>
                                      </p:cBhvr>
                                      <p:to x="100000" y="80000"/>
                                    </p:animScale>
                                    <p:animScale>
                                      <p:cBhvr>
                                        <p:cTn id="55" dur="166" decel="50000">
                                          <p:stCondLst>
                                            <p:cond delay="1338"/>
                                          </p:stCondLst>
                                        </p:cTn>
                                        <p:tgtEl>
                                          <p:spTgt spid="3">
                                            <p:txEl>
                                              <p:pRg st="9" end="9"/>
                                            </p:txEl>
                                          </p:spTgt>
                                        </p:tgtEl>
                                      </p:cBhvr>
                                      <p:to x="100000" y="100000"/>
                                    </p:animScale>
                                    <p:animScale>
                                      <p:cBhvr>
                                        <p:cTn id="56" dur="26">
                                          <p:stCondLst>
                                            <p:cond delay="1642"/>
                                          </p:stCondLst>
                                        </p:cTn>
                                        <p:tgtEl>
                                          <p:spTgt spid="3">
                                            <p:txEl>
                                              <p:pRg st="9" end="9"/>
                                            </p:txEl>
                                          </p:spTgt>
                                        </p:tgtEl>
                                      </p:cBhvr>
                                      <p:to x="100000" y="90000"/>
                                    </p:animScale>
                                    <p:animScale>
                                      <p:cBhvr>
                                        <p:cTn id="57" dur="166" decel="50000">
                                          <p:stCondLst>
                                            <p:cond delay="1668"/>
                                          </p:stCondLst>
                                        </p:cTn>
                                        <p:tgtEl>
                                          <p:spTgt spid="3">
                                            <p:txEl>
                                              <p:pRg st="9" end="9"/>
                                            </p:txEl>
                                          </p:spTgt>
                                        </p:tgtEl>
                                      </p:cBhvr>
                                      <p:to x="100000" y="100000"/>
                                    </p:animScale>
                                    <p:animScale>
                                      <p:cBhvr>
                                        <p:cTn id="58" dur="26">
                                          <p:stCondLst>
                                            <p:cond delay="1808"/>
                                          </p:stCondLst>
                                        </p:cTn>
                                        <p:tgtEl>
                                          <p:spTgt spid="3">
                                            <p:txEl>
                                              <p:pRg st="9" end="9"/>
                                            </p:txEl>
                                          </p:spTgt>
                                        </p:tgtEl>
                                      </p:cBhvr>
                                      <p:to x="100000" y="95000"/>
                                    </p:animScale>
                                    <p:animScale>
                                      <p:cBhvr>
                                        <p:cTn id="59" dur="166" decel="50000">
                                          <p:stCondLst>
                                            <p:cond delay="1834"/>
                                          </p:stCondLst>
                                        </p:cTn>
                                        <p:tgtEl>
                                          <p:spTgt spid="3">
                                            <p:txEl>
                                              <p:pRg st="9" end="9"/>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Project description</a:t>
            </a:r>
            <a:endParaRPr lang="en-GB" dirty="0"/>
          </a:p>
        </p:txBody>
      </p:sp>
      <p:sp>
        <p:nvSpPr>
          <p:cNvPr id="3" name="Content Placeholder 2"/>
          <p:cNvSpPr>
            <a:spLocks noGrp="1"/>
          </p:cNvSpPr>
          <p:nvPr>
            <p:ph idx="1"/>
          </p:nvPr>
        </p:nvSpPr>
        <p:spPr/>
        <p:txBody>
          <a:bodyPr/>
          <a:lstStyle/>
          <a:p>
            <a:pPr marL="0" indent="0">
              <a:buNone/>
            </a:pPr>
            <a:r>
              <a:rPr lang="en-GB" dirty="0" smtClean="0"/>
              <a:t>The aim of the project is to build a Spotify clone. The Spotify clone consist of four pages which are Login page, Home page Album page, Artist page. Because we are team of four we divided this project in four places respectively. </a:t>
            </a:r>
          </a:p>
        </p:txBody>
      </p:sp>
    </p:spTree>
    <p:extLst>
      <p:ext uri="{BB962C8B-B14F-4D97-AF65-F5344CB8AC3E}">
        <p14:creationId xmlns:p14="http://schemas.microsoft.com/office/powerpoint/2010/main" val="32394644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Project Aim</a:t>
            </a:r>
            <a:endParaRPr lang="en-GB" dirty="0"/>
          </a:p>
        </p:txBody>
      </p:sp>
      <p:sp>
        <p:nvSpPr>
          <p:cNvPr id="3" name="Content Placeholder 2"/>
          <p:cNvSpPr>
            <a:spLocks noGrp="1"/>
          </p:cNvSpPr>
          <p:nvPr>
            <p:ph idx="1"/>
          </p:nvPr>
        </p:nvSpPr>
        <p:spPr/>
        <p:txBody>
          <a:bodyPr/>
          <a:lstStyle/>
          <a:p>
            <a:r>
              <a:rPr lang="en-GB" dirty="0" smtClean="0"/>
              <a:t>Develop a Spotify clone using bootstrap/</a:t>
            </a:r>
            <a:r>
              <a:rPr lang="en-GB" dirty="0" err="1" smtClean="0"/>
              <a:t>Javascripts</a:t>
            </a:r>
            <a:r>
              <a:rPr lang="en-GB" dirty="0" smtClean="0"/>
              <a:t> /CSS3</a:t>
            </a:r>
          </a:p>
          <a:p>
            <a:r>
              <a:rPr lang="en-GB" dirty="0" smtClean="0"/>
              <a:t>Make it responsive </a:t>
            </a:r>
            <a:r>
              <a:rPr lang="en-GB" dirty="0" err="1" smtClean="0"/>
              <a:t>i.e</a:t>
            </a:r>
            <a:r>
              <a:rPr lang="en-GB" dirty="0" smtClean="0"/>
              <a:t> mobile first</a:t>
            </a:r>
          </a:p>
          <a:p>
            <a:r>
              <a:rPr lang="en-GB" dirty="0" smtClean="0"/>
              <a:t>Work as a group using GitHub</a:t>
            </a:r>
          </a:p>
          <a:p>
            <a:r>
              <a:rPr lang="en-GB" dirty="0" smtClean="0"/>
              <a:t>Creating a live demo for tutor</a:t>
            </a:r>
            <a:endParaRPr lang="en-GB" dirty="0"/>
          </a:p>
        </p:txBody>
      </p:sp>
    </p:spTree>
    <p:extLst>
      <p:ext uri="{BB962C8B-B14F-4D97-AF65-F5344CB8AC3E}">
        <p14:creationId xmlns:p14="http://schemas.microsoft.com/office/powerpoint/2010/main" val="27205873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Login page</a:t>
            </a:r>
            <a:endParaRPr lang="en-GB" dirty="0"/>
          </a:p>
        </p:txBody>
      </p:sp>
      <p:pic>
        <p:nvPicPr>
          <p:cNvPr id="4" name="Content Placeholder 3"/>
          <p:cNvPicPr>
            <a:picLocks noGrp="1" noChangeAspect="1"/>
          </p:cNvPicPr>
          <p:nvPr>
            <p:ph idx="1"/>
          </p:nvPr>
        </p:nvPicPr>
        <p:blipFill>
          <a:blip r:embed="rId2"/>
          <a:stretch>
            <a:fillRect/>
          </a:stretch>
        </p:blipFill>
        <p:spPr>
          <a:xfrm>
            <a:off x="1533467" y="1930400"/>
            <a:ext cx="1810827" cy="3881437"/>
          </a:xfrm>
          <a:prstGeom prst="rect">
            <a:avLst/>
          </a:prstGeom>
        </p:spPr>
      </p:pic>
      <p:pic>
        <p:nvPicPr>
          <p:cNvPr id="5" name="Picture 4"/>
          <p:cNvPicPr>
            <a:picLocks noChangeAspect="1"/>
          </p:cNvPicPr>
          <p:nvPr/>
        </p:nvPicPr>
        <p:blipFill>
          <a:blip r:embed="rId3"/>
          <a:stretch>
            <a:fillRect/>
          </a:stretch>
        </p:blipFill>
        <p:spPr>
          <a:xfrm>
            <a:off x="3837905" y="1802601"/>
            <a:ext cx="3238298" cy="4342834"/>
          </a:xfrm>
          <a:prstGeom prst="rect">
            <a:avLst/>
          </a:prstGeom>
        </p:spPr>
      </p:pic>
    </p:spTree>
    <p:extLst>
      <p:ext uri="{BB962C8B-B14F-4D97-AF65-F5344CB8AC3E}">
        <p14:creationId xmlns:p14="http://schemas.microsoft.com/office/powerpoint/2010/main" val="3766481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Home Page</a:t>
            </a:r>
            <a:endParaRPr lang="en-GB" dirty="0"/>
          </a:p>
        </p:txBody>
      </p:sp>
      <p:pic>
        <p:nvPicPr>
          <p:cNvPr id="4" name="Content Placeholder 3"/>
          <p:cNvPicPr>
            <a:picLocks noGrp="1" noChangeAspect="1"/>
          </p:cNvPicPr>
          <p:nvPr>
            <p:ph idx="1"/>
          </p:nvPr>
        </p:nvPicPr>
        <p:blipFill>
          <a:blip r:embed="rId2"/>
          <a:stretch>
            <a:fillRect/>
          </a:stretch>
        </p:blipFill>
        <p:spPr>
          <a:xfrm>
            <a:off x="1203186" y="2160588"/>
            <a:ext cx="1827446" cy="3881437"/>
          </a:xfrm>
          <a:prstGeom prst="rect">
            <a:avLst/>
          </a:prstGeom>
        </p:spPr>
      </p:pic>
      <p:pic>
        <p:nvPicPr>
          <p:cNvPr id="5" name="Picture 4"/>
          <p:cNvPicPr>
            <a:picLocks noChangeAspect="1"/>
          </p:cNvPicPr>
          <p:nvPr/>
        </p:nvPicPr>
        <p:blipFill>
          <a:blip r:embed="rId3"/>
          <a:stretch>
            <a:fillRect/>
          </a:stretch>
        </p:blipFill>
        <p:spPr>
          <a:xfrm>
            <a:off x="4095482" y="2160588"/>
            <a:ext cx="3051823" cy="4159404"/>
          </a:xfrm>
          <a:prstGeom prst="rect">
            <a:avLst/>
          </a:prstGeom>
        </p:spPr>
      </p:pic>
    </p:spTree>
    <p:extLst>
      <p:ext uri="{BB962C8B-B14F-4D97-AF65-F5344CB8AC3E}">
        <p14:creationId xmlns:p14="http://schemas.microsoft.com/office/powerpoint/2010/main" val="3098761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Album Page</a:t>
            </a:r>
            <a:endParaRPr lang="en-GB" dirty="0"/>
          </a:p>
        </p:txBody>
      </p:sp>
      <p:pic>
        <p:nvPicPr>
          <p:cNvPr id="4" name="Content Placeholder 3"/>
          <p:cNvPicPr>
            <a:picLocks noGrp="1" noChangeAspect="1"/>
          </p:cNvPicPr>
          <p:nvPr>
            <p:ph idx="1"/>
          </p:nvPr>
        </p:nvPicPr>
        <p:blipFill>
          <a:blip r:embed="rId2"/>
          <a:stretch>
            <a:fillRect/>
          </a:stretch>
        </p:blipFill>
        <p:spPr>
          <a:xfrm>
            <a:off x="677334" y="2134830"/>
            <a:ext cx="2935477" cy="3881437"/>
          </a:xfrm>
          <a:prstGeom prst="rect">
            <a:avLst/>
          </a:prstGeom>
        </p:spPr>
      </p:pic>
      <p:pic>
        <p:nvPicPr>
          <p:cNvPr id="5" name="Picture 4"/>
          <p:cNvPicPr>
            <a:picLocks noChangeAspect="1"/>
          </p:cNvPicPr>
          <p:nvPr/>
        </p:nvPicPr>
        <p:blipFill>
          <a:blip r:embed="rId3"/>
          <a:stretch>
            <a:fillRect/>
          </a:stretch>
        </p:blipFill>
        <p:spPr>
          <a:xfrm>
            <a:off x="4901138" y="1802506"/>
            <a:ext cx="1961020" cy="4213761"/>
          </a:xfrm>
          <a:prstGeom prst="rect">
            <a:avLst/>
          </a:prstGeom>
        </p:spPr>
      </p:pic>
    </p:spTree>
    <p:extLst>
      <p:ext uri="{BB962C8B-B14F-4D97-AF65-F5344CB8AC3E}">
        <p14:creationId xmlns:p14="http://schemas.microsoft.com/office/powerpoint/2010/main" val="15701505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Artist Page</a:t>
            </a:r>
            <a:endParaRPr lang="en-GB" dirty="0"/>
          </a:p>
        </p:txBody>
      </p:sp>
      <p:pic>
        <p:nvPicPr>
          <p:cNvPr id="4" name="Content Placeholder 3"/>
          <p:cNvPicPr>
            <a:picLocks noGrp="1" noChangeAspect="1"/>
          </p:cNvPicPr>
          <p:nvPr>
            <p:ph idx="1"/>
          </p:nvPr>
        </p:nvPicPr>
        <p:blipFill>
          <a:blip r:embed="rId2"/>
          <a:stretch>
            <a:fillRect/>
          </a:stretch>
        </p:blipFill>
        <p:spPr>
          <a:xfrm>
            <a:off x="1110828" y="1930400"/>
            <a:ext cx="1831858" cy="3881437"/>
          </a:xfrm>
          <a:prstGeom prst="rect">
            <a:avLst/>
          </a:prstGeom>
        </p:spPr>
      </p:pic>
      <p:pic>
        <p:nvPicPr>
          <p:cNvPr id="5" name="Picture 4"/>
          <p:cNvPicPr>
            <a:picLocks noChangeAspect="1"/>
          </p:cNvPicPr>
          <p:nvPr/>
        </p:nvPicPr>
        <p:blipFill>
          <a:blip r:embed="rId3"/>
          <a:stretch>
            <a:fillRect/>
          </a:stretch>
        </p:blipFill>
        <p:spPr>
          <a:xfrm>
            <a:off x="4248150" y="1000125"/>
            <a:ext cx="3695700" cy="4857750"/>
          </a:xfrm>
          <a:prstGeom prst="rect">
            <a:avLst/>
          </a:prstGeom>
        </p:spPr>
      </p:pic>
    </p:spTree>
    <p:extLst>
      <p:ext uri="{BB962C8B-B14F-4D97-AF65-F5344CB8AC3E}">
        <p14:creationId xmlns:p14="http://schemas.microsoft.com/office/powerpoint/2010/main" val="6043336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Collaborators</a:t>
            </a:r>
            <a:endParaRPr lang="en-GB" dirty="0"/>
          </a:p>
        </p:txBody>
      </p:sp>
      <p:pic>
        <p:nvPicPr>
          <p:cNvPr id="4" name="Content Placeholder 3"/>
          <p:cNvPicPr>
            <a:picLocks noGrp="1" noChangeAspect="1"/>
          </p:cNvPicPr>
          <p:nvPr>
            <p:ph idx="1"/>
          </p:nvPr>
        </p:nvPicPr>
        <p:blipFill>
          <a:blip r:embed="rId2"/>
          <a:stretch>
            <a:fillRect/>
          </a:stretch>
        </p:blipFill>
        <p:spPr>
          <a:xfrm>
            <a:off x="2292439" y="2160588"/>
            <a:ext cx="5769736" cy="3881437"/>
          </a:xfrm>
          <a:prstGeom prst="rect">
            <a:avLst/>
          </a:prstGeom>
        </p:spPr>
      </p:pic>
    </p:spTree>
    <p:extLst>
      <p:ext uri="{BB962C8B-B14F-4D97-AF65-F5344CB8AC3E}">
        <p14:creationId xmlns:p14="http://schemas.microsoft.com/office/powerpoint/2010/main" val="3633864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ReadMe</a:t>
            </a:r>
            <a:endParaRPr lang="en-GB" dirty="0"/>
          </a:p>
        </p:txBody>
      </p:sp>
      <p:pic>
        <p:nvPicPr>
          <p:cNvPr id="4" name="Content Placeholder 3"/>
          <p:cNvPicPr>
            <a:picLocks noGrp="1" noChangeAspect="1"/>
          </p:cNvPicPr>
          <p:nvPr>
            <p:ph idx="1"/>
          </p:nvPr>
        </p:nvPicPr>
        <p:blipFill>
          <a:blip r:embed="rId2"/>
          <a:stretch>
            <a:fillRect/>
          </a:stretch>
        </p:blipFill>
        <p:spPr>
          <a:xfrm>
            <a:off x="1506828" y="2160588"/>
            <a:ext cx="5990082" cy="3881437"/>
          </a:xfrm>
          <a:prstGeom prst="rect">
            <a:avLst/>
          </a:prstGeom>
        </p:spPr>
      </p:pic>
    </p:spTree>
    <p:extLst>
      <p:ext uri="{BB962C8B-B14F-4D97-AF65-F5344CB8AC3E}">
        <p14:creationId xmlns:p14="http://schemas.microsoft.com/office/powerpoint/2010/main" val="204520051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51</TotalTime>
  <Words>123</Words>
  <Application>Microsoft Office PowerPoint</Application>
  <PresentationFormat>Widescreen</PresentationFormat>
  <Paragraphs>28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Build Week #1</vt:lpstr>
      <vt:lpstr>Project description</vt:lpstr>
      <vt:lpstr>Project Aim</vt:lpstr>
      <vt:lpstr>Login page</vt:lpstr>
      <vt:lpstr>Home Page</vt:lpstr>
      <vt:lpstr>Album Page</vt:lpstr>
      <vt:lpstr>Artist Page</vt:lpstr>
      <vt:lpstr>Collaborators</vt:lpstr>
      <vt:lpstr>ReadMe</vt:lpstr>
      <vt:lpstr>PowerPoint Presentation</vt:lpstr>
      <vt:lpstr>Gratitude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 Week #1</dc:title>
  <dc:creator>Emmanuel Adedeji</dc:creator>
  <cp:lastModifiedBy>Emmanuel Adedeji</cp:lastModifiedBy>
  <cp:revision>6</cp:revision>
  <dcterms:created xsi:type="dcterms:W3CDTF">2020-05-15T09:19:49Z</dcterms:created>
  <dcterms:modified xsi:type="dcterms:W3CDTF">2020-05-15T10:10:56Z</dcterms:modified>
</cp:coreProperties>
</file>