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49c94e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49c94e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2cb40d4e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2cb40d4e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2cb40d4e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2cb40d4e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49c94ee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49c94ee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2cb40d4ee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2cb40d4ee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9c94ee3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49c94ee3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49c94ee3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49c94ee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2cb40d4ee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2cb40d4e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Music Recommender System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with</a:t>
            </a:r>
            <a:r>
              <a:rPr lang="zh-CN"/>
              <a:t> Million Song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31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machine learning pipeline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combines content-based and collaborative recommendation system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goal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predict which songs that a user will listen to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make a recommendation list of 10 songs to each user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31350"/>
            <a:ext cx="70305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Million Song Dataset (MSD)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meta-data, audio features, tags on the artist and song level, lyrics, cover songs, similar artists, and similar songs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280 GB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zh-C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audio features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zh-CN"/>
              <a:t>Taste Profile Subset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user ID, song ID, play counts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1,019,318 unique users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192700"/>
            <a:ext cx="703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Collaborative Filtering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Content-Based Filtering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988" y="1844338"/>
            <a:ext cx="5229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528975"/>
            <a:ext cx="70305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assumes similar users have similar music taste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the system only needs the previous vehaviors of users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Matrix Factorization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confront the problem of sparse data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ALS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decompose the user-item interaction maxtrix into the product of two lower dimensionality matrics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uncover the latent factors</a:t>
            </a:r>
            <a:endParaRPr/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zh-CN"/>
              <a:t>minimize the least squares between predicted and actual ratings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Content-Based Filtering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664475"/>
            <a:ext cx="70305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base on the characteristics of an item in order to recommend items with similar properties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calculate cosine similarity between two different songs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pyspark.ml.linalg package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Metrics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344725"/>
            <a:ext cx="7030500" cy="29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Precision at k</a:t>
            </a:r>
            <a:r>
              <a:rPr lang="zh-CN">
                <a:solidFill>
                  <a:srgbClr val="000000"/>
                </a:solidFill>
              </a:rPr>
              <a:t>	 	 	 	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200">
                <a:solidFill>
                  <a:srgbClr val="000000"/>
                </a:solidFill>
              </a:rPr>
              <a:t>how many of the first k recommended songs are in the of ground truth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Mean Average Percision (MAP)</a:t>
            </a:r>
            <a:r>
              <a:rPr lang="zh-CN" sz="1100">
                <a:solidFill>
                  <a:srgbClr val="000000"/>
                </a:solidFill>
              </a:rPr>
              <a:t>	 	 	 	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200">
                <a:solidFill>
                  <a:srgbClr val="000000"/>
                </a:solidFill>
              </a:rPr>
              <a:t>how many of the recommended songs are in the set of ground truth</a:t>
            </a:r>
            <a:r>
              <a:rPr lang="zh-CN">
                <a:solidFill>
                  <a:srgbClr val="000000"/>
                </a:solidFill>
              </a:rPr>
              <a:t>	 	 	 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CN" sz="1200">
                <a:solidFill>
                  <a:srgbClr val="000000"/>
                </a:solidFill>
              </a:rPr>
              <a:t>the order of the recommendations is taken into account</a:t>
            </a:r>
            <a:endParaRPr sz="12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Normalized Discounted Cumulative Gain at k (</a:t>
            </a:r>
            <a:r>
              <a:rPr lang="zh-CN"/>
              <a:t>NDCG)</a:t>
            </a:r>
            <a:r>
              <a:rPr lang="zh-CN">
                <a:solidFill>
                  <a:srgbClr val="000000"/>
                </a:solidFill>
              </a:rPr>
              <a:t>	 	 	 	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 sz="1200">
                <a:solidFill>
                  <a:srgbClr val="000000"/>
                </a:solidFill>
              </a:rPr>
              <a:t>how many of the first k recommended songs are in the set of ground truth averaged across all users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CN" sz="1200">
                <a:solidFill>
                  <a:srgbClr val="000000"/>
                </a:solidFill>
              </a:rPr>
              <a:t>the order of the recommendations is taken into account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18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generally low performance in terms of precision produced by the song recommendation system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Best performing model on Kaggle only achieved 0.17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