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81391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6668942" y="0"/>
            <a:ext cx="5523058" cy="8244114"/>
          </a:xfrm>
          <a:prstGeom prst="rect">
            <a:avLst/>
          </a:prstGeom>
          <a:solidFill>
            <a:srgbClr val="FFFFFF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0367" y="1548224"/>
            <a:ext cx="3791726" cy="18718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4"/>
          <p:cNvGrpSpPr/>
          <p:nvPr/>
        </p:nvGrpSpPr>
        <p:grpSpPr>
          <a:xfrm>
            <a:off x="7248049" y="3710878"/>
            <a:ext cx="836342" cy="836342"/>
            <a:chOff x="6845256" y="3651391"/>
            <a:chExt cx="836342" cy="836342"/>
          </a:xfrm>
        </p:grpSpPr>
        <p:sp>
          <p:nvSpPr>
            <p:cNvPr id="93" name="Google Shape;93;p14"/>
            <p:cNvSpPr/>
            <p:nvPr/>
          </p:nvSpPr>
          <p:spPr>
            <a:xfrm>
              <a:off x="6845256" y="3651391"/>
              <a:ext cx="836342" cy="836342"/>
            </a:xfrm>
            <a:prstGeom prst="ellipse">
              <a:avLst/>
            </a:prstGeom>
            <a:solidFill>
              <a:srgbClr val="DB6B7B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6914613" y="3884896"/>
              <a:ext cx="6976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美感</a:t>
              </a:r>
              <a:endParaRPr/>
            </a:p>
          </p:txBody>
        </p:sp>
      </p:grpSp>
      <p:grpSp>
        <p:nvGrpSpPr>
          <p:cNvPr id="95" name="Google Shape;95;p14"/>
          <p:cNvGrpSpPr/>
          <p:nvPr/>
        </p:nvGrpSpPr>
        <p:grpSpPr>
          <a:xfrm>
            <a:off x="8099694" y="3220137"/>
            <a:ext cx="836342" cy="836342"/>
            <a:chOff x="6845256" y="3651391"/>
            <a:chExt cx="836342" cy="836342"/>
          </a:xfrm>
        </p:grpSpPr>
        <p:sp>
          <p:nvSpPr>
            <p:cNvPr id="96" name="Google Shape;96;p14"/>
            <p:cNvSpPr/>
            <p:nvPr/>
          </p:nvSpPr>
          <p:spPr>
            <a:xfrm>
              <a:off x="6845256" y="3651391"/>
              <a:ext cx="836342" cy="836342"/>
            </a:xfrm>
            <a:prstGeom prst="ellipse">
              <a:avLst/>
            </a:prstGeom>
            <a:solidFill>
              <a:srgbClr val="E9BA2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914613" y="3884896"/>
              <a:ext cx="6976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體能</a:t>
              </a:r>
              <a:endParaRPr/>
            </a:p>
          </p:txBody>
        </p:sp>
      </p:grpSp>
      <p:grpSp>
        <p:nvGrpSpPr>
          <p:cNvPr id="98" name="Google Shape;98;p14"/>
          <p:cNvGrpSpPr/>
          <p:nvPr/>
        </p:nvGrpSpPr>
        <p:grpSpPr>
          <a:xfrm>
            <a:off x="8991575" y="3611030"/>
            <a:ext cx="836342" cy="836342"/>
            <a:chOff x="6845256" y="3651391"/>
            <a:chExt cx="836342" cy="836342"/>
          </a:xfrm>
        </p:grpSpPr>
        <p:sp>
          <p:nvSpPr>
            <p:cNvPr id="99" name="Google Shape;99;p14"/>
            <p:cNvSpPr/>
            <p:nvPr/>
          </p:nvSpPr>
          <p:spPr>
            <a:xfrm>
              <a:off x="6845256" y="3651391"/>
              <a:ext cx="836342" cy="836342"/>
            </a:xfrm>
            <a:prstGeom prst="ellipse">
              <a:avLst/>
            </a:prstGeom>
            <a:solidFill>
              <a:srgbClr val="B4BC50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6914613" y="3884896"/>
              <a:ext cx="6976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科學</a:t>
              </a:r>
              <a:endParaRPr/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9858523" y="4100896"/>
            <a:ext cx="836342" cy="836342"/>
            <a:chOff x="6845256" y="3651391"/>
            <a:chExt cx="836342" cy="836342"/>
          </a:xfrm>
        </p:grpSpPr>
        <p:sp>
          <p:nvSpPr>
            <p:cNvPr id="102" name="Google Shape;102;p14"/>
            <p:cNvSpPr/>
            <p:nvPr/>
          </p:nvSpPr>
          <p:spPr>
            <a:xfrm>
              <a:off x="6845256" y="3651391"/>
              <a:ext cx="836342" cy="836342"/>
            </a:xfrm>
            <a:prstGeom prst="ellipse">
              <a:avLst/>
            </a:prstGeom>
            <a:solidFill>
              <a:srgbClr val="65BAA3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914613" y="3884896"/>
              <a:ext cx="6976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自然</a:t>
              </a:r>
              <a:endParaRPr/>
            </a:p>
          </p:txBody>
        </p:sp>
      </p:grpSp>
      <p:grpSp>
        <p:nvGrpSpPr>
          <p:cNvPr id="104" name="Google Shape;104;p14"/>
          <p:cNvGrpSpPr/>
          <p:nvPr/>
        </p:nvGrpSpPr>
        <p:grpSpPr>
          <a:xfrm>
            <a:off x="10694864" y="3626419"/>
            <a:ext cx="836342" cy="836342"/>
            <a:chOff x="6845256" y="3651391"/>
            <a:chExt cx="836342" cy="836342"/>
          </a:xfrm>
        </p:grpSpPr>
        <p:sp>
          <p:nvSpPr>
            <p:cNvPr id="105" name="Google Shape;105;p14"/>
            <p:cNvSpPr/>
            <p:nvPr/>
          </p:nvSpPr>
          <p:spPr>
            <a:xfrm>
              <a:off x="6845256" y="3651391"/>
              <a:ext cx="836342" cy="836342"/>
            </a:xfrm>
            <a:prstGeom prst="ellipse">
              <a:avLst/>
            </a:prstGeom>
            <a:solidFill>
              <a:srgbClr val="7AACD7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914613" y="3884896"/>
              <a:ext cx="6976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文化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-261257" y="-304800"/>
            <a:ext cx="12975900" cy="757650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017" y="536716"/>
            <a:ext cx="4618194" cy="855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8116727" y="536725"/>
            <a:ext cx="2588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990000"/>
                </a:solidFill>
              </a:rPr>
              <a:t>我想告訴你</a:t>
            </a:r>
            <a:endParaRPr sz="3200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7589658" y="414775"/>
            <a:ext cx="3234300" cy="8868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6099743" y="1674707"/>
            <a:ext cx="97536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660000"/>
                </a:solidFill>
              </a:rPr>
              <a:t>在2017的端午節，我要對你獻上感謝。因為</a:t>
            </a:r>
            <a:endParaRPr sz="2400">
              <a:solidFill>
                <a:srgbClr val="66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