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4" r:id="rId6"/>
    <p:sldId id="261" r:id="rId7"/>
    <p:sldId id="306" r:id="rId8"/>
    <p:sldId id="262" r:id="rId9"/>
    <p:sldId id="307" r:id="rId10"/>
    <p:sldId id="308" r:id="rId11"/>
    <p:sldId id="287" r:id="rId12"/>
  </p:sldIdLst>
  <p:sldSz cx="9144000" cy="5143500" type="screen16x9"/>
  <p:notesSz cx="6858000" cy="9144000"/>
  <p:embeddedFontLst>
    <p:embeddedFont>
      <p:font typeface="Lora" panose="020B0604020202020204" charset="-52"/>
      <p:regular r:id="rId14"/>
      <p:bold r:id="rId15"/>
      <p:italic r:id="rId16"/>
      <p:boldItalic r:id="rId17"/>
    </p:embeddedFont>
    <p:embeddedFont>
      <p:font typeface="Concert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9">
          <p15:clr>
            <a:srgbClr val="EA433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6832B8-66E9-458D-A049-B47C5B76BA36}">
  <a:tblStyle styleId="{106832B8-66E9-458D-A049-B47C5B76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54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86fc84f77b_0_16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86fc84f77b_0_16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94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86fc84f77b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86fc84f77b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851a045c94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851a045c94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6fc84f7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6fc84f7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8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86fc84f7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86fc84f7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86fc84f77b_0_16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86fc84f77b_0_16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4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8264" y="47161"/>
            <a:ext cx="3136555" cy="4347003"/>
          </a:xfrm>
          <a:custGeom>
            <a:avLst/>
            <a:gdLst/>
            <a:ahLst/>
            <a:cxnLst/>
            <a:rect l="l" t="t" r="r" b="b"/>
            <a:pathLst>
              <a:path w="18194" h="25215" extrusionOk="0">
                <a:moveTo>
                  <a:pt x="7071" y="6097"/>
                </a:moveTo>
                <a:cubicBezTo>
                  <a:pt x="7502" y="6097"/>
                  <a:pt x="7948" y="6264"/>
                  <a:pt x="8334" y="6457"/>
                </a:cubicBezTo>
                <a:lnTo>
                  <a:pt x="8333" y="6457"/>
                </a:lnTo>
                <a:cubicBezTo>
                  <a:pt x="8333" y="6465"/>
                  <a:pt x="8334" y="6471"/>
                  <a:pt x="8338" y="6479"/>
                </a:cubicBezTo>
                <a:cubicBezTo>
                  <a:pt x="8393" y="6577"/>
                  <a:pt x="8414" y="6629"/>
                  <a:pt x="8338" y="6678"/>
                </a:cubicBezTo>
                <a:cubicBezTo>
                  <a:pt x="8173" y="6719"/>
                  <a:pt x="8009" y="6766"/>
                  <a:pt x="7846" y="6817"/>
                </a:cubicBezTo>
                <a:cubicBezTo>
                  <a:pt x="7624" y="6848"/>
                  <a:pt x="7398" y="6867"/>
                  <a:pt x="7174" y="6867"/>
                </a:cubicBezTo>
                <a:cubicBezTo>
                  <a:pt x="7068" y="6867"/>
                  <a:pt x="6962" y="6863"/>
                  <a:pt x="6857" y="6854"/>
                </a:cubicBezTo>
                <a:cubicBezTo>
                  <a:pt x="6835" y="6853"/>
                  <a:pt x="6809" y="6851"/>
                  <a:pt x="6781" y="6850"/>
                </a:cubicBezTo>
                <a:cubicBezTo>
                  <a:pt x="6785" y="6847"/>
                  <a:pt x="6789" y="6846"/>
                  <a:pt x="6793" y="6843"/>
                </a:cubicBezTo>
                <a:cubicBezTo>
                  <a:pt x="6818" y="6831"/>
                  <a:pt x="6807" y="6796"/>
                  <a:pt x="6783" y="6796"/>
                </a:cubicBezTo>
                <a:cubicBezTo>
                  <a:pt x="6780" y="6796"/>
                  <a:pt x="6776" y="6797"/>
                  <a:pt x="6771" y="6799"/>
                </a:cubicBezTo>
                <a:cubicBezTo>
                  <a:pt x="6731" y="6811"/>
                  <a:pt x="6691" y="6826"/>
                  <a:pt x="6651" y="6839"/>
                </a:cubicBezTo>
                <a:cubicBezTo>
                  <a:pt x="6594" y="6831"/>
                  <a:pt x="6541" y="6818"/>
                  <a:pt x="6505" y="6789"/>
                </a:cubicBezTo>
                <a:cubicBezTo>
                  <a:pt x="6114" y="6491"/>
                  <a:pt x="6619" y="6133"/>
                  <a:pt x="6933" y="6103"/>
                </a:cubicBezTo>
                <a:cubicBezTo>
                  <a:pt x="6978" y="6099"/>
                  <a:pt x="7025" y="6097"/>
                  <a:pt x="7071" y="6097"/>
                </a:cubicBezTo>
                <a:close/>
                <a:moveTo>
                  <a:pt x="11413" y="6352"/>
                </a:moveTo>
                <a:cubicBezTo>
                  <a:pt x="11563" y="6352"/>
                  <a:pt x="11712" y="6368"/>
                  <a:pt x="11854" y="6405"/>
                </a:cubicBezTo>
                <a:cubicBezTo>
                  <a:pt x="12158" y="6483"/>
                  <a:pt x="12600" y="6919"/>
                  <a:pt x="12167" y="7150"/>
                </a:cubicBezTo>
                <a:cubicBezTo>
                  <a:pt x="12130" y="7170"/>
                  <a:pt x="12081" y="7176"/>
                  <a:pt x="12029" y="7176"/>
                </a:cubicBezTo>
                <a:cubicBezTo>
                  <a:pt x="12023" y="7176"/>
                  <a:pt x="12018" y="7176"/>
                  <a:pt x="12012" y="7176"/>
                </a:cubicBezTo>
                <a:cubicBezTo>
                  <a:pt x="11976" y="7156"/>
                  <a:pt x="11939" y="7135"/>
                  <a:pt x="11900" y="7117"/>
                </a:cubicBezTo>
                <a:cubicBezTo>
                  <a:pt x="11896" y="7114"/>
                  <a:pt x="11892" y="7113"/>
                  <a:pt x="11888" y="7113"/>
                </a:cubicBezTo>
                <a:cubicBezTo>
                  <a:pt x="11868" y="7113"/>
                  <a:pt x="11854" y="7141"/>
                  <a:pt x="11874" y="7157"/>
                </a:cubicBezTo>
                <a:cubicBezTo>
                  <a:pt x="11876" y="7160"/>
                  <a:pt x="11880" y="7164"/>
                  <a:pt x="11884" y="7166"/>
                </a:cubicBezTo>
                <a:cubicBezTo>
                  <a:pt x="11856" y="7162"/>
                  <a:pt x="11830" y="7160"/>
                  <a:pt x="11808" y="7158"/>
                </a:cubicBezTo>
                <a:cubicBezTo>
                  <a:pt x="11478" y="7129"/>
                  <a:pt x="11152" y="7062"/>
                  <a:pt x="10837" y="6961"/>
                </a:cubicBezTo>
                <a:cubicBezTo>
                  <a:pt x="10684" y="6885"/>
                  <a:pt x="10531" y="6813"/>
                  <a:pt x="10375" y="6745"/>
                </a:cubicBezTo>
                <a:cubicBezTo>
                  <a:pt x="10308" y="6685"/>
                  <a:pt x="10337" y="6635"/>
                  <a:pt x="10407" y="6550"/>
                </a:cubicBezTo>
                <a:cubicBezTo>
                  <a:pt x="10411" y="6543"/>
                  <a:pt x="10413" y="6535"/>
                  <a:pt x="10413" y="6529"/>
                </a:cubicBezTo>
                <a:cubicBezTo>
                  <a:pt x="10729" y="6431"/>
                  <a:pt x="11076" y="6352"/>
                  <a:pt x="11413" y="6352"/>
                </a:cubicBezTo>
                <a:close/>
                <a:moveTo>
                  <a:pt x="9341" y="7486"/>
                </a:moveTo>
                <a:lnTo>
                  <a:pt x="9341" y="7486"/>
                </a:lnTo>
                <a:cubicBezTo>
                  <a:pt x="9332" y="7597"/>
                  <a:pt x="9324" y="7706"/>
                  <a:pt x="9314" y="7817"/>
                </a:cubicBezTo>
                <a:lnTo>
                  <a:pt x="9314" y="7816"/>
                </a:lnTo>
                <a:cubicBezTo>
                  <a:pt x="9322" y="7706"/>
                  <a:pt x="9330" y="7597"/>
                  <a:pt x="9341" y="7486"/>
                </a:cubicBezTo>
                <a:close/>
                <a:moveTo>
                  <a:pt x="9313" y="7830"/>
                </a:moveTo>
                <a:lnTo>
                  <a:pt x="9313" y="7830"/>
                </a:lnTo>
                <a:cubicBezTo>
                  <a:pt x="9301" y="7973"/>
                  <a:pt x="9289" y="8116"/>
                  <a:pt x="9278" y="8258"/>
                </a:cubicBezTo>
                <a:lnTo>
                  <a:pt x="9278" y="8257"/>
                </a:lnTo>
                <a:cubicBezTo>
                  <a:pt x="9289" y="8114"/>
                  <a:pt x="9301" y="7972"/>
                  <a:pt x="9313" y="7830"/>
                </a:cubicBezTo>
                <a:close/>
                <a:moveTo>
                  <a:pt x="9654" y="8464"/>
                </a:moveTo>
                <a:lnTo>
                  <a:pt x="9654" y="8464"/>
                </a:lnTo>
                <a:cubicBezTo>
                  <a:pt x="9658" y="8467"/>
                  <a:pt x="9663" y="8470"/>
                  <a:pt x="9668" y="8473"/>
                </a:cubicBezTo>
                <a:lnTo>
                  <a:pt x="9667" y="8473"/>
                </a:lnTo>
                <a:cubicBezTo>
                  <a:pt x="9662" y="8470"/>
                  <a:pt x="9658" y="8467"/>
                  <a:pt x="9654" y="8464"/>
                </a:cubicBezTo>
                <a:close/>
                <a:moveTo>
                  <a:pt x="9785" y="8513"/>
                </a:moveTo>
                <a:cubicBezTo>
                  <a:pt x="9780" y="8517"/>
                  <a:pt x="9777" y="8522"/>
                  <a:pt x="9777" y="8529"/>
                </a:cubicBezTo>
                <a:lnTo>
                  <a:pt x="9777" y="8528"/>
                </a:lnTo>
                <a:cubicBezTo>
                  <a:pt x="9777" y="8522"/>
                  <a:pt x="9780" y="8516"/>
                  <a:pt x="9785" y="8513"/>
                </a:cubicBezTo>
                <a:close/>
                <a:moveTo>
                  <a:pt x="7881" y="8271"/>
                </a:moveTo>
                <a:cubicBezTo>
                  <a:pt x="7999" y="8271"/>
                  <a:pt x="8114" y="8287"/>
                  <a:pt x="8225" y="8322"/>
                </a:cubicBezTo>
                <a:cubicBezTo>
                  <a:pt x="8217" y="8326"/>
                  <a:pt x="8209" y="8332"/>
                  <a:pt x="8201" y="8336"/>
                </a:cubicBezTo>
                <a:cubicBezTo>
                  <a:pt x="8168" y="8354"/>
                  <a:pt x="8184" y="8403"/>
                  <a:pt x="8215" y="8403"/>
                </a:cubicBezTo>
                <a:cubicBezTo>
                  <a:pt x="8220" y="8403"/>
                  <a:pt x="8226" y="8401"/>
                  <a:pt x="8232" y="8398"/>
                </a:cubicBezTo>
                <a:lnTo>
                  <a:pt x="8314" y="8356"/>
                </a:lnTo>
                <a:cubicBezTo>
                  <a:pt x="8349" y="8370"/>
                  <a:pt x="8382" y="8387"/>
                  <a:pt x="8413" y="8406"/>
                </a:cubicBezTo>
                <a:lnTo>
                  <a:pt x="8413" y="8406"/>
                </a:lnTo>
                <a:cubicBezTo>
                  <a:pt x="8431" y="8436"/>
                  <a:pt x="8448" y="8465"/>
                  <a:pt x="8462" y="8496"/>
                </a:cubicBezTo>
                <a:cubicBezTo>
                  <a:pt x="8437" y="8488"/>
                  <a:pt x="8410" y="8481"/>
                  <a:pt x="8384" y="8477"/>
                </a:cubicBezTo>
                <a:cubicBezTo>
                  <a:pt x="8378" y="8476"/>
                  <a:pt x="8372" y="8475"/>
                  <a:pt x="8366" y="8475"/>
                </a:cubicBezTo>
                <a:cubicBezTo>
                  <a:pt x="8305" y="8475"/>
                  <a:pt x="8260" y="8553"/>
                  <a:pt x="8321" y="8596"/>
                </a:cubicBezTo>
                <a:lnTo>
                  <a:pt x="8381" y="8636"/>
                </a:lnTo>
                <a:cubicBezTo>
                  <a:pt x="8242" y="8774"/>
                  <a:pt x="8046" y="8879"/>
                  <a:pt x="7886" y="8975"/>
                </a:cubicBezTo>
                <a:cubicBezTo>
                  <a:pt x="7597" y="9148"/>
                  <a:pt x="7299" y="9316"/>
                  <a:pt x="6993" y="9463"/>
                </a:cubicBezTo>
                <a:cubicBezTo>
                  <a:pt x="6889" y="9512"/>
                  <a:pt x="6215" y="9862"/>
                  <a:pt x="5896" y="9862"/>
                </a:cubicBezTo>
                <a:cubicBezTo>
                  <a:pt x="5791" y="9862"/>
                  <a:pt x="5724" y="9824"/>
                  <a:pt x="5728" y="9725"/>
                </a:cubicBezTo>
                <a:cubicBezTo>
                  <a:pt x="5748" y="9227"/>
                  <a:pt x="6449" y="8781"/>
                  <a:pt x="6834" y="8578"/>
                </a:cubicBezTo>
                <a:cubicBezTo>
                  <a:pt x="7143" y="8417"/>
                  <a:pt x="7521" y="8271"/>
                  <a:pt x="7881" y="8271"/>
                </a:cubicBezTo>
                <a:close/>
                <a:moveTo>
                  <a:pt x="10374" y="8375"/>
                </a:moveTo>
                <a:cubicBezTo>
                  <a:pt x="10794" y="8375"/>
                  <a:pt x="11224" y="8616"/>
                  <a:pt x="11554" y="8863"/>
                </a:cubicBezTo>
                <a:cubicBezTo>
                  <a:pt x="11902" y="9124"/>
                  <a:pt x="12520" y="9677"/>
                  <a:pt x="12462" y="10172"/>
                </a:cubicBezTo>
                <a:cubicBezTo>
                  <a:pt x="12452" y="10253"/>
                  <a:pt x="12402" y="10285"/>
                  <a:pt x="12327" y="10285"/>
                </a:cubicBezTo>
                <a:cubicBezTo>
                  <a:pt x="12033" y="10285"/>
                  <a:pt x="11355" y="9780"/>
                  <a:pt x="11253" y="9709"/>
                </a:cubicBezTo>
                <a:cubicBezTo>
                  <a:pt x="10976" y="9516"/>
                  <a:pt x="10708" y="9304"/>
                  <a:pt x="10451" y="9084"/>
                </a:cubicBezTo>
                <a:cubicBezTo>
                  <a:pt x="10309" y="8964"/>
                  <a:pt x="10132" y="8829"/>
                  <a:pt x="10017" y="8672"/>
                </a:cubicBezTo>
                <a:cubicBezTo>
                  <a:pt x="10039" y="8661"/>
                  <a:pt x="10061" y="8652"/>
                  <a:pt x="10083" y="8641"/>
                </a:cubicBezTo>
                <a:cubicBezTo>
                  <a:pt x="10154" y="8608"/>
                  <a:pt x="10115" y="8514"/>
                  <a:pt x="10046" y="8514"/>
                </a:cubicBezTo>
                <a:cubicBezTo>
                  <a:pt x="10043" y="8514"/>
                  <a:pt x="10041" y="8514"/>
                  <a:pt x="10039" y="8514"/>
                </a:cubicBezTo>
                <a:cubicBezTo>
                  <a:pt x="10033" y="8514"/>
                  <a:pt x="10027" y="8514"/>
                  <a:pt x="10021" y="8514"/>
                </a:cubicBezTo>
                <a:cubicBezTo>
                  <a:pt x="9970" y="8514"/>
                  <a:pt x="9919" y="8525"/>
                  <a:pt x="9871" y="8546"/>
                </a:cubicBezTo>
                <a:cubicBezTo>
                  <a:pt x="9852" y="8553"/>
                  <a:pt x="9835" y="8565"/>
                  <a:pt x="9821" y="8582"/>
                </a:cubicBezTo>
                <a:cubicBezTo>
                  <a:pt x="9804" y="8570"/>
                  <a:pt x="9788" y="8558"/>
                  <a:pt x="9771" y="8546"/>
                </a:cubicBezTo>
                <a:lnTo>
                  <a:pt x="9771" y="8546"/>
                </a:lnTo>
                <a:cubicBezTo>
                  <a:pt x="9772" y="8546"/>
                  <a:pt x="9772" y="8548"/>
                  <a:pt x="9773" y="8548"/>
                </a:cubicBezTo>
                <a:cubicBezTo>
                  <a:pt x="9776" y="8546"/>
                  <a:pt x="9779" y="8545"/>
                  <a:pt x="9781" y="8542"/>
                </a:cubicBezTo>
                <a:cubicBezTo>
                  <a:pt x="9785" y="8549"/>
                  <a:pt x="9793" y="8552"/>
                  <a:pt x="9800" y="8552"/>
                </a:cubicBezTo>
                <a:cubicBezTo>
                  <a:pt x="9805" y="8552"/>
                  <a:pt x="9810" y="8551"/>
                  <a:pt x="9815" y="8548"/>
                </a:cubicBezTo>
                <a:cubicBezTo>
                  <a:pt x="9909" y="8481"/>
                  <a:pt x="10015" y="8433"/>
                  <a:pt x="10128" y="8404"/>
                </a:cubicBezTo>
                <a:cubicBezTo>
                  <a:pt x="10153" y="8424"/>
                  <a:pt x="10177" y="8442"/>
                  <a:pt x="10204" y="8461"/>
                </a:cubicBezTo>
                <a:cubicBezTo>
                  <a:pt x="10211" y="8466"/>
                  <a:pt x="10218" y="8469"/>
                  <a:pt x="10225" y="8469"/>
                </a:cubicBezTo>
                <a:cubicBezTo>
                  <a:pt x="10253" y="8469"/>
                  <a:pt x="10272" y="8426"/>
                  <a:pt x="10244" y="8404"/>
                </a:cubicBezTo>
                <a:lnTo>
                  <a:pt x="10244" y="8402"/>
                </a:lnTo>
                <a:cubicBezTo>
                  <a:pt x="10237" y="8397"/>
                  <a:pt x="10229" y="8390"/>
                  <a:pt x="10223" y="8386"/>
                </a:cubicBezTo>
                <a:cubicBezTo>
                  <a:pt x="10273" y="8379"/>
                  <a:pt x="10324" y="8375"/>
                  <a:pt x="10374" y="8375"/>
                </a:cubicBezTo>
                <a:close/>
                <a:moveTo>
                  <a:pt x="7977" y="10952"/>
                </a:moveTo>
                <a:cubicBezTo>
                  <a:pt x="8019" y="10952"/>
                  <a:pt x="8055" y="10964"/>
                  <a:pt x="8069" y="11002"/>
                </a:cubicBezTo>
                <a:cubicBezTo>
                  <a:pt x="8097" y="11072"/>
                  <a:pt x="8045" y="11151"/>
                  <a:pt x="8005" y="11206"/>
                </a:cubicBezTo>
                <a:cubicBezTo>
                  <a:pt x="7817" y="11459"/>
                  <a:pt x="7497" y="11740"/>
                  <a:pt x="7195" y="11851"/>
                </a:cubicBezTo>
                <a:cubicBezTo>
                  <a:pt x="7109" y="11884"/>
                  <a:pt x="6998" y="11909"/>
                  <a:pt x="6902" y="11909"/>
                </a:cubicBezTo>
                <a:cubicBezTo>
                  <a:pt x="6819" y="11909"/>
                  <a:pt x="6745" y="11891"/>
                  <a:pt x="6705" y="11844"/>
                </a:cubicBezTo>
                <a:lnTo>
                  <a:pt x="6705" y="11843"/>
                </a:lnTo>
                <a:cubicBezTo>
                  <a:pt x="6725" y="11824"/>
                  <a:pt x="6745" y="11807"/>
                  <a:pt x="6765" y="11788"/>
                </a:cubicBezTo>
                <a:cubicBezTo>
                  <a:pt x="6784" y="11770"/>
                  <a:pt x="6770" y="11739"/>
                  <a:pt x="6747" y="11739"/>
                </a:cubicBezTo>
                <a:cubicBezTo>
                  <a:pt x="6743" y="11739"/>
                  <a:pt x="6739" y="11740"/>
                  <a:pt x="6734" y="11742"/>
                </a:cubicBezTo>
                <a:cubicBezTo>
                  <a:pt x="6714" y="11752"/>
                  <a:pt x="6694" y="11764"/>
                  <a:pt x="6674" y="11775"/>
                </a:cubicBezTo>
                <a:cubicBezTo>
                  <a:pt x="6667" y="11730"/>
                  <a:pt x="6674" y="11671"/>
                  <a:pt x="6707" y="11595"/>
                </a:cubicBezTo>
                <a:cubicBezTo>
                  <a:pt x="6829" y="11315"/>
                  <a:pt x="7081" y="11114"/>
                  <a:pt x="7367" y="11027"/>
                </a:cubicBezTo>
                <a:lnTo>
                  <a:pt x="7367" y="11027"/>
                </a:lnTo>
                <a:cubicBezTo>
                  <a:pt x="7319" y="11059"/>
                  <a:pt x="7274" y="11096"/>
                  <a:pt x="7234" y="11139"/>
                </a:cubicBezTo>
                <a:cubicBezTo>
                  <a:pt x="7196" y="11183"/>
                  <a:pt x="7242" y="11232"/>
                  <a:pt x="7288" y="11232"/>
                </a:cubicBezTo>
                <a:cubicBezTo>
                  <a:pt x="7295" y="11232"/>
                  <a:pt x="7302" y="11231"/>
                  <a:pt x="7309" y="11228"/>
                </a:cubicBezTo>
                <a:cubicBezTo>
                  <a:pt x="7481" y="11167"/>
                  <a:pt x="7630" y="11051"/>
                  <a:pt x="7805" y="10991"/>
                </a:cubicBezTo>
                <a:cubicBezTo>
                  <a:pt x="7840" y="10979"/>
                  <a:pt x="7915" y="10952"/>
                  <a:pt x="7977" y="10952"/>
                </a:cubicBezTo>
                <a:close/>
                <a:moveTo>
                  <a:pt x="10017" y="11021"/>
                </a:moveTo>
                <a:cubicBezTo>
                  <a:pt x="10084" y="11021"/>
                  <a:pt x="10171" y="11069"/>
                  <a:pt x="10209" y="11090"/>
                </a:cubicBezTo>
                <a:cubicBezTo>
                  <a:pt x="10372" y="11176"/>
                  <a:pt x="10500" y="11315"/>
                  <a:pt x="10660" y="11403"/>
                </a:cubicBezTo>
                <a:cubicBezTo>
                  <a:pt x="10670" y="11408"/>
                  <a:pt x="10680" y="11411"/>
                  <a:pt x="10691" y="11411"/>
                </a:cubicBezTo>
                <a:cubicBezTo>
                  <a:pt x="10734" y="11411"/>
                  <a:pt x="10777" y="11372"/>
                  <a:pt x="10748" y="11327"/>
                </a:cubicBezTo>
                <a:cubicBezTo>
                  <a:pt x="10716" y="11278"/>
                  <a:pt x="10677" y="11232"/>
                  <a:pt x="10635" y="11194"/>
                </a:cubicBezTo>
                <a:lnTo>
                  <a:pt x="10635" y="11194"/>
                </a:lnTo>
                <a:cubicBezTo>
                  <a:pt x="10903" y="11327"/>
                  <a:pt x="11120" y="11566"/>
                  <a:pt x="11195" y="11860"/>
                </a:cubicBezTo>
                <a:cubicBezTo>
                  <a:pt x="11213" y="11942"/>
                  <a:pt x="11213" y="12000"/>
                  <a:pt x="11197" y="12044"/>
                </a:cubicBezTo>
                <a:cubicBezTo>
                  <a:pt x="11180" y="12030"/>
                  <a:pt x="11163" y="12015"/>
                  <a:pt x="11144" y="12002"/>
                </a:cubicBezTo>
                <a:cubicBezTo>
                  <a:pt x="11139" y="11998"/>
                  <a:pt x="11133" y="11996"/>
                  <a:pt x="11128" y="11996"/>
                </a:cubicBezTo>
                <a:cubicBezTo>
                  <a:pt x="11107" y="11996"/>
                  <a:pt x="11090" y="12023"/>
                  <a:pt x="11107" y="12043"/>
                </a:cubicBezTo>
                <a:cubicBezTo>
                  <a:pt x="11124" y="12064"/>
                  <a:pt x="11140" y="12084"/>
                  <a:pt x="11157" y="12106"/>
                </a:cubicBezTo>
                <a:cubicBezTo>
                  <a:pt x="11124" y="12133"/>
                  <a:pt x="11078" y="12145"/>
                  <a:pt x="11025" y="12145"/>
                </a:cubicBezTo>
                <a:cubicBezTo>
                  <a:pt x="10914" y="12145"/>
                  <a:pt x="10775" y="12094"/>
                  <a:pt x="10672" y="12035"/>
                </a:cubicBezTo>
                <a:cubicBezTo>
                  <a:pt x="10392" y="11878"/>
                  <a:pt x="10121" y="11548"/>
                  <a:pt x="9977" y="11268"/>
                </a:cubicBezTo>
                <a:cubicBezTo>
                  <a:pt x="9947" y="11208"/>
                  <a:pt x="9908" y="11122"/>
                  <a:pt x="9945" y="11058"/>
                </a:cubicBezTo>
                <a:cubicBezTo>
                  <a:pt x="9961" y="11031"/>
                  <a:pt x="9987" y="11021"/>
                  <a:pt x="10017" y="11021"/>
                </a:cubicBezTo>
                <a:close/>
                <a:moveTo>
                  <a:pt x="7468" y="13428"/>
                </a:moveTo>
                <a:cubicBezTo>
                  <a:pt x="7502" y="13428"/>
                  <a:pt x="7536" y="13430"/>
                  <a:pt x="7570" y="13433"/>
                </a:cubicBezTo>
                <a:cubicBezTo>
                  <a:pt x="7549" y="13435"/>
                  <a:pt x="7527" y="13438"/>
                  <a:pt x="7506" y="13442"/>
                </a:cubicBezTo>
                <a:cubicBezTo>
                  <a:pt x="7443" y="13458"/>
                  <a:pt x="7426" y="13553"/>
                  <a:pt x="7494" y="13575"/>
                </a:cubicBezTo>
                <a:cubicBezTo>
                  <a:pt x="7669" y="13635"/>
                  <a:pt x="7803" y="13675"/>
                  <a:pt x="7713" y="13887"/>
                </a:cubicBezTo>
                <a:cubicBezTo>
                  <a:pt x="7653" y="14026"/>
                  <a:pt x="7575" y="14158"/>
                  <a:pt x="7482" y="14278"/>
                </a:cubicBezTo>
                <a:cubicBezTo>
                  <a:pt x="7333" y="14478"/>
                  <a:pt x="7169" y="14669"/>
                  <a:pt x="7011" y="14861"/>
                </a:cubicBezTo>
                <a:cubicBezTo>
                  <a:pt x="6765" y="15162"/>
                  <a:pt x="6510" y="15472"/>
                  <a:pt x="6199" y="15710"/>
                </a:cubicBezTo>
                <a:cubicBezTo>
                  <a:pt x="6060" y="15817"/>
                  <a:pt x="5711" y="16053"/>
                  <a:pt x="5447" y="16053"/>
                </a:cubicBezTo>
                <a:cubicBezTo>
                  <a:pt x="5351" y="16053"/>
                  <a:pt x="5267" y="16022"/>
                  <a:pt x="5207" y="15944"/>
                </a:cubicBezTo>
                <a:lnTo>
                  <a:pt x="5208" y="15944"/>
                </a:lnTo>
                <a:cubicBezTo>
                  <a:pt x="4932" y="15581"/>
                  <a:pt x="5488" y="14802"/>
                  <a:pt x="5704" y="14518"/>
                </a:cubicBezTo>
                <a:cubicBezTo>
                  <a:pt x="6096" y="14004"/>
                  <a:pt x="6779" y="13428"/>
                  <a:pt x="7468" y="13428"/>
                </a:cubicBezTo>
                <a:close/>
                <a:moveTo>
                  <a:pt x="10035" y="13534"/>
                </a:moveTo>
                <a:cubicBezTo>
                  <a:pt x="10764" y="13582"/>
                  <a:pt x="11394" y="14305"/>
                  <a:pt x="11715" y="14908"/>
                </a:cubicBezTo>
                <a:cubicBezTo>
                  <a:pt x="11882" y="15221"/>
                  <a:pt x="12306" y="16080"/>
                  <a:pt x="11975" y="16393"/>
                </a:cubicBezTo>
                <a:cubicBezTo>
                  <a:pt x="11920" y="16446"/>
                  <a:pt x="11854" y="16468"/>
                  <a:pt x="11783" y="16468"/>
                </a:cubicBezTo>
                <a:cubicBezTo>
                  <a:pt x="11512" y="16468"/>
                  <a:pt x="11165" y="16143"/>
                  <a:pt x="11035" y="16004"/>
                </a:cubicBezTo>
                <a:cubicBezTo>
                  <a:pt x="10767" y="15718"/>
                  <a:pt x="10564" y="15373"/>
                  <a:pt x="10369" y="15036"/>
                </a:cubicBezTo>
                <a:cubicBezTo>
                  <a:pt x="10244" y="14818"/>
                  <a:pt x="10113" y="14605"/>
                  <a:pt x="9997" y="14384"/>
                </a:cubicBezTo>
                <a:cubicBezTo>
                  <a:pt x="9925" y="14250"/>
                  <a:pt x="9871" y="14109"/>
                  <a:pt x="9833" y="13961"/>
                </a:cubicBezTo>
                <a:cubicBezTo>
                  <a:pt x="9779" y="13737"/>
                  <a:pt x="9919" y="13719"/>
                  <a:pt x="10100" y="13689"/>
                </a:cubicBezTo>
                <a:cubicBezTo>
                  <a:pt x="10171" y="13677"/>
                  <a:pt x="10168" y="13581"/>
                  <a:pt x="10108" y="13555"/>
                </a:cubicBezTo>
                <a:cubicBezTo>
                  <a:pt x="10084" y="13546"/>
                  <a:pt x="10060" y="13539"/>
                  <a:pt x="10035" y="13534"/>
                </a:cubicBezTo>
                <a:close/>
                <a:moveTo>
                  <a:pt x="7354" y="16871"/>
                </a:moveTo>
                <a:cubicBezTo>
                  <a:pt x="7366" y="16884"/>
                  <a:pt x="7383" y="16891"/>
                  <a:pt x="7401" y="16891"/>
                </a:cubicBezTo>
                <a:cubicBezTo>
                  <a:pt x="7775" y="16893"/>
                  <a:pt x="7406" y="17667"/>
                  <a:pt x="7319" y="17816"/>
                </a:cubicBezTo>
                <a:cubicBezTo>
                  <a:pt x="7180" y="18059"/>
                  <a:pt x="6872" y="18578"/>
                  <a:pt x="6530" y="18578"/>
                </a:cubicBezTo>
                <a:cubicBezTo>
                  <a:pt x="6516" y="18578"/>
                  <a:pt x="6502" y="18577"/>
                  <a:pt x="6487" y="18575"/>
                </a:cubicBezTo>
                <a:cubicBezTo>
                  <a:pt x="6020" y="18514"/>
                  <a:pt x="6465" y="17734"/>
                  <a:pt x="6594" y="17550"/>
                </a:cubicBezTo>
                <a:lnTo>
                  <a:pt x="6595" y="17550"/>
                </a:lnTo>
                <a:cubicBezTo>
                  <a:pt x="6779" y="17287"/>
                  <a:pt x="7037" y="16983"/>
                  <a:pt x="7354" y="16871"/>
                </a:cubicBezTo>
                <a:close/>
                <a:moveTo>
                  <a:pt x="9709" y="16964"/>
                </a:moveTo>
                <a:cubicBezTo>
                  <a:pt x="10005" y="17124"/>
                  <a:pt x="10209" y="17467"/>
                  <a:pt x="10349" y="17755"/>
                </a:cubicBezTo>
                <a:cubicBezTo>
                  <a:pt x="10446" y="17956"/>
                  <a:pt x="10755" y="18786"/>
                  <a:pt x="10301" y="18786"/>
                </a:cubicBezTo>
                <a:cubicBezTo>
                  <a:pt x="10297" y="18786"/>
                  <a:pt x="10293" y="18786"/>
                  <a:pt x="10289" y="18786"/>
                </a:cubicBezTo>
                <a:lnTo>
                  <a:pt x="10289" y="18784"/>
                </a:lnTo>
                <a:cubicBezTo>
                  <a:pt x="9928" y="18772"/>
                  <a:pt x="9693" y="18175"/>
                  <a:pt x="9591" y="17903"/>
                </a:cubicBezTo>
                <a:cubicBezTo>
                  <a:pt x="9531" y="17746"/>
                  <a:pt x="9305" y="16973"/>
                  <a:pt x="9623" y="16973"/>
                </a:cubicBezTo>
                <a:cubicBezTo>
                  <a:pt x="9634" y="16973"/>
                  <a:pt x="9646" y="16974"/>
                  <a:pt x="9659" y="16976"/>
                </a:cubicBezTo>
                <a:cubicBezTo>
                  <a:pt x="9662" y="16977"/>
                  <a:pt x="9666" y="16977"/>
                  <a:pt x="9669" y="16977"/>
                </a:cubicBezTo>
                <a:cubicBezTo>
                  <a:pt x="9683" y="16977"/>
                  <a:pt x="9697" y="16973"/>
                  <a:pt x="9709" y="16964"/>
                </a:cubicBezTo>
                <a:close/>
                <a:moveTo>
                  <a:pt x="7643" y="18562"/>
                </a:moveTo>
                <a:cubicBezTo>
                  <a:pt x="7684" y="18562"/>
                  <a:pt x="7722" y="18577"/>
                  <a:pt x="7755" y="18603"/>
                </a:cubicBezTo>
                <a:cubicBezTo>
                  <a:pt x="7744" y="18628"/>
                  <a:pt x="7769" y="18651"/>
                  <a:pt x="7792" y="18651"/>
                </a:cubicBezTo>
                <a:cubicBezTo>
                  <a:pt x="7795" y="18651"/>
                  <a:pt x="7798" y="18650"/>
                  <a:pt x="7801" y="18650"/>
                </a:cubicBezTo>
                <a:lnTo>
                  <a:pt x="7809" y="18662"/>
                </a:lnTo>
                <a:cubicBezTo>
                  <a:pt x="7797" y="18668"/>
                  <a:pt x="7787" y="18680"/>
                  <a:pt x="7785" y="18695"/>
                </a:cubicBezTo>
                <a:cubicBezTo>
                  <a:pt x="7757" y="18814"/>
                  <a:pt x="7766" y="18926"/>
                  <a:pt x="7658" y="19007"/>
                </a:cubicBezTo>
                <a:cubicBezTo>
                  <a:pt x="7625" y="19032"/>
                  <a:pt x="7579" y="19052"/>
                  <a:pt x="7537" y="19052"/>
                </a:cubicBezTo>
                <a:cubicBezTo>
                  <a:pt x="7502" y="19052"/>
                  <a:pt x="7470" y="19038"/>
                  <a:pt x="7450" y="18998"/>
                </a:cubicBezTo>
                <a:cubicBezTo>
                  <a:pt x="7450" y="18987"/>
                  <a:pt x="7446" y="18976"/>
                  <a:pt x="7438" y="18967"/>
                </a:cubicBezTo>
                <a:cubicBezTo>
                  <a:pt x="7397" y="18851"/>
                  <a:pt x="7413" y="18691"/>
                  <a:pt x="7511" y="18614"/>
                </a:cubicBezTo>
                <a:cubicBezTo>
                  <a:pt x="7557" y="18578"/>
                  <a:pt x="7601" y="18562"/>
                  <a:pt x="7643" y="18562"/>
                </a:cubicBezTo>
                <a:close/>
                <a:moveTo>
                  <a:pt x="9125" y="18584"/>
                </a:moveTo>
                <a:cubicBezTo>
                  <a:pt x="9174" y="18584"/>
                  <a:pt x="9226" y="18606"/>
                  <a:pt x="9273" y="18658"/>
                </a:cubicBezTo>
                <a:cubicBezTo>
                  <a:pt x="9358" y="18751"/>
                  <a:pt x="9346" y="18912"/>
                  <a:pt x="9288" y="19020"/>
                </a:cubicBezTo>
                <a:cubicBezTo>
                  <a:pt x="9278" y="19027"/>
                  <a:pt x="9273" y="19036"/>
                  <a:pt x="9270" y="19047"/>
                </a:cubicBezTo>
                <a:cubicBezTo>
                  <a:pt x="9250" y="19077"/>
                  <a:pt x="9223" y="19089"/>
                  <a:pt x="9194" y="19089"/>
                </a:cubicBezTo>
                <a:cubicBezTo>
                  <a:pt x="9148" y="19089"/>
                  <a:pt x="9097" y="19057"/>
                  <a:pt x="9065" y="19023"/>
                </a:cubicBezTo>
                <a:cubicBezTo>
                  <a:pt x="8970" y="18924"/>
                  <a:pt x="8998" y="18815"/>
                  <a:pt x="8990" y="18695"/>
                </a:cubicBezTo>
                <a:cubicBezTo>
                  <a:pt x="8989" y="18680"/>
                  <a:pt x="8982" y="18667"/>
                  <a:pt x="8970" y="18658"/>
                </a:cubicBezTo>
                <a:cubicBezTo>
                  <a:pt x="8974" y="18654"/>
                  <a:pt x="8978" y="18651"/>
                  <a:pt x="8982" y="18647"/>
                </a:cubicBezTo>
                <a:cubicBezTo>
                  <a:pt x="8987" y="18649"/>
                  <a:pt x="8992" y="18651"/>
                  <a:pt x="8997" y="18651"/>
                </a:cubicBezTo>
                <a:cubicBezTo>
                  <a:pt x="9018" y="18651"/>
                  <a:pt x="9041" y="18633"/>
                  <a:pt x="9034" y="18608"/>
                </a:cubicBezTo>
                <a:cubicBezTo>
                  <a:pt x="9063" y="18592"/>
                  <a:pt x="9094" y="18584"/>
                  <a:pt x="9125" y="18584"/>
                </a:cubicBezTo>
                <a:close/>
                <a:moveTo>
                  <a:pt x="9848" y="1"/>
                </a:moveTo>
                <a:cubicBezTo>
                  <a:pt x="9837" y="1"/>
                  <a:pt x="9827" y="6"/>
                  <a:pt x="9824" y="18"/>
                </a:cubicBezTo>
                <a:cubicBezTo>
                  <a:pt x="9587" y="965"/>
                  <a:pt x="9695" y="1958"/>
                  <a:pt x="9632" y="2925"/>
                </a:cubicBezTo>
                <a:cubicBezTo>
                  <a:pt x="9578" y="3754"/>
                  <a:pt x="9476" y="4578"/>
                  <a:pt x="9372" y="5402"/>
                </a:cubicBezTo>
                <a:cubicBezTo>
                  <a:pt x="9141" y="5255"/>
                  <a:pt x="8902" y="5127"/>
                  <a:pt x="8693" y="4944"/>
                </a:cubicBezTo>
                <a:cubicBezTo>
                  <a:pt x="8434" y="4720"/>
                  <a:pt x="8206" y="4464"/>
                  <a:pt x="7958" y="4228"/>
                </a:cubicBezTo>
                <a:cubicBezTo>
                  <a:pt x="7556" y="3844"/>
                  <a:pt x="7025" y="3475"/>
                  <a:pt x="6446" y="3475"/>
                </a:cubicBezTo>
                <a:cubicBezTo>
                  <a:pt x="6420" y="3475"/>
                  <a:pt x="6394" y="3476"/>
                  <a:pt x="6369" y="3477"/>
                </a:cubicBezTo>
                <a:cubicBezTo>
                  <a:pt x="6362" y="3479"/>
                  <a:pt x="6355" y="3480"/>
                  <a:pt x="6350" y="3483"/>
                </a:cubicBezTo>
                <a:cubicBezTo>
                  <a:pt x="6349" y="3483"/>
                  <a:pt x="6348" y="3483"/>
                  <a:pt x="6347" y="3483"/>
                </a:cubicBezTo>
                <a:cubicBezTo>
                  <a:pt x="6322" y="3483"/>
                  <a:pt x="6299" y="3501"/>
                  <a:pt x="6295" y="3527"/>
                </a:cubicBezTo>
                <a:cubicBezTo>
                  <a:pt x="6254" y="3775"/>
                  <a:pt x="6378" y="4027"/>
                  <a:pt x="6367" y="4275"/>
                </a:cubicBezTo>
                <a:cubicBezTo>
                  <a:pt x="6358" y="4527"/>
                  <a:pt x="6236" y="4627"/>
                  <a:pt x="6078" y="4627"/>
                </a:cubicBezTo>
                <a:cubicBezTo>
                  <a:pt x="5974" y="4627"/>
                  <a:pt x="5855" y="4585"/>
                  <a:pt x="5740" y="4514"/>
                </a:cubicBezTo>
                <a:cubicBezTo>
                  <a:pt x="5354" y="4275"/>
                  <a:pt x="5042" y="3891"/>
                  <a:pt x="4624" y="3707"/>
                </a:cubicBezTo>
                <a:cubicBezTo>
                  <a:pt x="4407" y="3611"/>
                  <a:pt x="4156" y="3562"/>
                  <a:pt x="3904" y="3562"/>
                </a:cubicBezTo>
                <a:cubicBezTo>
                  <a:pt x="3362" y="3562"/>
                  <a:pt x="2818" y="3792"/>
                  <a:pt x="2609" y="4286"/>
                </a:cubicBezTo>
                <a:lnTo>
                  <a:pt x="2549" y="4286"/>
                </a:lnTo>
                <a:cubicBezTo>
                  <a:pt x="2548" y="4286"/>
                  <a:pt x="2547" y="4285"/>
                  <a:pt x="2547" y="4285"/>
                </a:cubicBezTo>
                <a:cubicBezTo>
                  <a:pt x="2520" y="4285"/>
                  <a:pt x="2517" y="4328"/>
                  <a:pt x="2545" y="4331"/>
                </a:cubicBezTo>
                <a:cubicBezTo>
                  <a:pt x="2560" y="4332"/>
                  <a:pt x="2574" y="4335"/>
                  <a:pt x="2589" y="4338"/>
                </a:cubicBezTo>
                <a:cubicBezTo>
                  <a:pt x="2568" y="4398"/>
                  <a:pt x="2550" y="4462"/>
                  <a:pt x="2540" y="4526"/>
                </a:cubicBezTo>
                <a:cubicBezTo>
                  <a:pt x="2521" y="4544"/>
                  <a:pt x="2517" y="4572"/>
                  <a:pt x="2529" y="4596"/>
                </a:cubicBezTo>
                <a:cubicBezTo>
                  <a:pt x="2524" y="4632"/>
                  <a:pt x="2555" y="4655"/>
                  <a:pt x="2586" y="4655"/>
                </a:cubicBezTo>
                <a:cubicBezTo>
                  <a:pt x="2598" y="4655"/>
                  <a:pt x="2610" y="4651"/>
                  <a:pt x="2620" y="4643"/>
                </a:cubicBezTo>
                <a:cubicBezTo>
                  <a:pt x="2939" y="4688"/>
                  <a:pt x="4365" y="4744"/>
                  <a:pt x="4153" y="5148"/>
                </a:cubicBezTo>
                <a:cubicBezTo>
                  <a:pt x="4035" y="5376"/>
                  <a:pt x="3589" y="5425"/>
                  <a:pt x="3367" y="5463"/>
                </a:cubicBezTo>
                <a:cubicBezTo>
                  <a:pt x="3079" y="5514"/>
                  <a:pt x="2788" y="5543"/>
                  <a:pt x="2497" y="5577"/>
                </a:cubicBezTo>
                <a:cubicBezTo>
                  <a:pt x="1893" y="5646"/>
                  <a:pt x="1330" y="5890"/>
                  <a:pt x="977" y="6407"/>
                </a:cubicBezTo>
                <a:cubicBezTo>
                  <a:pt x="890" y="6537"/>
                  <a:pt x="814" y="6671"/>
                  <a:pt x="750" y="6811"/>
                </a:cubicBezTo>
                <a:lnTo>
                  <a:pt x="727" y="6819"/>
                </a:lnTo>
                <a:cubicBezTo>
                  <a:pt x="707" y="6826"/>
                  <a:pt x="710" y="6854"/>
                  <a:pt x="726" y="6863"/>
                </a:cubicBezTo>
                <a:cubicBezTo>
                  <a:pt x="642" y="7046"/>
                  <a:pt x="570" y="7233"/>
                  <a:pt x="493" y="7420"/>
                </a:cubicBezTo>
                <a:cubicBezTo>
                  <a:pt x="445" y="7533"/>
                  <a:pt x="389" y="7654"/>
                  <a:pt x="342" y="7781"/>
                </a:cubicBezTo>
                <a:cubicBezTo>
                  <a:pt x="311" y="7800"/>
                  <a:pt x="279" y="7818"/>
                  <a:pt x="249" y="7837"/>
                </a:cubicBezTo>
                <a:cubicBezTo>
                  <a:pt x="226" y="7851"/>
                  <a:pt x="235" y="7884"/>
                  <a:pt x="258" y="7884"/>
                </a:cubicBezTo>
                <a:cubicBezTo>
                  <a:pt x="261" y="7884"/>
                  <a:pt x="265" y="7883"/>
                  <a:pt x="269" y="7881"/>
                </a:cubicBezTo>
                <a:lnTo>
                  <a:pt x="314" y="7861"/>
                </a:lnTo>
                <a:lnTo>
                  <a:pt x="314" y="7861"/>
                </a:lnTo>
                <a:cubicBezTo>
                  <a:pt x="259" y="8033"/>
                  <a:pt x="233" y="8212"/>
                  <a:pt x="281" y="8381"/>
                </a:cubicBezTo>
                <a:cubicBezTo>
                  <a:pt x="270" y="8392"/>
                  <a:pt x="258" y="8401"/>
                  <a:pt x="247" y="8412"/>
                </a:cubicBezTo>
                <a:cubicBezTo>
                  <a:pt x="191" y="8468"/>
                  <a:pt x="240" y="8556"/>
                  <a:pt x="300" y="8556"/>
                </a:cubicBezTo>
                <a:cubicBezTo>
                  <a:pt x="316" y="8556"/>
                  <a:pt x="333" y="8549"/>
                  <a:pt x="349" y="8534"/>
                </a:cubicBezTo>
                <a:cubicBezTo>
                  <a:pt x="1048" y="7880"/>
                  <a:pt x="1929" y="7397"/>
                  <a:pt x="2820" y="7058"/>
                </a:cubicBezTo>
                <a:cubicBezTo>
                  <a:pt x="3359" y="6853"/>
                  <a:pt x="4032" y="6629"/>
                  <a:pt x="4668" y="6629"/>
                </a:cubicBezTo>
                <a:cubicBezTo>
                  <a:pt x="5023" y="6629"/>
                  <a:pt x="5367" y="6699"/>
                  <a:pt x="5668" y="6881"/>
                </a:cubicBezTo>
                <a:cubicBezTo>
                  <a:pt x="5279" y="7414"/>
                  <a:pt x="4378" y="7477"/>
                  <a:pt x="3797" y="7654"/>
                </a:cubicBezTo>
                <a:cubicBezTo>
                  <a:pt x="3020" y="7890"/>
                  <a:pt x="2238" y="8281"/>
                  <a:pt x="1576" y="8750"/>
                </a:cubicBezTo>
                <a:cubicBezTo>
                  <a:pt x="994" y="9164"/>
                  <a:pt x="298" y="9732"/>
                  <a:pt x="110" y="10460"/>
                </a:cubicBezTo>
                <a:cubicBezTo>
                  <a:pt x="1" y="10884"/>
                  <a:pt x="29" y="11312"/>
                  <a:pt x="103" y="11735"/>
                </a:cubicBezTo>
                <a:cubicBezTo>
                  <a:pt x="85" y="11751"/>
                  <a:pt x="65" y="11767"/>
                  <a:pt x="46" y="11782"/>
                </a:cubicBezTo>
                <a:cubicBezTo>
                  <a:pt x="33" y="11792"/>
                  <a:pt x="43" y="11811"/>
                  <a:pt x="56" y="11811"/>
                </a:cubicBezTo>
                <a:cubicBezTo>
                  <a:pt x="59" y="11811"/>
                  <a:pt x="61" y="11811"/>
                  <a:pt x="63" y="11810"/>
                </a:cubicBezTo>
                <a:cubicBezTo>
                  <a:pt x="81" y="11802"/>
                  <a:pt x="97" y="11791"/>
                  <a:pt x="113" y="11783"/>
                </a:cubicBezTo>
                <a:cubicBezTo>
                  <a:pt x="153" y="11994"/>
                  <a:pt x="202" y="12203"/>
                  <a:pt x="253" y="12410"/>
                </a:cubicBezTo>
                <a:cubicBezTo>
                  <a:pt x="262" y="12450"/>
                  <a:pt x="290" y="12466"/>
                  <a:pt x="319" y="12466"/>
                </a:cubicBezTo>
                <a:cubicBezTo>
                  <a:pt x="337" y="12466"/>
                  <a:pt x="355" y="12460"/>
                  <a:pt x="369" y="12450"/>
                </a:cubicBezTo>
                <a:cubicBezTo>
                  <a:pt x="377" y="12453"/>
                  <a:pt x="386" y="12455"/>
                  <a:pt x="395" y="12455"/>
                </a:cubicBezTo>
                <a:cubicBezTo>
                  <a:pt x="420" y="12455"/>
                  <a:pt x="444" y="12442"/>
                  <a:pt x="457" y="12421"/>
                </a:cubicBezTo>
                <a:cubicBezTo>
                  <a:pt x="587" y="12236"/>
                  <a:pt x="723" y="12058"/>
                  <a:pt x="885" y="11900"/>
                </a:cubicBezTo>
                <a:cubicBezTo>
                  <a:pt x="1430" y="11362"/>
                  <a:pt x="2057" y="10904"/>
                  <a:pt x="2626" y="10389"/>
                </a:cubicBezTo>
                <a:cubicBezTo>
                  <a:pt x="3144" y="9920"/>
                  <a:pt x="3777" y="9303"/>
                  <a:pt x="4498" y="9189"/>
                </a:cubicBezTo>
                <a:cubicBezTo>
                  <a:pt x="4542" y="9182"/>
                  <a:pt x="4625" y="9174"/>
                  <a:pt x="4719" y="9174"/>
                </a:cubicBezTo>
                <a:cubicBezTo>
                  <a:pt x="4947" y="9174"/>
                  <a:pt x="5240" y="9220"/>
                  <a:pt x="5203" y="9428"/>
                </a:cubicBezTo>
                <a:cubicBezTo>
                  <a:pt x="5167" y="9632"/>
                  <a:pt x="4983" y="9815"/>
                  <a:pt x="4840" y="9951"/>
                </a:cubicBezTo>
                <a:cubicBezTo>
                  <a:pt x="4534" y="10243"/>
                  <a:pt x="4179" y="10537"/>
                  <a:pt x="3804" y="10740"/>
                </a:cubicBezTo>
                <a:cubicBezTo>
                  <a:pt x="3005" y="11172"/>
                  <a:pt x="2289" y="11731"/>
                  <a:pt x="1597" y="12315"/>
                </a:cubicBezTo>
                <a:cubicBezTo>
                  <a:pt x="1150" y="12691"/>
                  <a:pt x="377" y="13182"/>
                  <a:pt x="357" y="13846"/>
                </a:cubicBezTo>
                <a:cubicBezTo>
                  <a:pt x="355" y="13898"/>
                  <a:pt x="357" y="13950"/>
                  <a:pt x="362" y="14003"/>
                </a:cubicBezTo>
                <a:cubicBezTo>
                  <a:pt x="357" y="14010"/>
                  <a:pt x="350" y="14018"/>
                  <a:pt x="343" y="14025"/>
                </a:cubicBezTo>
                <a:cubicBezTo>
                  <a:pt x="328" y="14045"/>
                  <a:pt x="346" y="14065"/>
                  <a:pt x="364" y="14065"/>
                </a:cubicBezTo>
                <a:cubicBezTo>
                  <a:pt x="365" y="14065"/>
                  <a:pt x="365" y="14065"/>
                  <a:pt x="366" y="14065"/>
                </a:cubicBezTo>
                <a:cubicBezTo>
                  <a:pt x="419" y="14526"/>
                  <a:pt x="665" y="14968"/>
                  <a:pt x="873" y="15373"/>
                </a:cubicBezTo>
                <a:cubicBezTo>
                  <a:pt x="886" y="15401"/>
                  <a:pt x="920" y="15474"/>
                  <a:pt x="962" y="15562"/>
                </a:cubicBezTo>
                <a:cubicBezTo>
                  <a:pt x="956" y="15569"/>
                  <a:pt x="949" y="15576"/>
                  <a:pt x="941" y="15582"/>
                </a:cubicBezTo>
                <a:cubicBezTo>
                  <a:pt x="920" y="15604"/>
                  <a:pt x="938" y="15637"/>
                  <a:pt x="961" y="15637"/>
                </a:cubicBezTo>
                <a:cubicBezTo>
                  <a:pt x="967" y="15637"/>
                  <a:pt x="973" y="15634"/>
                  <a:pt x="980" y="15629"/>
                </a:cubicBezTo>
                <a:lnTo>
                  <a:pt x="992" y="15618"/>
                </a:lnTo>
                <a:cubicBezTo>
                  <a:pt x="1099" y="15828"/>
                  <a:pt x="1257" y="16089"/>
                  <a:pt x="1393" y="16089"/>
                </a:cubicBezTo>
                <a:cubicBezTo>
                  <a:pt x="1416" y="16089"/>
                  <a:pt x="1438" y="16082"/>
                  <a:pt x="1460" y="16065"/>
                </a:cubicBezTo>
                <a:cubicBezTo>
                  <a:pt x="1465" y="16061"/>
                  <a:pt x="1468" y="16056"/>
                  <a:pt x="1469" y="16051"/>
                </a:cubicBezTo>
                <a:cubicBezTo>
                  <a:pt x="1481" y="16060"/>
                  <a:pt x="1495" y="16066"/>
                  <a:pt x="1509" y="16066"/>
                </a:cubicBezTo>
                <a:cubicBezTo>
                  <a:pt x="1529" y="16066"/>
                  <a:pt x="1547" y="16055"/>
                  <a:pt x="1554" y="16029"/>
                </a:cubicBezTo>
                <a:cubicBezTo>
                  <a:pt x="1690" y="15549"/>
                  <a:pt x="1958" y="15042"/>
                  <a:pt x="2317" y="14690"/>
                </a:cubicBezTo>
                <a:cubicBezTo>
                  <a:pt x="2517" y="14493"/>
                  <a:pt x="2892" y="14245"/>
                  <a:pt x="3224" y="14245"/>
                </a:cubicBezTo>
                <a:cubicBezTo>
                  <a:pt x="3384" y="14245"/>
                  <a:pt x="3535" y="14303"/>
                  <a:pt x="3651" y="14453"/>
                </a:cubicBezTo>
                <a:cubicBezTo>
                  <a:pt x="3887" y="14760"/>
                  <a:pt x="3736" y="15220"/>
                  <a:pt x="3588" y="15533"/>
                </a:cubicBezTo>
                <a:cubicBezTo>
                  <a:pt x="3373" y="15988"/>
                  <a:pt x="3033" y="16336"/>
                  <a:pt x="2680" y="16687"/>
                </a:cubicBezTo>
                <a:cubicBezTo>
                  <a:pt x="2376" y="16987"/>
                  <a:pt x="2085" y="17312"/>
                  <a:pt x="1813" y="17640"/>
                </a:cubicBezTo>
                <a:cubicBezTo>
                  <a:pt x="1646" y="17840"/>
                  <a:pt x="1333" y="18174"/>
                  <a:pt x="1380" y="18466"/>
                </a:cubicBezTo>
                <a:cubicBezTo>
                  <a:pt x="1436" y="18808"/>
                  <a:pt x="1784" y="19098"/>
                  <a:pt x="1984" y="19362"/>
                </a:cubicBezTo>
                <a:cubicBezTo>
                  <a:pt x="2058" y="19462"/>
                  <a:pt x="2136" y="19565"/>
                  <a:pt x="2213" y="19670"/>
                </a:cubicBezTo>
                <a:cubicBezTo>
                  <a:pt x="2208" y="19677"/>
                  <a:pt x="2202" y="19683"/>
                  <a:pt x="2196" y="19690"/>
                </a:cubicBezTo>
                <a:cubicBezTo>
                  <a:pt x="2178" y="19714"/>
                  <a:pt x="2200" y="19740"/>
                  <a:pt x="2224" y="19740"/>
                </a:cubicBezTo>
                <a:cubicBezTo>
                  <a:pt x="2233" y="19740"/>
                  <a:pt x="2242" y="19736"/>
                  <a:pt x="2249" y="19727"/>
                </a:cubicBezTo>
                <a:cubicBezTo>
                  <a:pt x="2249" y="19726"/>
                  <a:pt x="2250" y="19725"/>
                  <a:pt x="2252" y="19723"/>
                </a:cubicBezTo>
                <a:cubicBezTo>
                  <a:pt x="2336" y="19841"/>
                  <a:pt x="2420" y="19961"/>
                  <a:pt x="2498" y="20082"/>
                </a:cubicBezTo>
                <a:cubicBezTo>
                  <a:pt x="2493" y="20089"/>
                  <a:pt x="2488" y="20097"/>
                  <a:pt x="2482" y="20103"/>
                </a:cubicBezTo>
                <a:cubicBezTo>
                  <a:pt x="2467" y="20125"/>
                  <a:pt x="2485" y="20149"/>
                  <a:pt x="2506" y="20149"/>
                </a:cubicBezTo>
                <a:cubicBezTo>
                  <a:pt x="2513" y="20149"/>
                  <a:pt x="2519" y="20147"/>
                  <a:pt x="2525" y="20142"/>
                </a:cubicBezTo>
                <a:lnTo>
                  <a:pt x="2533" y="20134"/>
                </a:lnTo>
                <a:cubicBezTo>
                  <a:pt x="2651" y="20314"/>
                  <a:pt x="2755" y="20503"/>
                  <a:pt x="2843" y="20701"/>
                </a:cubicBezTo>
                <a:cubicBezTo>
                  <a:pt x="2851" y="20717"/>
                  <a:pt x="2864" y="20729"/>
                  <a:pt x="2880" y="20734"/>
                </a:cubicBezTo>
                <a:cubicBezTo>
                  <a:pt x="2880" y="20743"/>
                  <a:pt x="2877" y="20754"/>
                  <a:pt x="2877" y="20765"/>
                </a:cubicBezTo>
                <a:cubicBezTo>
                  <a:pt x="2877" y="20800"/>
                  <a:pt x="2906" y="20823"/>
                  <a:pt x="2934" y="20823"/>
                </a:cubicBezTo>
                <a:cubicBezTo>
                  <a:pt x="2952" y="20823"/>
                  <a:pt x="2969" y="20813"/>
                  <a:pt x="2977" y="20790"/>
                </a:cubicBezTo>
                <a:cubicBezTo>
                  <a:pt x="3107" y="20421"/>
                  <a:pt x="3347" y="20018"/>
                  <a:pt x="3555" y="19687"/>
                </a:cubicBezTo>
                <a:cubicBezTo>
                  <a:pt x="3769" y="19346"/>
                  <a:pt x="4037" y="18928"/>
                  <a:pt x="4416" y="18751"/>
                </a:cubicBezTo>
                <a:cubicBezTo>
                  <a:pt x="4513" y="18706"/>
                  <a:pt x="4619" y="18683"/>
                  <a:pt x="4721" y="18683"/>
                </a:cubicBezTo>
                <a:cubicBezTo>
                  <a:pt x="5014" y="18683"/>
                  <a:pt x="5281" y="18866"/>
                  <a:pt x="5228" y="19221"/>
                </a:cubicBezTo>
                <a:cubicBezTo>
                  <a:pt x="5176" y="19566"/>
                  <a:pt x="5006" y="19879"/>
                  <a:pt x="4858" y="20191"/>
                </a:cubicBezTo>
                <a:cubicBezTo>
                  <a:pt x="4552" y="20837"/>
                  <a:pt x="4220" y="21654"/>
                  <a:pt x="4216" y="22376"/>
                </a:cubicBezTo>
                <a:cubicBezTo>
                  <a:pt x="4215" y="22665"/>
                  <a:pt x="4269" y="22944"/>
                  <a:pt x="4512" y="23125"/>
                </a:cubicBezTo>
                <a:cubicBezTo>
                  <a:pt x="4922" y="23432"/>
                  <a:pt x="5396" y="23576"/>
                  <a:pt x="5750" y="23961"/>
                </a:cubicBezTo>
                <a:cubicBezTo>
                  <a:pt x="5760" y="23973"/>
                  <a:pt x="5774" y="23978"/>
                  <a:pt x="5788" y="23978"/>
                </a:cubicBezTo>
                <a:cubicBezTo>
                  <a:pt x="5809" y="23978"/>
                  <a:pt x="5830" y="23966"/>
                  <a:pt x="5839" y="23944"/>
                </a:cubicBezTo>
                <a:cubicBezTo>
                  <a:pt x="5870" y="23944"/>
                  <a:pt x="5895" y="23924"/>
                  <a:pt x="5900" y="23895"/>
                </a:cubicBezTo>
                <a:cubicBezTo>
                  <a:pt x="6080" y="23168"/>
                  <a:pt x="6165" y="22425"/>
                  <a:pt x="6390" y="21708"/>
                </a:cubicBezTo>
                <a:cubicBezTo>
                  <a:pt x="6523" y="21282"/>
                  <a:pt x="6671" y="20858"/>
                  <a:pt x="6849" y="20449"/>
                </a:cubicBezTo>
                <a:cubicBezTo>
                  <a:pt x="6942" y="20234"/>
                  <a:pt x="7039" y="20011"/>
                  <a:pt x="7181" y="19822"/>
                </a:cubicBezTo>
                <a:cubicBezTo>
                  <a:pt x="7218" y="19771"/>
                  <a:pt x="7298" y="19662"/>
                  <a:pt x="7346" y="19662"/>
                </a:cubicBezTo>
                <a:cubicBezTo>
                  <a:pt x="7367" y="19662"/>
                  <a:pt x="7382" y="19682"/>
                  <a:pt x="7386" y="19734"/>
                </a:cubicBezTo>
                <a:cubicBezTo>
                  <a:pt x="7413" y="20089"/>
                  <a:pt x="7294" y="20470"/>
                  <a:pt x="7209" y="20810"/>
                </a:cubicBezTo>
                <a:cubicBezTo>
                  <a:pt x="6998" y="21634"/>
                  <a:pt x="6730" y="22440"/>
                  <a:pt x="6485" y="23253"/>
                </a:cubicBezTo>
                <a:cubicBezTo>
                  <a:pt x="6413" y="23491"/>
                  <a:pt x="6278" y="23860"/>
                  <a:pt x="6477" y="24064"/>
                </a:cubicBezTo>
                <a:cubicBezTo>
                  <a:pt x="6625" y="24215"/>
                  <a:pt x="6854" y="24277"/>
                  <a:pt x="7022" y="24400"/>
                </a:cubicBezTo>
                <a:cubicBezTo>
                  <a:pt x="7333" y="24627"/>
                  <a:pt x="7655" y="24867"/>
                  <a:pt x="7861" y="25196"/>
                </a:cubicBezTo>
                <a:cubicBezTo>
                  <a:pt x="7869" y="25209"/>
                  <a:pt x="7881" y="25215"/>
                  <a:pt x="7893" y="25215"/>
                </a:cubicBezTo>
                <a:cubicBezTo>
                  <a:pt x="7915" y="25215"/>
                  <a:pt x="7936" y="25195"/>
                  <a:pt x="7924" y="25167"/>
                </a:cubicBezTo>
                <a:cubicBezTo>
                  <a:pt x="7912" y="25139"/>
                  <a:pt x="7897" y="25112"/>
                  <a:pt x="7882" y="25086"/>
                </a:cubicBezTo>
                <a:cubicBezTo>
                  <a:pt x="8138" y="24802"/>
                  <a:pt x="8488" y="24619"/>
                  <a:pt x="8824" y="24450"/>
                </a:cubicBezTo>
                <a:cubicBezTo>
                  <a:pt x="9012" y="24355"/>
                  <a:pt x="9248" y="24330"/>
                  <a:pt x="9417" y="24204"/>
                </a:cubicBezTo>
                <a:cubicBezTo>
                  <a:pt x="9647" y="24035"/>
                  <a:pt x="9573" y="23648"/>
                  <a:pt x="9540" y="23404"/>
                </a:cubicBezTo>
                <a:cubicBezTo>
                  <a:pt x="9428" y="22560"/>
                  <a:pt x="9293" y="21722"/>
                  <a:pt x="9218" y="20874"/>
                </a:cubicBezTo>
                <a:cubicBezTo>
                  <a:pt x="9188" y="20526"/>
                  <a:pt x="9132" y="20130"/>
                  <a:pt x="9216" y="19785"/>
                </a:cubicBezTo>
                <a:cubicBezTo>
                  <a:pt x="9227" y="19738"/>
                  <a:pt x="9243" y="19719"/>
                  <a:pt x="9262" y="19719"/>
                </a:cubicBezTo>
                <a:cubicBezTo>
                  <a:pt x="9311" y="19719"/>
                  <a:pt x="9375" y="19846"/>
                  <a:pt x="9405" y="19905"/>
                </a:cubicBezTo>
                <a:cubicBezTo>
                  <a:pt x="9513" y="20113"/>
                  <a:pt x="9574" y="20349"/>
                  <a:pt x="9632" y="20577"/>
                </a:cubicBezTo>
                <a:cubicBezTo>
                  <a:pt x="9741" y="21009"/>
                  <a:pt x="9819" y="21450"/>
                  <a:pt x="9881" y="21892"/>
                </a:cubicBezTo>
                <a:cubicBezTo>
                  <a:pt x="9989" y="22636"/>
                  <a:pt x="9953" y="23384"/>
                  <a:pt x="10015" y="24129"/>
                </a:cubicBezTo>
                <a:cubicBezTo>
                  <a:pt x="10016" y="24159"/>
                  <a:pt x="10037" y="24184"/>
                  <a:pt x="10067" y="24188"/>
                </a:cubicBezTo>
                <a:cubicBezTo>
                  <a:pt x="10073" y="24215"/>
                  <a:pt x="10096" y="24231"/>
                  <a:pt x="10121" y="24231"/>
                </a:cubicBezTo>
                <a:cubicBezTo>
                  <a:pt x="10132" y="24231"/>
                  <a:pt x="10143" y="24227"/>
                  <a:pt x="10153" y="24220"/>
                </a:cubicBezTo>
                <a:cubicBezTo>
                  <a:pt x="10564" y="23895"/>
                  <a:pt x="11055" y="23829"/>
                  <a:pt x="11508" y="23593"/>
                </a:cubicBezTo>
                <a:cubicBezTo>
                  <a:pt x="11778" y="23453"/>
                  <a:pt x="11876" y="23187"/>
                  <a:pt x="11922" y="22901"/>
                </a:cubicBezTo>
                <a:cubicBezTo>
                  <a:pt x="12034" y="22188"/>
                  <a:pt x="11838" y="21328"/>
                  <a:pt x="11639" y="20642"/>
                </a:cubicBezTo>
                <a:cubicBezTo>
                  <a:pt x="11543" y="20310"/>
                  <a:pt x="11426" y="19973"/>
                  <a:pt x="11430" y="19623"/>
                </a:cubicBezTo>
                <a:cubicBezTo>
                  <a:pt x="11434" y="19310"/>
                  <a:pt x="11658" y="19166"/>
                  <a:pt x="11908" y="19166"/>
                </a:cubicBezTo>
                <a:cubicBezTo>
                  <a:pt x="12044" y="19166"/>
                  <a:pt x="12187" y="19208"/>
                  <a:pt x="12306" y="19290"/>
                </a:cubicBezTo>
                <a:cubicBezTo>
                  <a:pt x="12651" y="19527"/>
                  <a:pt x="12848" y="19982"/>
                  <a:pt x="13006" y="20354"/>
                </a:cubicBezTo>
                <a:cubicBezTo>
                  <a:pt x="13159" y="20714"/>
                  <a:pt x="13330" y="21150"/>
                  <a:pt x="13398" y="21536"/>
                </a:cubicBezTo>
                <a:cubicBezTo>
                  <a:pt x="13403" y="21563"/>
                  <a:pt x="13423" y="21575"/>
                  <a:pt x="13444" y="21575"/>
                </a:cubicBezTo>
                <a:cubicBezTo>
                  <a:pt x="13469" y="21575"/>
                  <a:pt x="13496" y="21558"/>
                  <a:pt x="13501" y="21529"/>
                </a:cubicBezTo>
                <a:cubicBezTo>
                  <a:pt x="13502" y="21518"/>
                  <a:pt x="13502" y="21508"/>
                  <a:pt x="13503" y="21497"/>
                </a:cubicBezTo>
                <a:cubicBezTo>
                  <a:pt x="13519" y="21494"/>
                  <a:pt x="13535" y="21485"/>
                  <a:pt x="13545" y="21470"/>
                </a:cubicBezTo>
                <a:cubicBezTo>
                  <a:pt x="13663" y="21290"/>
                  <a:pt x="13795" y="21120"/>
                  <a:pt x="13942" y="20961"/>
                </a:cubicBezTo>
                <a:cubicBezTo>
                  <a:pt x="13943" y="20964"/>
                  <a:pt x="13946" y="20968"/>
                  <a:pt x="13949" y="20970"/>
                </a:cubicBezTo>
                <a:cubicBezTo>
                  <a:pt x="13954" y="20978"/>
                  <a:pt x="13961" y="20981"/>
                  <a:pt x="13969" y="20981"/>
                </a:cubicBezTo>
                <a:cubicBezTo>
                  <a:pt x="13988" y="20981"/>
                  <a:pt x="14007" y="20959"/>
                  <a:pt x="13997" y="20938"/>
                </a:cubicBezTo>
                <a:cubicBezTo>
                  <a:pt x="13993" y="20930"/>
                  <a:pt x="13989" y="20922"/>
                  <a:pt x="13983" y="20914"/>
                </a:cubicBezTo>
                <a:cubicBezTo>
                  <a:pt x="14082" y="20807"/>
                  <a:pt x="14183" y="20702"/>
                  <a:pt x="14286" y="20601"/>
                </a:cubicBezTo>
                <a:cubicBezTo>
                  <a:pt x="14286" y="20602"/>
                  <a:pt x="14287" y="20603"/>
                  <a:pt x="14287" y="20605"/>
                </a:cubicBezTo>
                <a:cubicBezTo>
                  <a:pt x="14294" y="20617"/>
                  <a:pt x="14305" y="20622"/>
                  <a:pt x="14316" y="20622"/>
                </a:cubicBezTo>
                <a:cubicBezTo>
                  <a:pt x="14337" y="20622"/>
                  <a:pt x="14358" y="20601"/>
                  <a:pt x="14345" y="20577"/>
                </a:cubicBezTo>
                <a:lnTo>
                  <a:pt x="14333" y="20554"/>
                </a:lnTo>
                <a:cubicBezTo>
                  <a:pt x="14426" y="20462"/>
                  <a:pt x="14519" y="20373"/>
                  <a:pt x="14609" y="20287"/>
                </a:cubicBezTo>
                <a:cubicBezTo>
                  <a:pt x="14849" y="20058"/>
                  <a:pt x="15238" y="19829"/>
                  <a:pt x="15349" y="19499"/>
                </a:cubicBezTo>
                <a:cubicBezTo>
                  <a:pt x="15442" y="19219"/>
                  <a:pt x="15186" y="18839"/>
                  <a:pt x="15054" y="18615"/>
                </a:cubicBezTo>
                <a:cubicBezTo>
                  <a:pt x="14838" y="18247"/>
                  <a:pt x="14603" y="17880"/>
                  <a:pt x="14353" y="17535"/>
                </a:cubicBezTo>
                <a:cubicBezTo>
                  <a:pt x="14058" y="17131"/>
                  <a:pt x="13779" y="16733"/>
                  <a:pt x="13641" y="16251"/>
                </a:cubicBezTo>
                <a:cubicBezTo>
                  <a:pt x="13545" y="15917"/>
                  <a:pt x="13470" y="15440"/>
                  <a:pt x="13753" y="15176"/>
                </a:cubicBezTo>
                <a:cubicBezTo>
                  <a:pt x="13862" y="15072"/>
                  <a:pt x="13985" y="15030"/>
                  <a:pt x="14110" y="15030"/>
                </a:cubicBezTo>
                <a:cubicBezTo>
                  <a:pt x="14467" y="15030"/>
                  <a:pt x="14848" y="15373"/>
                  <a:pt x="15030" y="15622"/>
                </a:cubicBezTo>
                <a:cubicBezTo>
                  <a:pt x="15328" y="16028"/>
                  <a:pt x="15510" y="16572"/>
                  <a:pt x="15568" y="17067"/>
                </a:cubicBezTo>
                <a:cubicBezTo>
                  <a:pt x="15571" y="17098"/>
                  <a:pt x="15593" y="17111"/>
                  <a:pt x="15616" y="17111"/>
                </a:cubicBezTo>
                <a:cubicBezTo>
                  <a:pt x="15627" y="17111"/>
                  <a:pt x="15639" y="17108"/>
                  <a:pt x="15649" y="17103"/>
                </a:cubicBezTo>
                <a:cubicBezTo>
                  <a:pt x="15649" y="17108"/>
                  <a:pt x="15652" y="17113"/>
                  <a:pt x="15656" y="17119"/>
                </a:cubicBezTo>
                <a:cubicBezTo>
                  <a:pt x="15679" y="17143"/>
                  <a:pt x="15706" y="17154"/>
                  <a:pt x="15735" y="17154"/>
                </a:cubicBezTo>
                <a:cubicBezTo>
                  <a:pt x="15869" y="17154"/>
                  <a:pt x="16056" y="16933"/>
                  <a:pt x="16189" y="16752"/>
                </a:cubicBezTo>
                <a:lnTo>
                  <a:pt x="16200" y="16765"/>
                </a:lnTo>
                <a:cubicBezTo>
                  <a:pt x="16206" y="16773"/>
                  <a:pt x="16213" y="16776"/>
                  <a:pt x="16220" y="16776"/>
                </a:cubicBezTo>
                <a:cubicBezTo>
                  <a:pt x="16241" y="16776"/>
                  <a:pt x="16261" y="16748"/>
                  <a:pt x="16245" y="16725"/>
                </a:cubicBezTo>
                <a:cubicBezTo>
                  <a:pt x="16238" y="16717"/>
                  <a:pt x="16233" y="16709"/>
                  <a:pt x="16226" y="16701"/>
                </a:cubicBezTo>
                <a:cubicBezTo>
                  <a:pt x="16284" y="16621"/>
                  <a:pt x="16326" y="16555"/>
                  <a:pt x="16346" y="16529"/>
                </a:cubicBezTo>
                <a:cubicBezTo>
                  <a:pt x="16616" y="16161"/>
                  <a:pt x="16931" y="15767"/>
                  <a:pt x="17056" y="15318"/>
                </a:cubicBezTo>
                <a:cubicBezTo>
                  <a:pt x="17058" y="15319"/>
                  <a:pt x="17060" y="15319"/>
                  <a:pt x="17062" y="15319"/>
                </a:cubicBezTo>
                <a:cubicBezTo>
                  <a:pt x="17080" y="15319"/>
                  <a:pt x="17096" y="15304"/>
                  <a:pt x="17085" y="15284"/>
                </a:cubicBezTo>
                <a:cubicBezTo>
                  <a:pt x="17080" y="15276"/>
                  <a:pt x="17075" y="15268"/>
                  <a:pt x="17071" y="15258"/>
                </a:cubicBezTo>
                <a:cubicBezTo>
                  <a:pt x="17083" y="15208"/>
                  <a:pt x="17093" y="15157"/>
                  <a:pt x="17101" y="15105"/>
                </a:cubicBezTo>
                <a:cubicBezTo>
                  <a:pt x="17188" y="14445"/>
                  <a:pt x="16504" y="13838"/>
                  <a:pt x="16124" y="13394"/>
                </a:cubicBezTo>
                <a:cubicBezTo>
                  <a:pt x="15534" y="12707"/>
                  <a:pt x="14917" y="12039"/>
                  <a:pt x="14198" y="11484"/>
                </a:cubicBezTo>
                <a:cubicBezTo>
                  <a:pt x="13861" y="11226"/>
                  <a:pt x="13558" y="10878"/>
                  <a:pt x="13302" y="10540"/>
                </a:cubicBezTo>
                <a:cubicBezTo>
                  <a:pt x="13183" y="10381"/>
                  <a:pt x="13030" y="10172"/>
                  <a:pt x="13028" y="9965"/>
                </a:cubicBezTo>
                <a:cubicBezTo>
                  <a:pt x="13027" y="9817"/>
                  <a:pt x="13171" y="9773"/>
                  <a:pt x="13335" y="9773"/>
                </a:cubicBezTo>
                <a:cubicBezTo>
                  <a:pt x="13502" y="9773"/>
                  <a:pt x="13689" y="9818"/>
                  <a:pt x="13762" y="9843"/>
                </a:cubicBezTo>
                <a:cubicBezTo>
                  <a:pt x="14454" y="10069"/>
                  <a:pt x="14981" y="10782"/>
                  <a:pt x="15417" y="11327"/>
                </a:cubicBezTo>
                <a:cubicBezTo>
                  <a:pt x="15896" y="11927"/>
                  <a:pt x="16440" y="12479"/>
                  <a:pt x="16892" y="13098"/>
                </a:cubicBezTo>
                <a:cubicBezTo>
                  <a:pt x="17025" y="13281"/>
                  <a:pt x="17131" y="13479"/>
                  <a:pt x="17231" y="13681"/>
                </a:cubicBezTo>
                <a:cubicBezTo>
                  <a:pt x="17242" y="13709"/>
                  <a:pt x="17268" y="13727"/>
                  <a:pt x="17298" y="13727"/>
                </a:cubicBezTo>
                <a:cubicBezTo>
                  <a:pt x="17303" y="13727"/>
                  <a:pt x="17309" y="13726"/>
                  <a:pt x="17315" y="13725"/>
                </a:cubicBezTo>
                <a:cubicBezTo>
                  <a:pt x="17329" y="13740"/>
                  <a:pt x="17350" y="13749"/>
                  <a:pt x="17371" y="13749"/>
                </a:cubicBezTo>
                <a:cubicBezTo>
                  <a:pt x="17396" y="13749"/>
                  <a:pt x="17421" y="13736"/>
                  <a:pt x="17435" y="13703"/>
                </a:cubicBezTo>
                <a:cubicBezTo>
                  <a:pt x="17519" y="13507"/>
                  <a:pt x="17601" y="13309"/>
                  <a:pt x="17673" y="13107"/>
                </a:cubicBezTo>
                <a:cubicBezTo>
                  <a:pt x="17688" y="13118"/>
                  <a:pt x="17703" y="13130"/>
                  <a:pt x="17717" y="13141"/>
                </a:cubicBezTo>
                <a:cubicBezTo>
                  <a:pt x="17721" y="13143"/>
                  <a:pt x="17724" y="13144"/>
                  <a:pt x="17727" y="13144"/>
                </a:cubicBezTo>
                <a:cubicBezTo>
                  <a:pt x="17740" y="13144"/>
                  <a:pt x="17750" y="13128"/>
                  <a:pt x="17740" y="13117"/>
                </a:cubicBezTo>
                <a:cubicBezTo>
                  <a:pt x="17723" y="13098"/>
                  <a:pt x="17707" y="13079"/>
                  <a:pt x="17689" y="13061"/>
                </a:cubicBezTo>
                <a:cubicBezTo>
                  <a:pt x="17832" y="12655"/>
                  <a:pt x="17928" y="12238"/>
                  <a:pt x="17888" y="11802"/>
                </a:cubicBezTo>
                <a:cubicBezTo>
                  <a:pt x="17820" y="11054"/>
                  <a:pt x="17225" y="10380"/>
                  <a:pt x="16716" y="9879"/>
                </a:cubicBezTo>
                <a:cubicBezTo>
                  <a:pt x="16138" y="9308"/>
                  <a:pt x="15430" y="8797"/>
                  <a:pt x="14701" y="8440"/>
                </a:cubicBezTo>
                <a:cubicBezTo>
                  <a:pt x="14155" y="8172"/>
                  <a:pt x="13277" y="7964"/>
                  <a:pt x="12978" y="7376"/>
                </a:cubicBezTo>
                <a:cubicBezTo>
                  <a:pt x="13187" y="7292"/>
                  <a:pt x="13406" y="7256"/>
                  <a:pt x="13628" y="7256"/>
                </a:cubicBezTo>
                <a:cubicBezTo>
                  <a:pt x="14375" y="7256"/>
                  <a:pt x="15162" y="7660"/>
                  <a:pt x="15761" y="8008"/>
                </a:cubicBezTo>
                <a:cubicBezTo>
                  <a:pt x="16585" y="8485"/>
                  <a:pt x="17379" y="9104"/>
                  <a:pt x="17961" y="9863"/>
                </a:cubicBezTo>
                <a:cubicBezTo>
                  <a:pt x="17978" y="9884"/>
                  <a:pt x="17998" y="9893"/>
                  <a:pt x="18017" y="9893"/>
                </a:cubicBezTo>
                <a:cubicBezTo>
                  <a:pt x="18074" y="9893"/>
                  <a:pt x="18126" y="9819"/>
                  <a:pt x="18083" y="9759"/>
                </a:cubicBezTo>
                <a:lnTo>
                  <a:pt x="18055" y="9723"/>
                </a:lnTo>
                <a:cubicBezTo>
                  <a:pt x="18129" y="9563"/>
                  <a:pt x="18131" y="9383"/>
                  <a:pt x="18104" y="9203"/>
                </a:cubicBezTo>
                <a:lnTo>
                  <a:pt x="18104" y="9203"/>
                </a:lnTo>
                <a:cubicBezTo>
                  <a:pt x="18119" y="9212"/>
                  <a:pt x="18132" y="9221"/>
                  <a:pt x="18147" y="9231"/>
                </a:cubicBezTo>
                <a:cubicBezTo>
                  <a:pt x="18152" y="9234"/>
                  <a:pt x="18156" y="9235"/>
                  <a:pt x="18161" y="9235"/>
                </a:cubicBezTo>
                <a:cubicBezTo>
                  <a:pt x="18181" y="9235"/>
                  <a:pt x="18193" y="9207"/>
                  <a:pt x="18175" y="9191"/>
                </a:cubicBezTo>
                <a:cubicBezTo>
                  <a:pt x="18147" y="9167"/>
                  <a:pt x="18119" y="9144"/>
                  <a:pt x="18091" y="9120"/>
                </a:cubicBezTo>
                <a:cubicBezTo>
                  <a:pt x="18065" y="8988"/>
                  <a:pt x="18031" y="8858"/>
                  <a:pt x="18001" y="8740"/>
                </a:cubicBezTo>
                <a:cubicBezTo>
                  <a:pt x="17955" y="8541"/>
                  <a:pt x="17913" y="8346"/>
                  <a:pt x="17860" y="8153"/>
                </a:cubicBezTo>
                <a:cubicBezTo>
                  <a:pt x="17877" y="8146"/>
                  <a:pt x="17885" y="8120"/>
                  <a:pt x="17865" y="8109"/>
                </a:cubicBezTo>
                <a:cubicBezTo>
                  <a:pt x="17859" y="8105"/>
                  <a:pt x="17852" y="8101"/>
                  <a:pt x="17844" y="8097"/>
                </a:cubicBezTo>
                <a:cubicBezTo>
                  <a:pt x="17803" y="7949"/>
                  <a:pt x="17749" y="7804"/>
                  <a:pt x="17687" y="7662"/>
                </a:cubicBezTo>
                <a:cubicBezTo>
                  <a:pt x="17420" y="7094"/>
                  <a:pt x="16903" y="6762"/>
                  <a:pt x="16320" y="6598"/>
                </a:cubicBezTo>
                <a:cubicBezTo>
                  <a:pt x="16037" y="6518"/>
                  <a:pt x="15756" y="6441"/>
                  <a:pt x="15480" y="6346"/>
                </a:cubicBezTo>
                <a:cubicBezTo>
                  <a:pt x="15266" y="6273"/>
                  <a:pt x="14834" y="6153"/>
                  <a:pt x="14753" y="5909"/>
                </a:cubicBezTo>
                <a:cubicBezTo>
                  <a:pt x="14674" y="5671"/>
                  <a:pt x="15064" y="5616"/>
                  <a:pt x="15486" y="5616"/>
                </a:cubicBezTo>
                <a:cubicBezTo>
                  <a:pt x="15834" y="5616"/>
                  <a:pt x="16204" y="5654"/>
                  <a:pt x="16349" y="5657"/>
                </a:cubicBezTo>
                <a:cubicBezTo>
                  <a:pt x="16359" y="5669"/>
                  <a:pt x="16375" y="5675"/>
                  <a:pt x="16391" y="5675"/>
                </a:cubicBezTo>
                <a:cubicBezTo>
                  <a:pt x="16418" y="5675"/>
                  <a:pt x="16445" y="5657"/>
                  <a:pt x="16446" y="5625"/>
                </a:cubicBezTo>
                <a:cubicBezTo>
                  <a:pt x="16461" y="5603"/>
                  <a:pt x="16461" y="5575"/>
                  <a:pt x="16446" y="5554"/>
                </a:cubicBezTo>
                <a:cubicBezTo>
                  <a:pt x="16446" y="5489"/>
                  <a:pt x="16440" y="5423"/>
                  <a:pt x="16429" y="5359"/>
                </a:cubicBezTo>
                <a:lnTo>
                  <a:pt x="16473" y="5359"/>
                </a:lnTo>
                <a:cubicBezTo>
                  <a:pt x="16474" y="5359"/>
                  <a:pt x="16474" y="5359"/>
                  <a:pt x="16474" y="5359"/>
                </a:cubicBezTo>
                <a:cubicBezTo>
                  <a:pt x="16501" y="5359"/>
                  <a:pt x="16505" y="5318"/>
                  <a:pt x="16476" y="5315"/>
                </a:cubicBezTo>
                <a:cubicBezTo>
                  <a:pt x="16456" y="5311"/>
                  <a:pt x="16437" y="5310"/>
                  <a:pt x="16417" y="5307"/>
                </a:cubicBezTo>
                <a:cubicBezTo>
                  <a:pt x="16268" y="4687"/>
                  <a:pt x="15588" y="4358"/>
                  <a:pt x="14949" y="4358"/>
                </a:cubicBezTo>
                <a:cubicBezTo>
                  <a:pt x="14802" y="4358"/>
                  <a:pt x="14658" y="4376"/>
                  <a:pt x="14522" y="4411"/>
                </a:cubicBezTo>
                <a:cubicBezTo>
                  <a:pt x="14079" y="4526"/>
                  <a:pt x="13709" y="4854"/>
                  <a:pt x="13289" y="5027"/>
                </a:cubicBezTo>
                <a:cubicBezTo>
                  <a:pt x="13191" y="5067"/>
                  <a:pt x="13094" y="5090"/>
                  <a:pt x="13007" y="5090"/>
                </a:cubicBezTo>
                <a:cubicBezTo>
                  <a:pt x="12814" y="5090"/>
                  <a:pt x="12674" y="4976"/>
                  <a:pt x="12708" y="4691"/>
                </a:cubicBezTo>
                <a:cubicBezTo>
                  <a:pt x="12739" y="4444"/>
                  <a:pt x="12902" y="4216"/>
                  <a:pt x="12899" y="3964"/>
                </a:cubicBezTo>
                <a:cubicBezTo>
                  <a:pt x="12900" y="3935"/>
                  <a:pt x="12878" y="3911"/>
                  <a:pt x="12848" y="3910"/>
                </a:cubicBezTo>
                <a:cubicBezTo>
                  <a:pt x="12844" y="3907"/>
                  <a:pt x="12840" y="3906"/>
                  <a:pt x="12835" y="3904"/>
                </a:cubicBezTo>
                <a:cubicBezTo>
                  <a:pt x="12733" y="3881"/>
                  <a:pt x="12631" y="3871"/>
                  <a:pt x="12529" y="3871"/>
                </a:cubicBezTo>
                <a:cubicBezTo>
                  <a:pt x="12034" y="3871"/>
                  <a:pt x="11544" y="4116"/>
                  <a:pt x="11147" y="4388"/>
                </a:cubicBezTo>
                <a:cubicBezTo>
                  <a:pt x="10864" y="4582"/>
                  <a:pt x="10596" y="4799"/>
                  <a:pt x="10305" y="4979"/>
                </a:cubicBezTo>
                <a:cubicBezTo>
                  <a:pt x="10076" y="5122"/>
                  <a:pt x="9828" y="5208"/>
                  <a:pt x="9582" y="5312"/>
                </a:cubicBezTo>
                <a:cubicBezTo>
                  <a:pt x="9675" y="4564"/>
                  <a:pt x="9763" y="3816"/>
                  <a:pt x="9807" y="3064"/>
                </a:cubicBezTo>
                <a:cubicBezTo>
                  <a:pt x="9867" y="2053"/>
                  <a:pt x="9771" y="1038"/>
                  <a:pt x="9877" y="30"/>
                </a:cubicBezTo>
                <a:cubicBezTo>
                  <a:pt x="9880" y="12"/>
                  <a:pt x="9863" y="1"/>
                  <a:pt x="984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381500" y="-1039835"/>
            <a:ext cx="1507183" cy="3535385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4572173" y="2495562"/>
            <a:ext cx="4832766" cy="3370863"/>
          </a:xfrm>
          <a:custGeom>
            <a:avLst/>
            <a:gdLst/>
            <a:ahLst/>
            <a:cxnLst/>
            <a:rect l="l" t="t" r="r" b="b"/>
            <a:pathLst>
              <a:path w="28216" h="19681" extrusionOk="0">
                <a:moveTo>
                  <a:pt x="27561" y="1"/>
                </a:moveTo>
                <a:cubicBezTo>
                  <a:pt x="27439" y="1"/>
                  <a:pt x="27318" y="39"/>
                  <a:pt x="27215" y="126"/>
                </a:cubicBezTo>
                <a:cubicBezTo>
                  <a:pt x="27202" y="139"/>
                  <a:pt x="27198" y="159"/>
                  <a:pt x="27207" y="177"/>
                </a:cubicBezTo>
                <a:cubicBezTo>
                  <a:pt x="27186" y="186"/>
                  <a:pt x="27168" y="205"/>
                  <a:pt x="27162" y="227"/>
                </a:cubicBezTo>
                <a:cubicBezTo>
                  <a:pt x="26619" y="1752"/>
                  <a:pt x="25687" y="3129"/>
                  <a:pt x="24622" y="4383"/>
                </a:cubicBezTo>
                <a:cubicBezTo>
                  <a:pt x="24388" y="3299"/>
                  <a:pt x="23416" y="2945"/>
                  <a:pt x="22348" y="2945"/>
                </a:cubicBezTo>
                <a:cubicBezTo>
                  <a:pt x="21365" y="2945"/>
                  <a:pt x="20301" y="3245"/>
                  <a:pt x="19659" y="3553"/>
                </a:cubicBezTo>
                <a:cubicBezTo>
                  <a:pt x="19640" y="3561"/>
                  <a:pt x="19627" y="3579"/>
                  <a:pt x="19624" y="3600"/>
                </a:cubicBezTo>
                <a:cubicBezTo>
                  <a:pt x="19596" y="3652"/>
                  <a:pt x="19617" y="3731"/>
                  <a:pt x="19695" y="3731"/>
                </a:cubicBezTo>
                <a:cubicBezTo>
                  <a:pt x="20159" y="3736"/>
                  <a:pt x="20612" y="3792"/>
                  <a:pt x="21056" y="3936"/>
                </a:cubicBezTo>
                <a:cubicBezTo>
                  <a:pt x="21283" y="4012"/>
                  <a:pt x="21510" y="4103"/>
                  <a:pt x="21718" y="4223"/>
                </a:cubicBezTo>
                <a:cubicBezTo>
                  <a:pt x="21891" y="4324"/>
                  <a:pt x="22821" y="5051"/>
                  <a:pt x="22021" y="5264"/>
                </a:cubicBezTo>
                <a:cubicBezTo>
                  <a:pt x="22014" y="5252"/>
                  <a:pt x="22005" y="5240"/>
                  <a:pt x="21993" y="5231"/>
                </a:cubicBezTo>
                <a:cubicBezTo>
                  <a:pt x="21073" y="4563"/>
                  <a:pt x="20111" y="4297"/>
                  <a:pt x="19135" y="4297"/>
                </a:cubicBezTo>
                <a:cubicBezTo>
                  <a:pt x="16263" y="4297"/>
                  <a:pt x="13268" y="6602"/>
                  <a:pt x="10860" y="7763"/>
                </a:cubicBezTo>
                <a:cubicBezTo>
                  <a:pt x="10786" y="7797"/>
                  <a:pt x="10818" y="7883"/>
                  <a:pt x="10880" y="7899"/>
                </a:cubicBezTo>
                <a:cubicBezTo>
                  <a:pt x="10852" y="7961"/>
                  <a:pt x="10880" y="8054"/>
                  <a:pt x="10969" y="8066"/>
                </a:cubicBezTo>
                <a:cubicBezTo>
                  <a:pt x="11519" y="8136"/>
                  <a:pt x="11997" y="8376"/>
                  <a:pt x="12391" y="8770"/>
                </a:cubicBezTo>
                <a:cubicBezTo>
                  <a:pt x="12681" y="9064"/>
                  <a:pt x="13430" y="10071"/>
                  <a:pt x="12987" y="10528"/>
                </a:cubicBezTo>
                <a:cubicBezTo>
                  <a:pt x="12846" y="10604"/>
                  <a:pt x="12715" y="10637"/>
                  <a:pt x="12591" y="10637"/>
                </a:cubicBezTo>
                <a:cubicBezTo>
                  <a:pt x="11917" y="10637"/>
                  <a:pt x="11477" y="9644"/>
                  <a:pt x="11129" y="9149"/>
                </a:cubicBezTo>
                <a:cubicBezTo>
                  <a:pt x="10936" y="8875"/>
                  <a:pt x="10702" y="8592"/>
                  <a:pt x="10372" y="8592"/>
                </a:cubicBezTo>
                <a:cubicBezTo>
                  <a:pt x="10340" y="8592"/>
                  <a:pt x="10308" y="8594"/>
                  <a:pt x="10274" y="8600"/>
                </a:cubicBezTo>
                <a:cubicBezTo>
                  <a:pt x="10260" y="8569"/>
                  <a:pt x="10230" y="8551"/>
                  <a:pt x="10199" y="8551"/>
                </a:cubicBezTo>
                <a:cubicBezTo>
                  <a:pt x="10192" y="8551"/>
                  <a:pt x="10184" y="8552"/>
                  <a:pt x="10177" y="8554"/>
                </a:cubicBezTo>
                <a:cubicBezTo>
                  <a:pt x="8889" y="8852"/>
                  <a:pt x="7640" y="9313"/>
                  <a:pt x="6510" y="10005"/>
                </a:cubicBezTo>
                <a:cubicBezTo>
                  <a:pt x="6479" y="10023"/>
                  <a:pt x="6470" y="10061"/>
                  <a:pt x="6486" y="10091"/>
                </a:cubicBezTo>
                <a:cubicBezTo>
                  <a:pt x="6471" y="10137"/>
                  <a:pt x="6498" y="10187"/>
                  <a:pt x="6544" y="10200"/>
                </a:cubicBezTo>
                <a:cubicBezTo>
                  <a:pt x="7055" y="10371"/>
                  <a:pt x="7474" y="10612"/>
                  <a:pt x="7858" y="10991"/>
                </a:cubicBezTo>
                <a:cubicBezTo>
                  <a:pt x="7987" y="11117"/>
                  <a:pt x="8107" y="11252"/>
                  <a:pt x="8221" y="11392"/>
                </a:cubicBezTo>
                <a:cubicBezTo>
                  <a:pt x="8311" y="11502"/>
                  <a:pt x="8557" y="11831"/>
                  <a:pt x="8634" y="12124"/>
                </a:cubicBezTo>
                <a:cubicBezTo>
                  <a:pt x="8615" y="12236"/>
                  <a:pt x="8597" y="12336"/>
                  <a:pt x="8525" y="12431"/>
                </a:cubicBezTo>
                <a:cubicBezTo>
                  <a:pt x="8457" y="12524"/>
                  <a:pt x="8362" y="12595"/>
                  <a:pt x="8255" y="12636"/>
                </a:cubicBezTo>
                <a:cubicBezTo>
                  <a:pt x="8233" y="12639"/>
                  <a:pt x="8211" y="12641"/>
                  <a:pt x="8189" y="12641"/>
                </a:cubicBezTo>
                <a:cubicBezTo>
                  <a:pt x="7588" y="12641"/>
                  <a:pt x="6874" y="11648"/>
                  <a:pt x="6319" y="11500"/>
                </a:cubicBezTo>
                <a:cubicBezTo>
                  <a:pt x="6144" y="11454"/>
                  <a:pt x="5962" y="11434"/>
                  <a:pt x="5780" y="11434"/>
                </a:cubicBezTo>
                <a:cubicBezTo>
                  <a:pt x="5427" y="11434"/>
                  <a:pt x="5071" y="11512"/>
                  <a:pt x="4748" y="11638"/>
                </a:cubicBezTo>
                <a:cubicBezTo>
                  <a:pt x="3010" y="12316"/>
                  <a:pt x="2118" y="14315"/>
                  <a:pt x="115" y="14455"/>
                </a:cubicBezTo>
                <a:cubicBezTo>
                  <a:pt x="100" y="14457"/>
                  <a:pt x="86" y="14463"/>
                  <a:pt x="76" y="14475"/>
                </a:cubicBezTo>
                <a:cubicBezTo>
                  <a:pt x="28" y="14481"/>
                  <a:pt x="0" y="14555"/>
                  <a:pt x="52" y="14579"/>
                </a:cubicBezTo>
                <a:cubicBezTo>
                  <a:pt x="1753" y="15373"/>
                  <a:pt x="2640" y="17387"/>
                  <a:pt x="4461" y="17937"/>
                </a:cubicBezTo>
                <a:cubicBezTo>
                  <a:pt x="4758" y="18027"/>
                  <a:pt x="5067" y="18071"/>
                  <a:pt x="5375" y="18071"/>
                </a:cubicBezTo>
                <a:cubicBezTo>
                  <a:pt x="5810" y="18071"/>
                  <a:pt x="6244" y="17984"/>
                  <a:pt x="6644" y="17816"/>
                </a:cubicBezTo>
                <a:cubicBezTo>
                  <a:pt x="7611" y="17411"/>
                  <a:pt x="8067" y="16484"/>
                  <a:pt x="8871" y="15878"/>
                </a:cubicBezTo>
                <a:cubicBezTo>
                  <a:pt x="8932" y="15867"/>
                  <a:pt x="9003" y="15861"/>
                  <a:pt x="9076" y="15861"/>
                </a:cubicBezTo>
                <a:cubicBezTo>
                  <a:pt x="9219" y="15861"/>
                  <a:pt x="9368" y="15885"/>
                  <a:pt x="9451" y="15946"/>
                </a:cubicBezTo>
                <a:cubicBezTo>
                  <a:pt x="9616" y="16062"/>
                  <a:pt x="9672" y="16629"/>
                  <a:pt x="9629" y="16824"/>
                </a:cubicBezTo>
                <a:cubicBezTo>
                  <a:pt x="9562" y="17124"/>
                  <a:pt x="9401" y="17445"/>
                  <a:pt x="9221" y="17687"/>
                </a:cubicBezTo>
                <a:cubicBezTo>
                  <a:pt x="8867" y="18156"/>
                  <a:pt x="8311" y="18410"/>
                  <a:pt x="7915" y="18839"/>
                </a:cubicBezTo>
                <a:cubicBezTo>
                  <a:pt x="7881" y="18875"/>
                  <a:pt x="7877" y="18928"/>
                  <a:pt x="7905" y="18968"/>
                </a:cubicBezTo>
                <a:cubicBezTo>
                  <a:pt x="7879" y="18992"/>
                  <a:pt x="7885" y="19034"/>
                  <a:pt x="7914" y="19052"/>
                </a:cubicBezTo>
                <a:cubicBezTo>
                  <a:pt x="8635" y="19521"/>
                  <a:pt x="9535" y="19681"/>
                  <a:pt x="10447" y="19681"/>
                </a:cubicBezTo>
                <a:cubicBezTo>
                  <a:pt x="11262" y="19681"/>
                  <a:pt x="12086" y="19553"/>
                  <a:pt x="12797" y="19402"/>
                </a:cubicBezTo>
                <a:cubicBezTo>
                  <a:pt x="14889" y="18960"/>
                  <a:pt x="16916" y="18149"/>
                  <a:pt x="18769" y="17093"/>
                </a:cubicBezTo>
                <a:cubicBezTo>
                  <a:pt x="18774" y="17094"/>
                  <a:pt x="18778" y="17095"/>
                  <a:pt x="18783" y="17095"/>
                </a:cubicBezTo>
                <a:cubicBezTo>
                  <a:pt x="18796" y="17095"/>
                  <a:pt x="18809" y="17091"/>
                  <a:pt x="18820" y="17083"/>
                </a:cubicBezTo>
                <a:cubicBezTo>
                  <a:pt x="19336" y="16728"/>
                  <a:pt x="19380" y="16077"/>
                  <a:pt x="19355" y="15494"/>
                </a:cubicBezTo>
                <a:cubicBezTo>
                  <a:pt x="19320" y="14761"/>
                  <a:pt x="18452" y="12612"/>
                  <a:pt x="19319" y="12230"/>
                </a:cubicBezTo>
                <a:cubicBezTo>
                  <a:pt x="19329" y="12227"/>
                  <a:pt x="19339" y="12220"/>
                  <a:pt x="19345" y="12211"/>
                </a:cubicBezTo>
                <a:cubicBezTo>
                  <a:pt x="19445" y="12173"/>
                  <a:pt x="19538" y="12156"/>
                  <a:pt x="19623" y="12156"/>
                </a:cubicBezTo>
                <a:cubicBezTo>
                  <a:pt x="20383" y="12156"/>
                  <a:pt x="20597" y="13525"/>
                  <a:pt x="20616" y="14114"/>
                </a:cubicBezTo>
                <a:cubicBezTo>
                  <a:pt x="20635" y="14683"/>
                  <a:pt x="20547" y="15236"/>
                  <a:pt x="20391" y="15782"/>
                </a:cubicBezTo>
                <a:cubicBezTo>
                  <a:pt x="20366" y="15873"/>
                  <a:pt x="20440" y="15934"/>
                  <a:pt x="20512" y="15934"/>
                </a:cubicBezTo>
                <a:cubicBezTo>
                  <a:pt x="20543" y="15934"/>
                  <a:pt x="20573" y="15922"/>
                  <a:pt x="20595" y="15897"/>
                </a:cubicBezTo>
                <a:cubicBezTo>
                  <a:pt x="22471" y="15298"/>
                  <a:pt x="24058" y="13982"/>
                  <a:pt x="25049" y="12284"/>
                </a:cubicBezTo>
                <a:cubicBezTo>
                  <a:pt x="25080" y="12239"/>
                  <a:pt x="25069" y="12178"/>
                  <a:pt x="25026" y="12144"/>
                </a:cubicBezTo>
                <a:cubicBezTo>
                  <a:pt x="24998" y="11796"/>
                  <a:pt x="24889" y="11468"/>
                  <a:pt x="24748" y="11149"/>
                </a:cubicBezTo>
                <a:cubicBezTo>
                  <a:pt x="24524" y="10651"/>
                  <a:pt x="23589" y="9504"/>
                  <a:pt x="24496" y="9148"/>
                </a:cubicBezTo>
                <a:lnTo>
                  <a:pt x="24496" y="9148"/>
                </a:lnTo>
                <a:cubicBezTo>
                  <a:pt x="24517" y="9160"/>
                  <a:pt x="24540" y="9172"/>
                  <a:pt x="24562" y="9185"/>
                </a:cubicBezTo>
                <a:cubicBezTo>
                  <a:pt x="24600" y="9168"/>
                  <a:pt x="24640" y="9159"/>
                  <a:pt x="24680" y="9159"/>
                </a:cubicBezTo>
                <a:cubicBezTo>
                  <a:pt x="24690" y="9159"/>
                  <a:pt x="24700" y="9160"/>
                  <a:pt x="24710" y="9161"/>
                </a:cubicBezTo>
                <a:cubicBezTo>
                  <a:pt x="24865" y="9185"/>
                  <a:pt x="24992" y="9246"/>
                  <a:pt x="25068" y="9390"/>
                </a:cubicBezTo>
                <a:cubicBezTo>
                  <a:pt x="25086" y="9426"/>
                  <a:pt x="25101" y="9465"/>
                  <a:pt x="25112" y="9505"/>
                </a:cubicBezTo>
                <a:cubicBezTo>
                  <a:pt x="25117" y="9508"/>
                  <a:pt x="25124" y="9510"/>
                  <a:pt x="25129" y="9513"/>
                </a:cubicBezTo>
                <a:cubicBezTo>
                  <a:pt x="25224" y="9694"/>
                  <a:pt x="25280" y="9892"/>
                  <a:pt x="25296" y="10095"/>
                </a:cubicBezTo>
                <a:cubicBezTo>
                  <a:pt x="25340" y="10393"/>
                  <a:pt x="25324" y="10600"/>
                  <a:pt x="25251" y="10909"/>
                </a:cubicBezTo>
                <a:cubicBezTo>
                  <a:pt x="25237" y="10965"/>
                  <a:pt x="25284" y="11033"/>
                  <a:pt x="25341" y="11033"/>
                </a:cubicBezTo>
                <a:cubicBezTo>
                  <a:pt x="25356" y="11033"/>
                  <a:pt x="25370" y="11029"/>
                  <a:pt x="25385" y="11019"/>
                </a:cubicBezTo>
                <a:cubicBezTo>
                  <a:pt x="27322" y="9701"/>
                  <a:pt x="26764" y="6210"/>
                  <a:pt x="24717" y="5307"/>
                </a:cubicBezTo>
                <a:cubicBezTo>
                  <a:pt x="26015" y="3865"/>
                  <a:pt x="27162" y="2294"/>
                  <a:pt x="28136" y="618"/>
                </a:cubicBezTo>
                <a:cubicBezTo>
                  <a:pt x="28147" y="601"/>
                  <a:pt x="28152" y="579"/>
                  <a:pt x="28150" y="559"/>
                </a:cubicBezTo>
                <a:cubicBezTo>
                  <a:pt x="28190" y="538"/>
                  <a:pt x="28215" y="493"/>
                  <a:pt x="28191" y="431"/>
                </a:cubicBezTo>
                <a:cubicBezTo>
                  <a:pt x="28094" y="180"/>
                  <a:pt x="27826" y="1"/>
                  <a:pt x="27561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-1114825" y="1221382"/>
            <a:ext cx="2523213" cy="2153712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8301074" y="3473439"/>
            <a:ext cx="2109849" cy="1966022"/>
          </a:xfrm>
          <a:custGeom>
            <a:avLst/>
            <a:gdLst/>
            <a:ahLst/>
            <a:cxnLst/>
            <a:rect l="l" t="t" r="r" b="b"/>
            <a:pathLst>
              <a:path w="52766" h="49169" extrusionOk="0">
                <a:moveTo>
                  <a:pt x="16352" y="5443"/>
                </a:moveTo>
                <a:lnTo>
                  <a:pt x="16352" y="5443"/>
                </a:lnTo>
                <a:cubicBezTo>
                  <a:pt x="16381" y="5483"/>
                  <a:pt x="16425" y="5512"/>
                  <a:pt x="16475" y="5522"/>
                </a:cubicBezTo>
                <a:cubicBezTo>
                  <a:pt x="17281" y="5681"/>
                  <a:pt x="17774" y="6274"/>
                  <a:pt x="17807" y="7106"/>
                </a:cubicBezTo>
                <a:cubicBezTo>
                  <a:pt x="17837" y="7885"/>
                  <a:pt x="17476" y="9071"/>
                  <a:pt x="16554" y="9077"/>
                </a:cubicBezTo>
                <a:cubicBezTo>
                  <a:pt x="16552" y="9077"/>
                  <a:pt x="16549" y="9077"/>
                  <a:pt x="16547" y="9077"/>
                </a:cubicBezTo>
                <a:cubicBezTo>
                  <a:pt x="14828" y="9077"/>
                  <a:pt x="15117" y="6020"/>
                  <a:pt x="16352" y="5443"/>
                </a:cubicBezTo>
                <a:close/>
                <a:moveTo>
                  <a:pt x="25006" y="4495"/>
                </a:moveTo>
                <a:cubicBezTo>
                  <a:pt x="25166" y="4495"/>
                  <a:pt x="25344" y="4545"/>
                  <a:pt x="25541" y="4653"/>
                </a:cubicBezTo>
                <a:lnTo>
                  <a:pt x="25541" y="4655"/>
                </a:lnTo>
                <a:cubicBezTo>
                  <a:pt x="25567" y="4668"/>
                  <a:pt x="25595" y="4675"/>
                  <a:pt x="25623" y="4675"/>
                </a:cubicBezTo>
                <a:cubicBezTo>
                  <a:pt x="25632" y="4675"/>
                  <a:pt x="25640" y="4675"/>
                  <a:pt x="25649" y="4673"/>
                </a:cubicBezTo>
                <a:lnTo>
                  <a:pt x="25649" y="4673"/>
                </a:lnTo>
                <a:cubicBezTo>
                  <a:pt x="26222" y="5689"/>
                  <a:pt x="25610" y="7181"/>
                  <a:pt x="25387" y="8214"/>
                </a:cubicBezTo>
                <a:cubicBezTo>
                  <a:pt x="25186" y="9145"/>
                  <a:pt x="24971" y="10064"/>
                  <a:pt x="24717" y="10981"/>
                </a:cubicBezTo>
                <a:cubicBezTo>
                  <a:pt x="24482" y="10970"/>
                  <a:pt x="24270" y="10958"/>
                  <a:pt x="24053" y="10828"/>
                </a:cubicBezTo>
                <a:cubicBezTo>
                  <a:pt x="23894" y="10729"/>
                  <a:pt x="23753" y="10598"/>
                  <a:pt x="23643" y="10447"/>
                </a:cubicBezTo>
                <a:cubicBezTo>
                  <a:pt x="23587" y="9324"/>
                  <a:pt x="23432" y="4495"/>
                  <a:pt x="25006" y="4495"/>
                </a:cubicBezTo>
                <a:close/>
                <a:moveTo>
                  <a:pt x="34047" y="5648"/>
                </a:moveTo>
                <a:cubicBezTo>
                  <a:pt x="34349" y="5648"/>
                  <a:pt x="34618" y="5792"/>
                  <a:pt x="34832" y="6138"/>
                </a:cubicBezTo>
                <a:lnTo>
                  <a:pt x="34832" y="6139"/>
                </a:lnTo>
                <a:cubicBezTo>
                  <a:pt x="34875" y="6923"/>
                  <a:pt x="34816" y="7711"/>
                  <a:pt x="34659" y="8481"/>
                </a:cubicBezTo>
                <a:cubicBezTo>
                  <a:pt x="34612" y="8569"/>
                  <a:pt x="34564" y="8658"/>
                  <a:pt x="34513" y="8749"/>
                </a:cubicBezTo>
                <a:cubicBezTo>
                  <a:pt x="34477" y="8812"/>
                  <a:pt x="34516" y="8869"/>
                  <a:pt x="34569" y="8890"/>
                </a:cubicBezTo>
                <a:cubicBezTo>
                  <a:pt x="34338" y="9813"/>
                  <a:pt x="33967" y="10703"/>
                  <a:pt x="33470" y="11569"/>
                </a:cubicBezTo>
                <a:cubicBezTo>
                  <a:pt x="32775" y="12779"/>
                  <a:pt x="31688" y="14923"/>
                  <a:pt x="30273" y="15410"/>
                </a:cubicBezTo>
                <a:cubicBezTo>
                  <a:pt x="27914" y="14272"/>
                  <a:pt x="29189" y="10941"/>
                  <a:pt x="30215" y="9315"/>
                </a:cubicBezTo>
                <a:cubicBezTo>
                  <a:pt x="30532" y="8812"/>
                  <a:pt x="32636" y="5648"/>
                  <a:pt x="34047" y="5648"/>
                </a:cubicBezTo>
                <a:close/>
                <a:moveTo>
                  <a:pt x="47204" y="15482"/>
                </a:moveTo>
                <a:lnTo>
                  <a:pt x="47204" y="15482"/>
                </a:lnTo>
                <a:cubicBezTo>
                  <a:pt x="47586" y="15999"/>
                  <a:pt x="47671" y="16541"/>
                  <a:pt x="47562" y="17074"/>
                </a:cubicBezTo>
                <a:cubicBezTo>
                  <a:pt x="47576" y="16920"/>
                  <a:pt x="47581" y="16766"/>
                  <a:pt x="47573" y="16612"/>
                </a:cubicBezTo>
                <a:lnTo>
                  <a:pt x="47573" y="16612"/>
                </a:lnTo>
                <a:lnTo>
                  <a:pt x="47573" y="16614"/>
                </a:lnTo>
                <a:cubicBezTo>
                  <a:pt x="47571" y="16589"/>
                  <a:pt x="47565" y="16566"/>
                  <a:pt x="47556" y="16543"/>
                </a:cubicBezTo>
                <a:cubicBezTo>
                  <a:pt x="47502" y="16101"/>
                  <a:pt x="47379" y="15754"/>
                  <a:pt x="47204" y="15482"/>
                </a:cubicBezTo>
                <a:close/>
                <a:moveTo>
                  <a:pt x="10297" y="16920"/>
                </a:moveTo>
                <a:lnTo>
                  <a:pt x="10297" y="16920"/>
                </a:lnTo>
                <a:cubicBezTo>
                  <a:pt x="10462" y="16959"/>
                  <a:pt x="10615" y="17035"/>
                  <a:pt x="10747" y="17141"/>
                </a:cubicBezTo>
                <a:cubicBezTo>
                  <a:pt x="10605" y="17051"/>
                  <a:pt x="10454" y="16976"/>
                  <a:pt x="10297" y="16920"/>
                </a:cubicBezTo>
                <a:close/>
                <a:moveTo>
                  <a:pt x="9110" y="17176"/>
                </a:moveTo>
                <a:cubicBezTo>
                  <a:pt x="9941" y="17176"/>
                  <a:pt x="10943" y="17410"/>
                  <a:pt x="10767" y="18293"/>
                </a:cubicBezTo>
                <a:cubicBezTo>
                  <a:pt x="10159" y="18787"/>
                  <a:pt x="8802" y="19488"/>
                  <a:pt x="7782" y="19488"/>
                </a:cubicBezTo>
                <a:cubicBezTo>
                  <a:pt x="7264" y="19488"/>
                  <a:pt x="6833" y="19307"/>
                  <a:pt x="6631" y="18826"/>
                </a:cubicBezTo>
                <a:cubicBezTo>
                  <a:pt x="6581" y="17998"/>
                  <a:pt x="7517" y="17461"/>
                  <a:pt x="8265" y="17266"/>
                </a:cubicBezTo>
                <a:cubicBezTo>
                  <a:pt x="8456" y="17216"/>
                  <a:pt x="8768" y="17176"/>
                  <a:pt x="9110" y="17176"/>
                </a:cubicBezTo>
                <a:close/>
                <a:moveTo>
                  <a:pt x="45333" y="15288"/>
                </a:moveTo>
                <a:cubicBezTo>
                  <a:pt x="46135" y="15288"/>
                  <a:pt x="46769" y="15607"/>
                  <a:pt x="47012" y="16478"/>
                </a:cubicBezTo>
                <a:cubicBezTo>
                  <a:pt x="46992" y="16521"/>
                  <a:pt x="46982" y="16566"/>
                  <a:pt x="46983" y="16612"/>
                </a:cubicBezTo>
                <a:lnTo>
                  <a:pt x="46983" y="16614"/>
                </a:lnTo>
                <a:cubicBezTo>
                  <a:pt x="47063" y="19276"/>
                  <a:pt x="43478" y="21282"/>
                  <a:pt x="41365" y="22311"/>
                </a:cubicBezTo>
                <a:cubicBezTo>
                  <a:pt x="40356" y="22803"/>
                  <a:pt x="39140" y="23240"/>
                  <a:pt x="37972" y="23240"/>
                </a:cubicBezTo>
                <a:cubicBezTo>
                  <a:pt x="37680" y="23240"/>
                  <a:pt x="37391" y="23212"/>
                  <a:pt x="37109" y="23152"/>
                </a:cubicBezTo>
                <a:cubicBezTo>
                  <a:pt x="35721" y="22853"/>
                  <a:pt x="35991" y="22178"/>
                  <a:pt x="35772" y="21230"/>
                </a:cubicBezTo>
                <a:lnTo>
                  <a:pt x="36322" y="20365"/>
                </a:lnTo>
                <a:cubicBezTo>
                  <a:pt x="36573" y="20071"/>
                  <a:pt x="36888" y="19810"/>
                  <a:pt x="37176" y="19555"/>
                </a:cubicBezTo>
                <a:cubicBezTo>
                  <a:pt x="38036" y="18796"/>
                  <a:pt x="38958" y="18108"/>
                  <a:pt x="39930" y="17499"/>
                </a:cubicBezTo>
                <a:cubicBezTo>
                  <a:pt x="40836" y="16931"/>
                  <a:pt x="43514" y="15288"/>
                  <a:pt x="45333" y="15288"/>
                </a:cubicBezTo>
                <a:close/>
                <a:moveTo>
                  <a:pt x="13995" y="23464"/>
                </a:moveTo>
                <a:cubicBezTo>
                  <a:pt x="14636" y="23464"/>
                  <a:pt x="15121" y="23851"/>
                  <a:pt x="15174" y="25009"/>
                </a:cubicBezTo>
                <a:cubicBezTo>
                  <a:pt x="15150" y="25051"/>
                  <a:pt x="15137" y="25098"/>
                  <a:pt x="15139" y="25147"/>
                </a:cubicBezTo>
                <a:cubicBezTo>
                  <a:pt x="15182" y="26426"/>
                  <a:pt x="13277" y="27327"/>
                  <a:pt x="12373" y="27878"/>
                </a:cubicBezTo>
                <a:cubicBezTo>
                  <a:pt x="11350" y="28501"/>
                  <a:pt x="10247" y="29112"/>
                  <a:pt x="9037" y="29112"/>
                </a:cubicBezTo>
                <a:cubicBezTo>
                  <a:pt x="8868" y="29112"/>
                  <a:pt x="8696" y="29100"/>
                  <a:pt x="8523" y="29074"/>
                </a:cubicBezTo>
                <a:cubicBezTo>
                  <a:pt x="6624" y="27647"/>
                  <a:pt x="9767" y="25519"/>
                  <a:pt x="10912" y="24828"/>
                </a:cubicBezTo>
                <a:lnTo>
                  <a:pt x="10912" y="24830"/>
                </a:lnTo>
                <a:cubicBezTo>
                  <a:pt x="11627" y="24398"/>
                  <a:pt x="12999" y="23464"/>
                  <a:pt x="13995" y="23464"/>
                </a:cubicBezTo>
                <a:close/>
                <a:moveTo>
                  <a:pt x="8292" y="29442"/>
                </a:moveTo>
                <a:lnTo>
                  <a:pt x="8302" y="29446"/>
                </a:lnTo>
                <a:lnTo>
                  <a:pt x="8302" y="29446"/>
                </a:lnTo>
                <a:cubicBezTo>
                  <a:pt x="8299" y="29445"/>
                  <a:pt x="8296" y="29444"/>
                  <a:pt x="8292" y="29442"/>
                </a:cubicBezTo>
                <a:close/>
                <a:moveTo>
                  <a:pt x="22034" y="28692"/>
                </a:moveTo>
                <a:cubicBezTo>
                  <a:pt x="22224" y="28692"/>
                  <a:pt x="22399" y="28733"/>
                  <a:pt x="22555" y="28819"/>
                </a:cubicBezTo>
                <a:cubicBezTo>
                  <a:pt x="22558" y="28832"/>
                  <a:pt x="22562" y="28845"/>
                  <a:pt x="22568" y="28856"/>
                </a:cubicBezTo>
                <a:cubicBezTo>
                  <a:pt x="22845" y="29364"/>
                  <a:pt x="22872" y="29915"/>
                  <a:pt x="22757" y="30477"/>
                </a:cubicBezTo>
                <a:cubicBezTo>
                  <a:pt x="22740" y="30508"/>
                  <a:pt x="22726" y="30543"/>
                  <a:pt x="22707" y="30574"/>
                </a:cubicBezTo>
                <a:cubicBezTo>
                  <a:pt x="22677" y="30619"/>
                  <a:pt x="22673" y="30676"/>
                  <a:pt x="22696" y="30725"/>
                </a:cubicBezTo>
                <a:cubicBezTo>
                  <a:pt x="22355" y="31944"/>
                  <a:pt x="21393" y="33181"/>
                  <a:pt x="20797" y="34066"/>
                </a:cubicBezTo>
                <a:cubicBezTo>
                  <a:pt x="20228" y="34910"/>
                  <a:pt x="18635" y="37240"/>
                  <a:pt x="17149" y="37531"/>
                </a:cubicBezTo>
                <a:cubicBezTo>
                  <a:pt x="17127" y="37498"/>
                  <a:pt x="17097" y="37474"/>
                  <a:pt x="17061" y="37459"/>
                </a:cubicBezTo>
                <a:cubicBezTo>
                  <a:pt x="14056" y="36232"/>
                  <a:pt x="19437" y="28692"/>
                  <a:pt x="22034" y="28692"/>
                </a:cubicBezTo>
                <a:close/>
                <a:moveTo>
                  <a:pt x="28628" y="32243"/>
                </a:moveTo>
                <a:cubicBezTo>
                  <a:pt x="28828" y="32243"/>
                  <a:pt x="29033" y="32274"/>
                  <a:pt x="29242" y="32338"/>
                </a:cubicBezTo>
                <a:cubicBezTo>
                  <a:pt x="29627" y="32802"/>
                  <a:pt x="29872" y="33505"/>
                  <a:pt x="30021" y="34171"/>
                </a:cubicBezTo>
                <a:cubicBezTo>
                  <a:pt x="30148" y="35314"/>
                  <a:pt x="29996" y="36608"/>
                  <a:pt x="29879" y="37348"/>
                </a:cubicBezTo>
                <a:cubicBezTo>
                  <a:pt x="29652" y="38785"/>
                  <a:pt x="28645" y="41897"/>
                  <a:pt x="26768" y="42112"/>
                </a:cubicBezTo>
                <a:cubicBezTo>
                  <a:pt x="23553" y="40530"/>
                  <a:pt x="25344" y="32243"/>
                  <a:pt x="28628" y="32243"/>
                </a:cubicBezTo>
                <a:close/>
                <a:moveTo>
                  <a:pt x="43609" y="43621"/>
                </a:moveTo>
                <a:cubicBezTo>
                  <a:pt x="43610" y="43625"/>
                  <a:pt x="43612" y="43629"/>
                  <a:pt x="43613" y="43635"/>
                </a:cubicBezTo>
                <a:cubicBezTo>
                  <a:pt x="43630" y="43694"/>
                  <a:pt x="43666" y="43747"/>
                  <a:pt x="43713" y="43784"/>
                </a:cubicBezTo>
                <a:cubicBezTo>
                  <a:pt x="43655" y="43870"/>
                  <a:pt x="43590" y="43953"/>
                  <a:pt x="43521" y="44032"/>
                </a:cubicBezTo>
                <a:cubicBezTo>
                  <a:pt x="43563" y="43897"/>
                  <a:pt x="43593" y="43760"/>
                  <a:pt x="43609" y="43621"/>
                </a:cubicBezTo>
                <a:close/>
                <a:moveTo>
                  <a:pt x="26048" y="1"/>
                </a:moveTo>
                <a:cubicBezTo>
                  <a:pt x="25151" y="1"/>
                  <a:pt x="24252" y="53"/>
                  <a:pt x="23353" y="163"/>
                </a:cubicBezTo>
                <a:cubicBezTo>
                  <a:pt x="20086" y="560"/>
                  <a:pt x="16953" y="1746"/>
                  <a:pt x="13777" y="2563"/>
                </a:cubicBezTo>
                <a:cubicBezTo>
                  <a:pt x="12033" y="3011"/>
                  <a:pt x="10280" y="3417"/>
                  <a:pt x="8514" y="3779"/>
                </a:cubicBezTo>
                <a:cubicBezTo>
                  <a:pt x="7070" y="4075"/>
                  <a:pt x="5571" y="4463"/>
                  <a:pt x="4086" y="4463"/>
                </a:cubicBezTo>
                <a:cubicBezTo>
                  <a:pt x="3464" y="4463"/>
                  <a:pt x="2844" y="4395"/>
                  <a:pt x="2233" y="4224"/>
                </a:cubicBezTo>
                <a:cubicBezTo>
                  <a:pt x="2207" y="4216"/>
                  <a:pt x="2183" y="4213"/>
                  <a:pt x="2161" y="4213"/>
                </a:cubicBezTo>
                <a:cubicBezTo>
                  <a:pt x="2062" y="4213"/>
                  <a:pt x="1992" y="4276"/>
                  <a:pt x="1956" y="4355"/>
                </a:cubicBezTo>
                <a:cubicBezTo>
                  <a:pt x="1814" y="4405"/>
                  <a:pt x="1714" y="4552"/>
                  <a:pt x="1824" y="4716"/>
                </a:cubicBezTo>
                <a:cubicBezTo>
                  <a:pt x="5865" y="10735"/>
                  <a:pt x="2142" y="16790"/>
                  <a:pt x="953" y="22990"/>
                </a:cubicBezTo>
                <a:cubicBezTo>
                  <a:pt x="0" y="27951"/>
                  <a:pt x="1899" y="33331"/>
                  <a:pt x="4565" y="37479"/>
                </a:cubicBezTo>
                <a:cubicBezTo>
                  <a:pt x="7328" y="41768"/>
                  <a:pt x="11326" y="45121"/>
                  <a:pt x="16030" y="47094"/>
                </a:cubicBezTo>
                <a:cubicBezTo>
                  <a:pt x="18646" y="48188"/>
                  <a:pt x="22010" y="49168"/>
                  <a:pt x="25190" y="49168"/>
                </a:cubicBezTo>
                <a:cubicBezTo>
                  <a:pt x="27047" y="49168"/>
                  <a:pt x="28840" y="48834"/>
                  <a:pt x="30386" y="47994"/>
                </a:cubicBezTo>
                <a:cubicBezTo>
                  <a:pt x="32534" y="46826"/>
                  <a:pt x="35010" y="45127"/>
                  <a:pt x="36348" y="43033"/>
                </a:cubicBezTo>
                <a:cubicBezTo>
                  <a:pt x="37089" y="41877"/>
                  <a:pt x="37201" y="40520"/>
                  <a:pt x="37275" y="39165"/>
                </a:cubicBezTo>
                <a:cubicBezTo>
                  <a:pt x="37407" y="38657"/>
                  <a:pt x="37499" y="38140"/>
                  <a:pt x="37549" y="37618"/>
                </a:cubicBezTo>
                <a:cubicBezTo>
                  <a:pt x="37570" y="37399"/>
                  <a:pt x="37563" y="36863"/>
                  <a:pt x="37611" y="36290"/>
                </a:cubicBezTo>
                <a:cubicBezTo>
                  <a:pt x="37762" y="35723"/>
                  <a:pt x="37990" y="35184"/>
                  <a:pt x="38361" y="34700"/>
                </a:cubicBezTo>
                <a:cubicBezTo>
                  <a:pt x="38907" y="35615"/>
                  <a:pt x="39353" y="36590"/>
                  <a:pt x="39657" y="37740"/>
                </a:cubicBezTo>
                <a:cubicBezTo>
                  <a:pt x="39985" y="38981"/>
                  <a:pt x="40303" y="40223"/>
                  <a:pt x="40620" y="41467"/>
                </a:cubicBezTo>
                <a:cubicBezTo>
                  <a:pt x="40658" y="42751"/>
                  <a:pt x="40683" y="44992"/>
                  <a:pt x="41623" y="45337"/>
                </a:cubicBezTo>
                <a:cubicBezTo>
                  <a:pt x="41639" y="45434"/>
                  <a:pt x="41707" y="45520"/>
                  <a:pt x="41819" y="45520"/>
                </a:cubicBezTo>
                <a:cubicBezTo>
                  <a:pt x="41823" y="45520"/>
                  <a:pt x="41827" y="45520"/>
                  <a:pt x="41832" y="45519"/>
                </a:cubicBezTo>
                <a:cubicBezTo>
                  <a:pt x="42821" y="45461"/>
                  <a:pt x="43720" y="44941"/>
                  <a:pt x="44231" y="44085"/>
                </a:cubicBezTo>
                <a:cubicBezTo>
                  <a:pt x="44315" y="43942"/>
                  <a:pt x="44268" y="43810"/>
                  <a:pt x="44172" y="43728"/>
                </a:cubicBezTo>
                <a:cubicBezTo>
                  <a:pt x="44229" y="43654"/>
                  <a:pt x="44246" y="43558"/>
                  <a:pt x="44219" y="43469"/>
                </a:cubicBezTo>
                <a:cubicBezTo>
                  <a:pt x="43329" y="40146"/>
                  <a:pt x="42024" y="37093"/>
                  <a:pt x="40405" y="34258"/>
                </a:cubicBezTo>
                <a:lnTo>
                  <a:pt x="40405" y="34258"/>
                </a:lnTo>
                <a:cubicBezTo>
                  <a:pt x="40884" y="34339"/>
                  <a:pt x="41345" y="34377"/>
                  <a:pt x="41790" y="34377"/>
                </a:cubicBezTo>
                <a:cubicBezTo>
                  <a:pt x="50725" y="34377"/>
                  <a:pt x="52765" y="18760"/>
                  <a:pt x="49342" y="12620"/>
                </a:cubicBezTo>
                <a:cubicBezTo>
                  <a:pt x="46944" y="8322"/>
                  <a:pt x="42351" y="5086"/>
                  <a:pt x="38023" y="2958"/>
                </a:cubicBezTo>
                <a:cubicBezTo>
                  <a:pt x="34295" y="1125"/>
                  <a:pt x="30197" y="1"/>
                  <a:pt x="26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1224669" y="3397257"/>
            <a:ext cx="1344256" cy="2532690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134445" y="1100111"/>
            <a:ext cx="2176983" cy="1325903"/>
          </a:xfrm>
          <a:custGeom>
            <a:avLst/>
            <a:gdLst/>
            <a:ahLst/>
            <a:cxnLst/>
            <a:rect l="l" t="t" r="r" b="b"/>
            <a:pathLst>
              <a:path w="54445" h="33160" extrusionOk="0">
                <a:moveTo>
                  <a:pt x="9962" y="30037"/>
                </a:moveTo>
                <a:cubicBezTo>
                  <a:pt x="10596" y="30355"/>
                  <a:pt x="11247" y="30642"/>
                  <a:pt x="11910" y="30897"/>
                </a:cubicBezTo>
                <a:cubicBezTo>
                  <a:pt x="14903" y="32039"/>
                  <a:pt x="18100" y="32544"/>
                  <a:pt x="21297" y="32544"/>
                </a:cubicBezTo>
                <a:cubicBezTo>
                  <a:pt x="21372" y="32544"/>
                  <a:pt x="21448" y="32544"/>
                  <a:pt x="21524" y="32543"/>
                </a:cubicBezTo>
                <a:lnTo>
                  <a:pt x="21524" y="32543"/>
                </a:lnTo>
                <a:cubicBezTo>
                  <a:pt x="20930" y="32581"/>
                  <a:pt x="20336" y="32602"/>
                  <a:pt x="19744" y="32602"/>
                </a:cubicBezTo>
                <a:cubicBezTo>
                  <a:pt x="17095" y="32602"/>
                  <a:pt x="14472" y="32191"/>
                  <a:pt x="11979" y="31089"/>
                </a:cubicBezTo>
                <a:cubicBezTo>
                  <a:pt x="11286" y="30779"/>
                  <a:pt x="10612" y="30428"/>
                  <a:pt x="9962" y="30037"/>
                </a:cubicBezTo>
                <a:close/>
                <a:moveTo>
                  <a:pt x="52143" y="0"/>
                </a:moveTo>
                <a:cubicBezTo>
                  <a:pt x="52028" y="0"/>
                  <a:pt x="51968" y="107"/>
                  <a:pt x="51993" y="200"/>
                </a:cubicBezTo>
                <a:cubicBezTo>
                  <a:pt x="51950" y="227"/>
                  <a:pt x="51917" y="268"/>
                  <a:pt x="51897" y="315"/>
                </a:cubicBezTo>
                <a:cubicBezTo>
                  <a:pt x="50438" y="3804"/>
                  <a:pt x="48217" y="6770"/>
                  <a:pt x="45542" y="9306"/>
                </a:cubicBezTo>
                <a:cubicBezTo>
                  <a:pt x="45423" y="9263"/>
                  <a:pt x="45314" y="9196"/>
                  <a:pt x="45221" y="9110"/>
                </a:cubicBezTo>
                <a:cubicBezTo>
                  <a:pt x="45037" y="8644"/>
                  <a:pt x="44953" y="8136"/>
                  <a:pt x="44814" y="7647"/>
                </a:cubicBezTo>
                <a:cubicBezTo>
                  <a:pt x="44802" y="7171"/>
                  <a:pt x="44808" y="6691"/>
                  <a:pt x="44668" y="6344"/>
                </a:cubicBezTo>
                <a:cubicBezTo>
                  <a:pt x="44435" y="5773"/>
                  <a:pt x="43978" y="5334"/>
                  <a:pt x="43468" y="5008"/>
                </a:cubicBezTo>
                <a:cubicBezTo>
                  <a:pt x="42504" y="4391"/>
                  <a:pt x="41320" y="4207"/>
                  <a:pt x="40158" y="4207"/>
                </a:cubicBezTo>
                <a:cubicBezTo>
                  <a:pt x="39662" y="4207"/>
                  <a:pt x="39171" y="4240"/>
                  <a:pt x="38702" y="4288"/>
                </a:cubicBezTo>
                <a:cubicBezTo>
                  <a:pt x="34193" y="4748"/>
                  <a:pt x="29850" y="6962"/>
                  <a:pt x="25861" y="8965"/>
                </a:cubicBezTo>
                <a:cubicBezTo>
                  <a:pt x="17163" y="13331"/>
                  <a:pt x="8536" y="17994"/>
                  <a:pt x="325" y="23225"/>
                </a:cubicBezTo>
                <a:cubicBezTo>
                  <a:pt x="277" y="23257"/>
                  <a:pt x="249" y="23314"/>
                  <a:pt x="258" y="23371"/>
                </a:cubicBezTo>
                <a:cubicBezTo>
                  <a:pt x="252" y="23371"/>
                  <a:pt x="248" y="23370"/>
                  <a:pt x="242" y="23369"/>
                </a:cubicBezTo>
                <a:cubicBezTo>
                  <a:pt x="232" y="23367"/>
                  <a:pt x="223" y="23367"/>
                  <a:pt x="214" y="23367"/>
                </a:cubicBezTo>
                <a:cubicBezTo>
                  <a:pt x="22" y="23367"/>
                  <a:pt x="1" y="23657"/>
                  <a:pt x="199" y="23702"/>
                </a:cubicBezTo>
                <a:cubicBezTo>
                  <a:pt x="2591" y="24256"/>
                  <a:pt x="4155" y="26146"/>
                  <a:pt x="5909" y="27709"/>
                </a:cubicBezTo>
                <a:cubicBezTo>
                  <a:pt x="7546" y="29167"/>
                  <a:pt x="9353" y="30448"/>
                  <a:pt x="11336" y="31397"/>
                </a:cubicBezTo>
                <a:cubicBezTo>
                  <a:pt x="14008" y="32675"/>
                  <a:pt x="16886" y="33160"/>
                  <a:pt x="19791" y="33160"/>
                </a:cubicBezTo>
                <a:cubicBezTo>
                  <a:pt x="21273" y="33160"/>
                  <a:pt x="22761" y="33034"/>
                  <a:pt x="24233" y="32823"/>
                </a:cubicBezTo>
                <a:cubicBezTo>
                  <a:pt x="28859" y="32161"/>
                  <a:pt x="33564" y="31004"/>
                  <a:pt x="37955" y="29401"/>
                </a:cubicBezTo>
                <a:cubicBezTo>
                  <a:pt x="42311" y="27811"/>
                  <a:pt x="46665" y="25413"/>
                  <a:pt x="49469" y="21609"/>
                </a:cubicBezTo>
                <a:cubicBezTo>
                  <a:pt x="49575" y="21466"/>
                  <a:pt x="49680" y="21317"/>
                  <a:pt x="49783" y="21163"/>
                </a:cubicBezTo>
                <a:cubicBezTo>
                  <a:pt x="49873" y="21043"/>
                  <a:pt x="49968" y="20926"/>
                  <a:pt x="50054" y="20801"/>
                </a:cubicBezTo>
                <a:cubicBezTo>
                  <a:pt x="50494" y="20165"/>
                  <a:pt x="50851" y="19467"/>
                  <a:pt x="51075" y="18737"/>
                </a:cubicBezTo>
                <a:cubicBezTo>
                  <a:pt x="51438" y="17789"/>
                  <a:pt x="51640" y="16792"/>
                  <a:pt x="51551" y="15814"/>
                </a:cubicBezTo>
                <a:cubicBezTo>
                  <a:pt x="51336" y="13466"/>
                  <a:pt x="48895" y="12815"/>
                  <a:pt x="46983" y="12024"/>
                </a:cubicBezTo>
                <a:cubicBezTo>
                  <a:pt x="50133" y="9137"/>
                  <a:pt x="52715" y="5672"/>
                  <a:pt x="54373" y="1610"/>
                </a:cubicBezTo>
                <a:cubicBezTo>
                  <a:pt x="54383" y="1582"/>
                  <a:pt x="54390" y="1550"/>
                  <a:pt x="54390" y="1518"/>
                </a:cubicBezTo>
                <a:cubicBezTo>
                  <a:pt x="54426" y="1475"/>
                  <a:pt x="54444" y="1421"/>
                  <a:pt x="54443" y="1365"/>
                </a:cubicBezTo>
                <a:cubicBezTo>
                  <a:pt x="54391" y="306"/>
                  <a:pt x="52971" y="68"/>
                  <a:pt x="52160" y="1"/>
                </a:cubicBezTo>
                <a:cubicBezTo>
                  <a:pt x="52154" y="0"/>
                  <a:pt x="52148" y="0"/>
                  <a:pt x="52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2"/>
          <p:cNvGrpSpPr/>
          <p:nvPr/>
        </p:nvGrpSpPr>
        <p:grpSpPr>
          <a:xfrm>
            <a:off x="-589802" y="1781091"/>
            <a:ext cx="2850524" cy="1946196"/>
            <a:chOff x="2639775" y="3965525"/>
            <a:chExt cx="545075" cy="372150"/>
          </a:xfrm>
        </p:grpSpPr>
        <p:sp>
          <p:nvSpPr>
            <p:cNvPr id="21" name="Google Shape;21;p2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95724" y="2089249"/>
            <a:ext cx="2772865" cy="1925146"/>
            <a:chOff x="1854325" y="4137425"/>
            <a:chExt cx="530225" cy="368125"/>
          </a:xfrm>
        </p:grpSpPr>
        <p:sp>
          <p:nvSpPr>
            <p:cNvPr id="60" name="Google Shape;60;p2"/>
            <p:cNvSpPr/>
            <p:nvPr/>
          </p:nvSpPr>
          <p:spPr>
            <a:xfrm>
              <a:off x="1854325" y="4137425"/>
              <a:ext cx="530225" cy="368125"/>
            </a:xfrm>
            <a:custGeom>
              <a:avLst/>
              <a:gdLst/>
              <a:ahLst/>
              <a:cxnLst/>
              <a:rect l="l" t="t" r="r" b="b"/>
              <a:pathLst>
                <a:path w="21209" h="14725" extrusionOk="0">
                  <a:moveTo>
                    <a:pt x="1628" y="3534"/>
                  </a:moveTo>
                  <a:lnTo>
                    <a:pt x="1628" y="3534"/>
                  </a:lnTo>
                  <a:cubicBezTo>
                    <a:pt x="2556" y="4292"/>
                    <a:pt x="3892" y="4703"/>
                    <a:pt x="4916" y="5154"/>
                  </a:cubicBezTo>
                  <a:cubicBezTo>
                    <a:pt x="6637" y="5910"/>
                    <a:pt x="8378" y="6622"/>
                    <a:pt x="10147" y="7258"/>
                  </a:cubicBezTo>
                  <a:cubicBezTo>
                    <a:pt x="11683" y="7812"/>
                    <a:pt x="13239" y="8300"/>
                    <a:pt x="14817" y="8724"/>
                  </a:cubicBezTo>
                  <a:cubicBezTo>
                    <a:pt x="14839" y="8749"/>
                    <a:pt x="14871" y="8763"/>
                    <a:pt x="14903" y="8763"/>
                  </a:cubicBezTo>
                  <a:cubicBezTo>
                    <a:pt x="14915" y="8763"/>
                    <a:pt x="14928" y="8761"/>
                    <a:pt x="14940" y="8757"/>
                  </a:cubicBezTo>
                  <a:cubicBezTo>
                    <a:pt x="16841" y="9260"/>
                    <a:pt x="18771" y="9660"/>
                    <a:pt x="20725" y="9919"/>
                  </a:cubicBezTo>
                  <a:cubicBezTo>
                    <a:pt x="20729" y="9920"/>
                    <a:pt x="20734" y="9920"/>
                    <a:pt x="20739" y="9920"/>
                  </a:cubicBezTo>
                  <a:cubicBezTo>
                    <a:pt x="20779" y="9920"/>
                    <a:pt x="20815" y="9891"/>
                    <a:pt x="20823" y="9851"/>
                  </a:cubicBezTo>
                  <a:lnTo>
                    <a:pt x="20823" y="9851"/>
                  </a:lnTo>
                  <a:cubicBezTo>
                    <a:pt x="20822" y="9875"/>
                    <a:pt x="20829" y="9898"/>
                    <a:pt x="20843" y="9916"/>
                  </a:cubicBezTo>
                  <a:cubicBezTo>
                    <a:pt x="21007" y="10131"/>
                    <a:pt x="20899" y="10394"/>
                    <a:pt x="20689" y="10518"/>
                  </a:cubicBezTo>
                  <a:cubicBezTo>
                    <a:pt x="20673" y="10491"/>
                    <a:pt x="20646" y="10472"/>
                    <a:pt x="20617" y="10466"/>
                  </a:cubicBezTo>
                  <a:cubicBezTo>
                    <a:pt x="17116" y="9707"/>
                    <a:pt x="13665" y="8733"/>
                    <a:pt x="10285" y="7549"/>
                  </a:cubicBezTo>
                  <a:cubicBezTo>
                    <a:pt x="8670" y="6984"/>
                    <a:pt x="7078" y="6361"/>
                    <a:pt x="5504" y="5693"/>
                  </a:cubicBezTo>
                  <a:cubicBezTo>
                    <a:pt x="4136" y="5111"/>
                    <a:pt x="2712" y="4548"/>
                    <a:pt x="1628" y="3534"/>
                  </a:cubicBezTo>
                  <a:close/>
                  <a:moveTo>
                    <a:pt x="9461" y="227"/>
                  </a:moveTo>
                  <a:cubicBezTo>
                    <a:pt x="9630" y="227"/>
                    <a:pt x="9802" y="233"/>
                    <a:pt x="9976" y="245"/>
                  </a:cubicBezTo>
                  <a:cubicBezTo>
                    <a:pt x="9979" y="245"/>
                    <a:pt x="9981" y="245"/>
                    <a:pt x="9984" y="245"/>
                  </a:cubicBezTo>
                  <a:cubicBezTo>
                    <a:pt x="9997" y="245"/>
                    <a:pt x="10010" y="243"/>
                    <a:pt x="10021" y="237"/>
                  </a:cubicBezTo>
                  <a:cubicBezTo>
                    <a:pt x="10027" y="242"/>
                    <a:pt x="10032" y="246"/>
                    <a:pt x="10037" y="250"/>
                  </a:cubicBezTo>
                  <a:cubicBezTo>
                    <a:pt x="9922" y="1115"/>
                    <a:pt x="8884" y="4956"/>
                    <a:pt x="10365" y="4956"/>
                  </a:cubicBezTo>
                  <a:cubicBezTo>
                    <a:pt x="10396" y="4956"/>
                    <a:pt x="10427" y="4955"/>
                    <a:pt x="10460" y="4951"/>
                  </a:cubicBezTo>
                  <a:cubicBezTo>
                    <a:pt x="10491" y="4947"/>
                    <a:pt x="10516" y="4926"/>
                    <a:pt x="10523" y="4895"/>
                  </a:cubicBezTo>
                  <a:cubicBezTo>
                    <a:pt x="11656" y="4522"/>
                    <a:pt x="11313" y="1305"/>
                    <a:pt x="11085" y="392"/>
                  </a:cubicBezTo>
                  <a:lnTo>
                    <a:pt x="11085" y="392"/>
                  </a:lnTo>
                  <a:cubicBezTo>
                    <a:pt x="13154" y="650"/>
                    <a:pt x="15060" y="1669"/>
                    <a:pt x="16252" y="3424"/>
                  </a:cubicBezTo>
                  <a:cubicBezTo>
                    <a:pt x="17100" y="4675"/>
                    <a:pt x="17148" y="6050"/>
                    <a:pt x="15961" y="7081"/>
                  </a:cubicBezTo>
                  <a:cubicBezTo>
                    <a:pt x="15450" y="7526"/>
                    <a:pt x="14974" y="7886"/>
                    <a:pt x="14818" y="8559"/>
                  </a:cubicBezTo>
                  <a:cubicBezTo>
                    <a:pt x="13370" y="8173"/>
                    <a:pt x="11936" y="7730"/>
                    <a:pt x="10520" y="7228"/>
                  </a:cubicBezTo>
                  <a:cubicBezTo>
                    <a:pt x="8957" y="6674"/>
                    <a:pt x="7414" y="6062"/>
                    <a:pt x="5888" y="5413"/>
                  </a:cubicBezTo>
                  <a:cubicBezTo>
                    <a:pt x="5075" y="5066"/>
                    <a:pt x="4267" y="4707"/>
                    <a:pt x="3461" y="4342"/>
                  </a:cubicBezTo>
                  <a:cubicBezTo>
                    <a:pt x="2585" y="3944"/>
                    <a:pt x="1690" y="3591"/>
                    <a:pt x="1081" y="2808"/>
                  </a:cubicBezTo>
                  <a:cubicBezTo>
                    <a:pt x="1074" y="2797"/>
                    <a:pt x="1061" y="2790"/>
                    <a:pt x="1047" y="2790"/>
                  </a:cubicBezTo>
                  <a:cubicBezTo>
                    <a:pt x="1043" y="2790"/>
                    <a:pt x="1039" y="2791"/>
                    <a:pt x="1034" y="2792"/>
                  </a:cubicBezTo>
                  <a:cubicBezTo>
                    <a:pt x="1017" y="2779"/>
                    <a:pt x="999" y="2773"/>
                    <a:pt x="981" y="2773"/>
                  </a:cubicBezTo>
                  <a:cubicBezTo>
                    <a:pt x="931" y="2773"/>
                    <a:pt x="887" y="2817"/>
                    <a:pt x="909" y="2870"/>
                  </a:cubicBezTo>
                  <a:cubicBezTo>
                    <a:pt x="902" y="2886"/>
                    <a:pt x="905" y="2904"/>
                    <a:pt x="914" y="2919"/>
                  </a:cubicBezTo>
                  <a:cubicBezTo>
                    <a:pt x="1774" y="4178"/>
                    <a:pt x="3141" y="4841"/>
                    <a:pt x="4495" y="5446"/>
                  </a:cubicBezTo>
                  <a:cubicBezTo>
                    <a:pt x="6265" y="6235"/>
                    <a:pt x="8064" y="6956"/>
                    <a:pt x="9884" y="7621"/>
                  </a:cubicBezTo>
                  <a:cubicBezTo>
                    <a:pt x="11432" y="8188"/>
                    <a:pt x="12999" y="8701"/>
                    <a:pt x="14582" y="9163"/>
                  </a:cubicBezTo>
                  <a:cubicBezTo>
                    <a:pt x="14053" y="9568"/>
                    <a:pt x="14334" y="10086"/>
                    <a:pt x="14587" y="10622"/>
                  </a:cubicBezTo>
                  <a:cubicBezTo>
                    <a:pt x="15370" y="12281"/>
                    <a:pt x="14281" y="13669"/>
                    <a:pt x="12722" y="14250"/>
                  </a:cubicBezTo>
                  <a:cubicBezTo>
                    <a:pt x="12179" y="14452"/>
                    <a:pt x="11652" y="14539"/>
                    <a:pt x="11137" y="14539"/>
                  </a:cubicBezTo>
                  <a:cubicBezTo>
                    <a:pt x="9367" y="14539"/>
                    <a:pt x="7750" y="13512"/>
                    <a:pt x="6199" y="12617"/>
                  </a:cubicBezTo>
                  <a:cubicBezTo>
                    <a:pt x="7525" y="12501"/>
                    <a:pt x="9157" y="11998"/>
                    <a:pt x="10120" y="11036"/>
                  </a:cubicBezTo>
                  <a:cubicBezTo>
                    <a:pt x="10349" y="10808"/>
                    <a:pt x="10493" y="10552"/>
                    <a:pt x="10545" y="10299"/>
                  </a:cubicBezTo>
                  <a:cubicBezTo>
                    <a:pt x="10689" y="9931"/>
                    <a:pt x="10588" y="9449"/>
                    <a:pt x="10188" y="9315"/>
                  </a:cubicBezTo>
                  <a:cubicBezTo>
                    <a:pt x="9925" y="9123"/>
                    <a:pt x="9630" y="9036"/>
                    <a:pt x="9327" y="9036"/>
                  </a:cubicBezTo>
                  <a:cubicBezTo>
                    <a:pt x="9037" y="9036"/>
                    <a:pt x="8740" y="9116"/>
                    <a:pt x="8457" y="9257"/>
                  </a:cubicBezTo>
                  <a:cubicBezTo>
                    <a:pt x="7875" y="9549"/>
                    <a:pt x="7391" y="10072"/>
                    <a:pt x="6887" y="10475"/>
                  </a:cubicBezTo>
                  <a:cubicBezTo>
                    <a:pt x="6337" y="10912"/>
                    <a:pt x="5764" y="11315"/>
                    <a:pt x="5191" y="11721"/>
                  </a:cubicBezTo>
                  <a:cubicBezTo>
                    <a:pt x="5182" y="11703"/>
                    <a:pt x="5168" y="11689"/>
                    <a:pt x="5151" y="11679"/>
                  </a:cubicBezTo>
                  <a:cubicBezTo>
                    <a:pt x="3637" y="10866"/>
                    <a:pt x="2617" y="9764"/>
                    <a:pt x="1654" y="8381"/>
                  </a:cubicBezTo>
                  <a:cubicBezTo>
                    <a:pt x="2693" y="7981"/>
                    <a:pt x="3831" y="8292"/>
                    <a:pt x="4847" y="7918"/>
                  </a:cubicBezTo>
                  <a:cubicBezTo>
                    <a:pt x="5256" y="7768"/>
                    <a:pt x="5535" y="7422"/>
                    <a:pt x="5315" y="7020"/>
                  </a:cubicBezTo>
                  <a:cubicBezTo>
                    <a:pt x="5184" y="6689"/>
                    <a:pt x="4874" y="6562"/>
                    <a:pt x="4525" y="6562"/>
                  </a:cubicBezTo>
                  <a:cubicBezTo>
                    <a:pt x="4405" y="6562"/>
                    <a:pt x="4281" y="6577"/>
                    <a:pt x="4157" y="6604"/>
                  </a:cubicBezTo>
                  <a:cubicBezTo>
                    <a:pt x="3113" y="6834"/>
                    <a:pt x="2276" y="7322"/>
                    <a:pt x="1190" y="7416"/>
                  </a:cubicBezTo>
                  <a:cubicBezTo>
                    <a:pt x="1189" y="7400"/>
                    <a:pt x="1184" y="7384"/>
                    <a:pt x="1174" y="7369"/>
                  </a:cubicBezTo>
                  <a:cubicBezTo>
                    <a:pt x="258" y="5847"/>
                    <a:pt x="1361" y="4040"/>
                    <a:pt x="533" y="2520"/>
                  </a:cubicBezTo>
                  <a:lnTo>
                    <a:pt x="533" y="2520"/>
                  </a:lnTo>
                  <a:cubicBezTo>
                    <a:pt x="628" y="2526"/>
                    <a:pt x="722" y="2529"/>
                    <a:pt x="815" y="2529"/>
                  </a:cubicBezTo>
                  <a:cubicBezTo>
                    <a:pt x="2547" y="2529"/>
                    <a:pt x="3927" y="1579"/>
                    <a:pt x="5603" y="1223"/>
                  </a:cubicBezTo>
                  <a:cubicBezTo>
                    <a:pt x="5604" y="1223"/>
                    <a:pt x="5605" y="1223"/>
                    <a:pt x="5605" y="1222"/>
                  </a:cubicBezTo>
                  <a:lnTo>
                    <a:pt x="5605" y="1222"/>
                  </a:lnTo>
                  <a:cubicBezTo>
                    <a:pt x="5288" y="2086"/>
                    <a:pt x="4809" y="4254"/>
                    <a:pt x="6079" y="4254"/>
                  </a:cubicBezTo>
                  <a:cubicBezTo>
                    <a:pt x="6100" y="4254"/>
                    <a:pt x="6120" y="4254"/>
                    <a:pt x="6142" y="4252"/>
                  </a:cubicBezTo>
                  <a:cubicBezTo>
                    <a:pt x="6163" y="4251"/>
                    <a:pt x="6183" y="4239"/>
                    <a:pt x="6194" y="4219"/>
                  </a:cubicBezTo>
                  <a:cubicBezTo>
                    <a:pt x="6541" y="4134"/>
                    <a:pt x="6687" y="3608"/>
                    <a:pt x="6729" y="3280"/>
                  </a:cubicBezTo>
                  <a:cubicBezTo>
                    <a:pt x="6825" y="2509"/>
                    <a:pt x="6522" y="1697"/>
                    <a:pt x="6219" y="1002"/>
                  </a:cubicBezTo>
                  <a:cubicBezTo>
                    <a:pt x="7278" y="499"/>
                    <a:pt x="8315" y="227"/>
                    <a:pt x="9461" y="227"/>
                  </a:cubicBezTo>
                  <a:close/>
                  <a:moveTo>
                    <a:pt x="9261" y="1"/>
                  </a:moveTo>
                  <a:cubicBezTo>
                    <a:pt x="8146" y="1"/>
                    <a:pt x="7032" y="298"/>
                    <a:pt x="6091" y="904"/>
                  </a:cubicBezTo>
                  <a:cubicBezTo>
                    <a:pt x="6078" y="913"/>
                    <a:pt x="6067" y="928"/>
                    <a:pt x="6064" y="944"/>
                  </a:cubicBezTo>
                  <a:cubicBezTo>
                    <a:pt x="6022" y="966"/>
                    <a:pt x="5992" y="1013"/>
                    <a:pt x="6020" y="1069"/>
                  </a:cubicBezTo>
                  <a:cubicBezTo>
                    <a:pt x="6242" y="1535"/>
                    <a:pt x="6435" y="2061"/>
                    <a:pt x="6514" y="2573"/>
                  </a:cubicBezTo>
                  <a:cubicBezTo>
                    <a:pt x="6575" y="2978"/>
                    <a:pt x="6611" y="3902"/>
                    <a:pt x="6140" y="4107"/>
                  </a:cubicBezTo>
                  <a:cubicBezTo>
                    <a:pt x="4948" y="4003"/>
                    <a:pt x="5630" y="1803"/>
                    <a:pt x="5763" y="1120"/>
                  </a:cubicBezTo>
                  <a:cubicBezTo>
                    <a:pt x="5771" y="1082"/>
                    <a:pt x="5739" y="1059"/>
                    <a:pt x="5707" y="1059"/>
                  </a:cubicBezTo>
                  <a:cubicBezTo>
                    <a:pt x="5701" y="1059"/>
                    <a:pt x="5695" y="1059"/>
                    <a:pt x="5690" y="1061"/>
                  </a:cubicBezTo>
                  <a:cubicBezTo>
                    <a:pt x="5677" y="1022"/>
                    <a:pt x="5641" y="997"/>
                    <a:pt x="5602" y="997"/>
                  </a:cubicBezTo>
                  <a:cubicBezTo>
                    <a:pt x="5594" y="997"/>
                    <a:pt x="5587" y="998"/>
                    <a:pt x="5579" y="1000"/>
                  </a:cubicBezTo>
                  <a:cubicBezTo>
                    <a:pt x="4782" y="1138"/>
                    <a:pt x="4080" y="1484"/>
                    <a:pt x="3337" y="1789"/>
                  </a:cubicBezTo>
                  <a:cubicBezTo>
                    <a:pt x="2390" y="2177"/>
                    <a:pt x="1476" y="2339"/>
                    <a:pt x="459" y="2363"/>
                  </a:cubicBezTo>
                  <a:cubicBezTo>
                    <a:pt x="421" y="2364"/>
                    <a:pt x="399" y="2393"/>
                    <a:pt x="394" y="2427"/>
                  </a:cubicBezTo>
                  <a:cubicBezTo>
                    <a:pt x="387" y="2437"/>
                    <a:pt x="387" y="2452"/>
                    <a:pt x="391" y="2464"/>
                  </a:cubicBezTo>
                  <a:cubicBezTo>
                    <a:pt x="1020" y="4102"/>
                    <a:pt x="1" y="5975"/>
                    <a:pt x="1008" y="7497"/>
                  </a:cubicBezTo>
                  <a:cubicBezTo>
                    <a:pt x="1024" y="7525"/>
                    <a:pt x="1053" y="7541"/>
                    <a:pt x="1083" y="7541"/>
                  </a:cubicBezTo>
                  <a:cubicBezTo>
                    <a:pt x="1098" y="7541"/>
                    <a:pt x="1113" y="7537"/>
                    <a:pt x="1126" y="7529"/>
                  </a:cubicBezTo>
                  <a:cubicBezTo>
                    <a:pt x="1267" y="7560"/>
                    <a:pt x="1407" y="7574"/>
                    <a:pt x="1545" y="7574"/>
                  </a:cubicBezTo>
                  <a:cubicBezTo>
                    <a:pt x="1899" y="7574"/>
                    <a:pt x="2248" y="7485"/>
                    <a:pt x="2594" y="7373"/>
                  </a:cubicBezTo>
                  <a:cubicBezTo>
                    <a:pt x="2976" y="7251"/>
                    <a:pt x="3880" y="6760"/>
                    <a:pt x="4538" y="6760"/>
                  </a:cubicBezTo>
                  <a:cubicBezTo>
                    <a:pt x="4853" y="6760"/>
                    <a:pt x="5112" y="6873"/>
                    <a:pt x="5228" y="7194"/>
                  </a:cubicBezTo>
                  <a:cubicBezTo>
                    <a:pt x="5079" y="7938"/>
                    <a:pt x="3433" y="7822"/>
                    <a:pt x="2979" y="7854"/>
                  </a:cubicBezTo>
                  <a:cubicBezTo>
                    <a:pt x="2473" y="7892"/>
                    <a:pt x="2020" y="7974"/>
                    <a:pt x="1557" y="8179"/>
                  </a:cubicBezTo>
                  <a:cubicBezTo>
                    <a:pt x="1512" y="8196"/>
                    <a:pt x="1484" y="8243"/>
                    <a:pt x="1490" y="8291"/>
                  </a:cubicBezTo>
                  <a:cubicBezTo>
                    <a:pt x="1474" y="8308"/>
                    <a:pt x="1470" y="8332"/>
                    <a:pt x="1481" y="8353"/>
                  </a:cubicBezTo>
                  <a:cubicBezTo>
                    <a:pt x="2204" y="9883"/>
                    <a:pt x="3592" y="11092"/>
                    <a:pt x="5076" y="11855"/>
                  </a:cubicBezTo>
                  <a:cubicBezTo>
                    <a:pt x="5083" y="11858"/>
                    <a:pt x="5091" y="11861"/>
                    <a:pt x="5098" y="11861"/>
                  </a:cubicBezTo>
                  <a:cubicBezTo>
                    <a:pt x="5113" y="11889"/>
                    <a:pt x="5142" y="11906"/>
                    <a:pt x="5172" y="11906"/>
                  </a:cubicBezTo>
                  <a:cubicBezTo>
                    <a:pt x="5187" y="11906"/>
                    <a:pt x="5202" y="11902"/>
                    <a:pt x="5215" y="11894"/>
                  </a:cubicBezTo>
                  <a:cubicBezTo>
                    <a:pt x="5950" y="11458"/>
                    <a:pt x="6643" y="10960"/>
                    <a:pt x="7306" y="10420"/>
                  </a:cubicBezTo>
                  <a:cubicBezTo>
                    <a:pt x="7910" y="9929"/>
                    <a:pt x="8635" y="9201"/>
                    <a:pt x="9418" y="9201"/>
                  </a:cubicBezTo>
                  <a:cubicBezTo>
                    <a:pt x="9593" y="9201"/>
                    <a:pt x="9771" y="9237"/>
                    <a:pt x="9951" y="9320"/>
                  </a:cubicBezTo>
                  <a:cubicBezTo>
                    <a:pt x="11341" y="10071"/>
                    <a:pt x="9365" y="11366"/>
                    <a:pt x="8657" y="11711"/>
                  </a:cubicBezTo>
                  <a:cubicBezTo>
                    <a:pt x="7861" y="12101"/>
                    <a:pt x="7018" y="12318"/>
                    <a:pt x="6153" y="12494"/>
                  </a:cubicBezTo>
                  <a:cubicBezTo>
                    <a:pt x="6103" y="12503"/>
                    <a:pt x="6082" y="12561"/>
                    <a:pt x="6114" y="12599"/>
                  </a:cubicBezTo>
                  <a:cubicBezTo>
                    <a:pt x="6091" y="12618"/>
                    <a:pt x="6082" y="12658"/>
                    <a:pt x="6110" y="12681"/>
                  </a:cubicBezTo>
                  <a:cubicBezTo>
                    <a:pt x="7446" y="13833"/>
                    <a:pt x="9285" y="14724"/>
                    <a:pt x="11097" y="14724"/>
                  </a:cubicBezTo>
                  <a:cubicBezTo>
                    <a:pt x="11526" y="14724"/>
                    <a:pt x="11953" y="14675"/>
                    <a:pt x="12372" y="14566"/>
                  </a:cubicBezTo>
                  <a:cubicBezTo>
                    <a:pt x="13370" y="14308"/>
                    <a:pt x="14339" y="13714"/>
                    <a:pt x="14849" y="12791"/>
                  </a:cubicBezTo>
                  <a:cubicBezTo>
                    <a:pt x="15038" y="12447"/>
                    <a:pt x="15164" y="12073"/>
                    <a:pt x="15149" y="11677"/>
                  </a:cubicBezTo>
                  <a:cubicBezTo>
                    <a:pt x="15126" y="11015"/>
                    <a:pt x="14071" y="9779"/>
                    <a:pt x="14706" y="9260"/>
                  </a:cubicBezTo>
                  <a:cubicBezTo>
                    <a:pt x="14723" y="9247"/>
                    <a:pt x="14734" y="9227"/>
                    <a:pt x="14735" y="9205"/>
                  </a:cubicBezTo>
                  <a:cubicBezTo>
                    <a:pt x="16649" y="9763"/>
                    <a:pt x="18582" y="10251"/>
                    <a:pt x="20534" y="10671"/>
                  </a:cubicBezTo>
                  <a:cubicBezTo>
                    <a:pt x="20581" y="10699"/>
                    <a:pt x="20635" y="10713"/>
                    <a:pt x="20689" y="10713"/>
                  </a:cubicBezTo>
                  <a:cubicBezTo>
                    <a:pt x="20729" y="10713"/>
                    <a:pt x="20769" y="10705"/>
                    <a:pt x="20807" y="10690"/>
                  </a:cubicBezTo>
                  <a:cubicBezTo>
                    <a:pt x="20830" y="10680"/>
                    <a:pt x="20847" y="10659"/>
                    <a:pt x="20849" y="10634"/>
                  </a:cubicBezTo>
                  <a:cubicBezTo>
                    <a:pt x="21125" y="10490"/>
                    <a:pt x="21209" y="10032"/>
                    <a:pt x="20998" y="9799"/>
                  </a:cubicBezTo>
                  <a:cubicBezTo>
                    <a:pt x="20980" y="9778"/>
                    <a:pt x="20953" y="9766"/>
                    <a:pt x="20926" y="9766"/>
                  </a:cubicBezTo>
                  <a:cubicBezTo>
                    <a:pt x="20914" y="9766"/>
                    <a:pt x="20902" y="9769"/>
                    <a:pt x="20890" y="9774"/>
                  </a:cubicBezTo>
                  <a:cubicBezTo>
                    <a:pt x="20857" y="9760"/>
                    <a:pt x="20823" y="9752"/>
                    <a:pt x="20789" y="9748"/>
                  </a:cubicBezTo>
                  <a:cubicBezTo>
                    <a:pt x="20778" y="9742"/>
                    <a:pt x="20765" y="9737"/>
                    <a:pt x="20753" y="9736"/>
                  </a:cubicBezTo>
                  <a:cubicBezTo>
                    <a:pt x="18820" y="9491"/>
                    <a:pt x="16915" y="9105"/>
                    <a:pt x="15037" y="8616"/>
                  </a:cubicBezTo>
                  <a:cubicBezTo>
                    <a:pt x="15349" y="7461"/>
                    <a:pt x="16747" y="7109"/>
                    <a:pt x="17052" y="5915"/>
                  </a:cubicBezTo>
                  <a:cubicBezTo>
                    <a:pt x="17304" y="4929"/>
                    <a:pt x="16919" y="3930"/>
                    <a:pt x="16342" y="3135"/>
                  </a:cubicBezTo>
                  <a:cubicBezTo>
                    <a:pt x="15125" y="1452"/>
                    <a:pt x="13078" y="260"/>
                    <a:pt x="10984" y="234"/>
                  </a:cubicBezTo>
                  <a:cubicBezTo>
                    <a:pt x="10972" y="234"/>
                    <a:pt x="10960" y="237"/>
                    <a:pt x="10951" y="245"/>
                  </a:cubicBezTo>
                  <a:cubicBezTo>
                    <a:pt x="10896" y="253"/>
                    <a:pt x="10845" y="294"/>
                    <a:pt x="10859" y="358"/>
                  </a:cubicBezTo>
                  <a:cubicBezTo>
                    <a:pt x="11048" y="1241"/>
                    <a:pt x="11426" y="4367"/>
                    <a:pt x="10331" y="4773"/>
                  </a:cubicBezTo>
                  <a:cubicBezTo>
                    <a:pt x="9234" y="4440"/>
                    <a:pt x="10217" y="1009"/>
                    <a:pt x="10149" y="185"/>
                  </a:cubicBezTo>
                  <a:cubicBezTo>
                    <a:pt x="10148" y="165"/>
                    <a:pt x="10133" y="148"/>
                    <a:pt x="10113" y="145"/>
                  </a:cubicBezTo>
                  <a:cubicBezTo>
                    <a:pt x="10107" y="133"/>
                    <a:pt x="10097" y="125"/>
                    <a:pt x="10085" y="120"/>
                  </a:cubicBezTo>
                  <a:cubicBezTo>
                    <a:pt x="10080" y="78"/>
                    <a:pt x="10047" y="48"/>
                    <a:pt x="10005" y="45"/>
                  </a:cubicBezTo>
                  <a:cubicBezTo>
                    <a:pt x="9758" y="16"/>
                    <a:pt x="9509" y="1"/>
                    <a:pt x="9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896900" y="4307650"/>
              <a:ext cx="144850" cy="41225"/>
            </a:xfrm>
            <a:custGeom>
              <a:avLst/>
              <a:gdLst/>
              <a:ahLst/>
              <a:cxnLst/>
              <a:rect l="l" t="t" r="r" b="b"/>
              <a:pathLst>
                <a:path w="5794" h="1649" extrusionOk="0">
                  <a:moveTo>
                    <a:pt x="5726" y="1"/>
                  </a:moveTo>
                  <a:cubicBezTo>
                    <a:pt x="5717" y="1"/>
                    <a:pt x="5707" y="4"/>
                    <a:pt x="5698" y="12"/>
                  </a:cubicBezTo>
                  <a:cubicBezTo>
                    <a:pt x="4502" y="1047"/>
                    <a:pt x="3038" y="1578"/>
                    <a:pt x="1516" y="1578"/>
                  </a:cubicBezTo>
                  <a:cubicBezTo>
                    <a:pt x="1022" y="1578"/>
                    <a:pt x="523" y="1522"/>
                    <a:pt x="25" y="1410"/>
                  </a:cubicBezTo>
                  <a:cubicBezTo>
                    <a:pt x="23" y="1409"/>
                    <a:pt x="21" y="1409"/>
                    <a:pt x="20" y="1409"/>
                  </a:cubicBezTo>
                  <a:cubicBezTo>
                    <a:pt x="3" y="1409"/>
                    <a:pt x="1" y="1437"/>
                    <a:pt x="19" y="1442"/>
                  </a:cubicBezTo>
                  <a:cubicBezTo>
                    <a:pt x="550" y="1581"/>
                    <a:pt x="1085" y="1649"/>
                    <a:pt x="1615" y="1649"/>
                  </a:cubicBezTo>
                  <a:cubicBezTo>
                    <a:pt x="3120" y="1649"/>
                    <a:pt x="4581" y="1102"/>
                    <a:pt x="5756" y="89"/>
                  </a:cubicBezTo>
                  <a:cubicBezTo>
                    <a:pt x="5794" y="57"/>
                    <a:pt x="5764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1425" y="4351950"/>
              <a:ext cx="163100" cy="109750"/>
            </a:xfrm>
            <a:custGeom>
              <a:avLst/>
              <a:gdLst/>
              <a:ahLst/>
              <a:cxnLst/>
              <a:rect l="l" t="t" r="r" b="b"/>
              <a:pathLst>
                <a:path w="6524" h="4390" extrusionOk="0">
                  <a:moveTo>
                    <a:pt x="6371" y="1"/>
                  </a:moveTo>
                  <a:cubicBezTo>
                    <a:pt x="6348" y="1"/>
                    <a:pt x="6323" y="14"/>
                    <a:pt x="6315" y="43"/>
                  </a:cubicBezTo>
                  <a:cubicBezTo>
                    <a:pt x="6186" y="515"/>
                    <a:pt x="6228" y="920"/>
                    <a:pt x="6242" y="1406"/>
                  </a:cubicBezTo>
                  <a:cubicBezTo>
                    <a:pt x="6271" y="2451"/>
                    <a:pt x="5950" y="3245"/>
                    <a:pt x="4993" y="3778"/>
                  </a:cubicBezTo>
                  <a:cubicBezTo>
                    <a:pt x="4288" y="4172"/>
                    <a:pt x="3457" y="4302"/>
                    <a:pt x="2610" y="4302"/>
                  </a:cubicBezTo>
                  <a:cubicBezTo>
                    <a:pt x="1729" y="4302"/>
                    <a:pt x="832" y="4162"/>
                    <a:pt x="39" y="4029"/>
                  </a:cubicBezTo>
                  <a:cubicBezTo>
                    <a:pt x="38" y="4029"/>
                    <a:pt x="36" y="4029"/>
                    <a:pt x="34" y="4029"/>
                  </a:cubicBezTo>
                  <a:cubicBezTo>
                    <a:pt x="5" y="4029"/>
                    <a:pt x="1" y="4075"/>
                    <a:pt x="31" y="4080"/>
                  </a:cubicBezTo>
                  <a:cubicBezTo>
                    <a:pt x="841" y="4231"/>
                    <a:pt x="1782" y="4389"/>
                    <a:pt x="2703" y="4389"/>
                  </a:cubicBezTo>
                  <a:cubicBezTo>
                    <a:pt x="3588" y="4389"/>
                    <a:pt x="4454" y="4243"/>
                    <a:pt x="5170" y="3805"/>
                  </a:cubicBezTo>
                  <a:cubicBezTo>
                    <a:pt x="5663" y="3502"/>
                    <a:pt x="6086" y="3049"/>
                    <a:pt x="6267" y="2490"/>
                  </a:cubicBezTo>
                  <a:cubicBezTo>
                    <a:pt x="6523" y="1699"/>
                    <a:pt x="6206" y="859"/>
                    <a:pt x="6419" y="58"/>
                  </a:cubicBezTo>
                  <a:cubicBezTo>
                    <a:pt x="6429" y="21"/>
                    <a:pt x="6401" y="1"/>
                    <a:pt x="6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28475" y="4147400"/>
              <a:ext cx="83725" cy="195250"/>
            </a:xfrm>
            <a:custGeom>
              <a:avLst/>
              <a:gdLst/>
              <a:ahLst/>
              <a:cxnLst/>
              <a:rect l="l" t="t" r="r" b="b"/>
              <a:pathLst>
                <a:path w="3349" h="7810" extrusionOk="0">
                  <a:moveTo>
                    <a:pt x="37" y="1"/>
                  </a:moveTo>
                  <a:cubicBezTo>
                    <a:pt x="13" y="1"/>
                    <a:pt x="1" y="40"/>
                    <a:pt x="27" y="54"/>
                  </a:cubicBezTo>
                  <a:cubicBezTo>
                    <a:pt x="1614" y="869"/>
                    <a:pt x="2979" y="2218"/>
                    <a:pt x="3147" y="4083"/>
                  </a:cubicBezTo>
                  <a:cubicBezTo>
                    <a:pt x="3229" y="4994"/>
                    <a:pt x="2948" y="5703"/>
                    <a:pt x="2589" y="6515"/>
                  </a:cubicBezTo>
                  <a:cubicBezTo>
                    <a:pt x="2405" y="6930"/>
                    <a:pt x="2285" y="7302"/>
                    <a:pt x="2299" y="7760"/>
                  </a:cubicBezTo>
                  <a:cubicBezTo>
                    <a:pt x="2300" y="7794"/>
                    <a:pt x="2324" y="7809"/>
                    <a:pt x="2350" y="7809"/>
                  </a:cubicBezTo>
                  <a:cubicBezTo>
                    <a:pt x="2382" y="7809"/>
                    <a:pt x="2415" y="7787"/>
                    <a:pt x="2415" y="7746"/>
                  </a:cubicBezTo>
                  <a:cubicBezTo>
                    <a:pt x="2391" y="6846"/>
                    <a:pt x="3019" y="6127"/>
                    <a:pt x="3201" y="5270"/>
                  </a:cubicBezTo>
                  <a:cubicBezTo>
                    <a:pt x="3348" y="4579"/>
                    <a:pt x="3295" y="3847"/>
                    <a:pt x="3083" y="3175"/>
                  </a:cubicBezTo>
                  <a:cubicBezTo>
                    <a:pt x="2619" y="1701"/>
                    <a:pt x="1422" y="630"/>
                    <a:pt x="49" y="3"/>
                  </a:cubicBezTo>
                  <a:cubicBezTo>
                    <a:pt x="45" y="1"/>
                    <a:pt x="4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13675" y="4192900"/>
              <a:ext cx="43600" cy="61425"/>
            </a:xfrm>
            <a:custGeom>
              <a:avLst/>
              <a:gdLst/>
              <a:ahLst/>
              <a:cxnLst/>
              <a:rect l="l" t="t" r="r" b="b"/>
              <a:pathLst>
                <a:path w="1744" h="2457" extrusionOk="0">
                  <a:moveTo>
                    <a:pt x="32" y="0"/>
                  </a:moveTo>
                  <a:cubicBezTo>
                    <a:pt x="10" y="0"/>
                    <a:pt x="1" y="33"/>
                    <a:pt x="23" y="45"/>
                  </a:cubicBezTo>
                  <a:cubicBezTo>
                    <a:pt x="926" y="549"/>
                    <a:pt x="1525" y="1385"/>
                    <a:pt x="1651" y="2419"/>
                  </a:cubicBezTo>
                  <a:cubicBezTo>
                    <a:pt x="1654" y="2445"/>
                    <a:pt x="1675" y="2456"/>
                    <a:pt x="1695" y="2456"/>
                  </a:cubicBezTo>
                  <a:cubicBezTo>
                    <a:pt x="1719" y="2456"/>
                    <a:pt x="1743" y="2440"/>
                    <a:pt x="1739" y="2410"/>
                  </a:cubicBezTo>
                  <a:cubicBezTo>
                    <a:pt x="1610" y="1363"/>
                    <a:pt x="999" y="461"/>
                    <a:pt x="42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12075" y="4239800"/>
              <a:ext cx="10000" cy="40725"/>
            </a:xfrm>
            <a:custGeom>
              <a:avLst/>
              <a:gdLst/>
              <a:ahLst/>
              <a:cxnLst/>
              <a:rect l="l" t="t" r="r" b="b"/>
              <a:pathLst>
                <a:path w="400" h="1629" extrusionOk="0">
                  <a:moveTo>
                    <a:pt x="46" y="1"/>
                  </a:moveTo>
                  <a:cubicBezTo>
                    <a:pt x="23" y="1"/>
                    <a:pt x="1" y="20"/>
                    <a:pt x="15" y="45"/>
                  </a:cubicBezTo>
                  <a:cubicBezTo>
                    <a:pt x="281" y="535"/>
                    <a:pt x="323" y="1068"/>
                    <a:pt x="160" y="1600"/>
                  </a:cubicBezTo>
                  <a:cubicBezTo>
                    <a:pt x="155" y="1616"/>
                    <a:pt x="168" y="1628"/>
                    <a:pt x="180" y="1628"/>
                  </a:cubicBezTo>
                  <a:cubicBezTo>
                    <a:pt x="186" y="1628"/>
                    <a:pt x="193" y="1625"/>
                    <a:pt x="196" y="1616"/>
                  </a:cubicBezTo>
                  <a:cubicBezTo>
                    <a:pt x="400" y="1087"/>
                    <a:pt x="349" y="516"/>
                    <a:pt x="79" y="20"/>
                  </a:cubicBezTo>
                  <a:cubicBezTo>
                    <a:pt x="72" y="7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06025" y="4243325"/>
              <a:ext cx="7425" cy="32975"/>
            </a:xfrm>
            <a:custGeom>
              <a:avLst/>
              <a:gdLst/>
              <a:ahLst/>
              <a:cxnLst/>
              <a:rect l="l" t="t" r="r" b="b"/>
              <a:pathLst>
                <a:path w="297" h="1319" extrusionOk="0">
                  <a:moveTo>
                    <a:pt x="50" y="1"/>
                  </a:moveTo>
                  <a:cubicBezTo>
                    <a:pt x="25" y="1"/>
                    <a:pt x="0" y="23"/>
                    <a:pt x="14" y="51"/>
                  </a:cubicBezTo>
                  <a:cubicBezTo>
                    <a:pt x="210" y="446"/>
                    <a:pt x="227" y="870"/>
                    <a:pt x="75" y="1283"/>
                  </a:cubicBezTo>
                  <a:cubicBezTo>
                    <a:pt x="68" y="1303"/>
                    <a:pt x="84" y="1318"/>
                    <a:pt x="100" y="1318"/>
                  </a:cubicBezTo>
                  <a:cubicBezTo>
                    <a:pt x="109" y="1318"/>
                    <a:pt x="117" y="1314"/>
                    <a:pt x="122" y="1303"/>
                  </a:cubicBezTo>
                  <a:cubicBezTo>
                    <a:pt x="297" y="887"/>
                    <a:pt x="279" y="429"/>
                    <a:pt x="85" y="23"/>
                  </a:cubicBezTo>
                  <a:cubicBezTo>
                    <a:pt x="77" y="8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008125" y="4160375"/>
              <a:ext cx="60200" cy="132200"/>
            </a:xfrm>
            <a:custGeom>
              <a:avLst/>
              <a:gdLst/>
              <a:ahLst/>
              <a:cxnLst/>
              <a:rect l="l" t="t" r="r" b="b"/>
              <a:pathLst>
                <a:path w="2408" h="5288" extrusionOk="0">
                  <a:moveTo>
                    <a:pt x="43" y="1"/>
                  </a:moveTo>
                  <a:cubicBezTo>
                    <a:pt x="19" y="1"/>
                    <a:pt x="0" y="33"/>
                    <a:pt x="25" y="51"/>
                  </a:cubicBezTo>
                  <a:cubicBezTo>
                    <a:pt x="1691" y="1279"/>
                    <a:pt x="2285" y="3288"/>
                    <a:pt x="1502" y="5212"/>
                  </a:cubicBezTo>
                  <a:cubicBezTo>
                    <a:pt x="1485" y="5255"/>
                    <a:pt x="1521" y="5287"/>
                    <a:pt x="1556" y="5287"/>
                  </a:cubicBezTo>
                  <a:cubicBezTo>
                    <a:pt x="1574" y="5287"/>
                    <a:pt x="1593" y="5278"/>
                    <a:pt x="1602" y="5255"/>
                  </a:cubicBezTo>
                  <a:cubicBezTo>
                    <a:pt x="2408" y="3316"/>
                    <a:pt x="1804" y="1191"/>
                    <a:pt x="59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46125" y="4147625"/>
              <a:ext cx="40475" cy="147950"/>
            </a:xfrm>
            <a:custGeom>
              <a:avLst/>
              <a:gdLst/>
              <a:ahLst/>
              <a:cxnLst/>
              <a:rect l="l" t="t" r="r" b="b"/>
              <a:pathLst>
                <a:path w="1619" h="5918" extrusionOk="0">
                  <a:moveTo>
                    <a:pt x="70" y="0"/>
                  </a:moveTo>
                  <a:cubicBezTo>
                    <a:pt x="36" y="0"/>
                    <a:pt x="1" y="43"/>
                    <a:pt x="25" y="84"/>
                  </a:cubicBezTo>
                  <a:cubicBezTo>
                    <a:pt x="913" y="1596"/>
                    <a:pt x="1618" y="4298"/>
                    <a:pt x="464" y="5869"/>
                  </a:cubicBezTo>
                  <a:cubicBezTo>
                    <a:pt x="445" y="5891"/>
                    <a:pt x="466" y="5918"/>
                    <a:pt x="488" y="5918"/>
                  </a:cubicBezTo>
                  <a:cubicBezTo>
                    <a:pt x="496" y="5918"/>
                    <a:pt x="504" y="5914"/>
                    <a:pt x="510" y="5906"/>
                  </a:cubicBezTo>
                  <a:cubicBezTo>
                    <a:pt x="1092" y="5203"/>
                    <a:pt x="1132" y="4040"/>
                    <a:pt x="1086" y="3168"/>
                  </a:cubicBezTo>
                  <a:cubicBezTo>
                    <a:pt x="1028" y="2044"/>
                    <a:pt x="681" y="987"/>
                    <a:pt x="106" y="22"/>
                  </a:cubicBezTo>
                  <a:cubicBezTo>
                    <a:pt x="97" y="7"/>
                    <a:pt x="8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62500" y="4143800"/>
              <a:ext cx="28625" cy="156575"/>
            </a:xfrm>
            <a:custGeom>
              <a:avLst/>
              <a:gdLst/>
              <a:ahLst/>
              <a:cxnLst/>
              <a:rect l="l" t="t" r="r" b="b"/>
              <a:pathLst>
                <a:path w="1145" h="6263" extrusionOk="0">
                  <a:moveTo>
                    <a:pt x="70" y="0"/>
                  </a:moveTo>
                  <a:cubicBezTo>
                    <a:pt x="35" y="0"/>
                    <a:pt x="0" y="31"/>
                    <a:pt x="19" y="71"/>
                  </a:cubicBezTo>
                  <a:cubicBezTo>
                    <a:pt x="982" y="2042"/>
                    <a:pt x="985" y="4209"/>
                    <a:pt x="142" y="6222"/>
                  </a:cubicBezTo>
                  <a:cubicBezTo>
                    <a:pt x="133" y="6245"/>
                    <a:pt x="152" y="6262"/>
                    <a:pt x="170" y="6262"/>
                  </a:cubicBezTo>
                  <a:cubicBezTo>
                    <a:pt x="180" y="6262"/>
                    <a:pt x="191" y="6258"/>
                    <a:pt x="197" y="6246"/>
                  </a:cubicBezTo>
                  <a:cubicBezTo>
                    <a:pt x="1145" y="4269"/>
                    <a:pt x="1075" y="1989"/>
                    <a:pt x="119" y="31"/>
                  </a:cubicBezTo>
                  <a:cubicBezTo>
                    <a:pt x="108" y="1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095600" y="4259475"/>
              <a:ext cx="14125" cy="54225"/>
            </a:xfrm>
            <a:custGeom>
              <a:avLst/>
              <a:gdLst/>
              <a:ahLst/>
              <a:cxnLst/>
              <a:rect l="l" t="t" r="r" b="b"/>
              <a:pathLst>
                <a:path w="565" h="2169" extrusionOk="0">
                  <a:moveTo>
                    <a:pt x="446" y="1"/>
                  </a:moveTo>
                  <a:cubicBezTo>
                    <a:pt x="425" y="1"/>
                    <a:pt x="403" y="16"/>
                    <a:pt x="405" y="43"/>
                  </a:cubicBezTo>
                  <a:cubicBezTo>
                    <a:pt x="461" y="789"/>
                    <a:pt x="318" y="1466"/>
                    <a:pt x="6" y="2143"/>
                  </a:cubicBezTo>
                  <a:cubicBezTo>
                    <a:pt x="0" y="2156"/>
                    <a:pt x="14" y="2169"/>
                    <a:pt x="26" y="2169"/>
                  </a:cubicBezTo>
                  <a:cubicBezTo>
                    <a:pt x="30" y="2169"/>
                    <a:pt x="35" y="2167"/>
                    <a:pt x="38" y="2162"/>
                  </a:cubicBezTo>
                  <a:cubicBezTo>
                    <a:pt x="417" y="1530"/>
                    <a:pt x="565" y="764"/>
                    <a:pt x="484" y="35"/>
                  </a:cubicBezTo>
                  <a:cubicBezTo>
                    <a:pt x="481" y="11"/>
                    <a:pt x="464" y="1"/>
                    <a:pt x="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08300" y="4262150"/>
              <a:ext cx="10950" cy="54400"/>
            </a:xfrm>
            <a:custGeom>
              <a:avLst/>
              <a:gdLst/>
              <a:ahLst/>
              <a:cxnLst/>
              <a:rect l="l" t="t" r="r" b="b"/>
              <a:pathLst>
                <a:path w="438" h="2176" extrusionOk="0">
                  <a:moveTo>
                    <a:pt x="301" y="0"/>
                  </a:moveTo>
                  <a:cubicBezTo>
                    <a:pt x="276" y="0"/>
                    <a:pt x="251" y="18"/>
                    <a:pt x="256" y="49"/>
                  </a:cubicBezTo>
                  <a:cubicBezTo>
                    <a:pt x="353" y="786"/>
                    <a:pt x="229" y="1443"/>
                    <a:pt x="8" y="2144"/>
                  </a:cubicBezTo>
                  <a:cubicBezTo>
                    <a:pt x="1" y="2162"/>
                    <a:pt x="15" y="2175"/>
                    <a:pt x="30" y="2175"/>
                  </a:cubicBezTo>
                  <a:cubicBezTo>
                    <a:pt x="38" y="2175"/>
                    <a:pt x="46" y="2172"/>
                    <a:pt x="50" y="2163"/>
                  </a:cubicBezTo>
                  <a:cubicBezTo>
                    <a:pt x="376" y="1517"/>
                    <a:pt x="437" y="746"/>
                    <a:pt x="345" y="38"/>
                  </a:cubicBezTo>
                  <a:cubicBezTo>
                    <a:pt x="342" y="12"/>
                    <a:pt x="322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133875" y="4173125"/>
              <a:ext cx="44875" cy="157425"/>
            </a:xfrm>
            <a:custGeom>
              <a:avLst/>
              <a:gdLst/>
              <a:ahLst/>
              <a:cxnLst/>
              <a:rect l="l" t="t" r="r" b="b"/>
              <a:pathLst>
                <a:path w="1795" h="6297" extrusionOk="0">
                  <a:moveTo>
                    <a:pt x="49" y="0"/>
                  </a:moveTo>
                  <a:cubicBezTo>
                    <a:pt x="25" y="0"/>
                    <a:pt x="1" y="31"/>
                    <a:pt x="21" y="52"/>
                  </a:cubicBezTo>
                  <a:cubicBezTo>
                    <a:pt x="546" y="597"/>
                    <a:pt x="1126" y="1144"/>
                    <a:pt x="1401" y="1870"/>
                  </a:cubicBezTo>
                  <a:cubicBezTo>
                    <a:pt x="1701" y="2662"/>
                    <a:pt x="1498" y="3373"/>
                    <a:pt x="1148" y="4094"/>
                  </a:cubicBezTo>
                  <a:cubicBezTo>
                    <a:pt x="804" y="4802"/>
                    <a:pt x="417" y="5441"/>
                    <a:pt x="505" y="6253"/>
                  </a:cubicBezTo>
                  <a:cubicBezTo>
                    <a:pt x="509" y="6283"/>
                    <a:pt x="531" y="6297"/>
                    <a:pt x="555" y="6297"/>
                  </a:cubicBezTo>
                  <a:cubicBezTo>
                    <a:pt x="582" y="6297"/>
                    <a:pt x="610" y="6277"/>
                    <a:pt x="608" y="6241"/>
                  </a:cubicBezTo>
                  <a:cubicBezTo>
                    <a:pt x="505" y="4998"/>
                    <a:pt x="1538" y="4123"/>
                    <a:pt x="1665" y="2935"/>
                  </a:cubicBezTo>
                  <a:cubicBezTo>
                    <a:pt x="1794" y="1716"/>
                    <a:pt x="894" y="769"/>
                    <a:pt x="67" y="8"/>
                  </a:cubicBezTo>
                  <a:cubicBezTo>
                    <a:pt x="62" y="2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32775" y="4156950"/>
              <a:ext cx="58375" cy="173875"/>
            </a:xfrm>
            <a:custGeom>
              <a:avLst/>
              <a:gdLst/>
              <a:ahLst/>
              <a:cxnLst/>
              <a:rect l="l" t="t" r="r" b="b"/>
              <a:pathLst>
                <a:path w="2335" h="6955" extrusionOk="0">
                  <a:moveTo>
                    <a:pt x="58" y="1"/>
                  </a:moveTo>
                  <a:cubicBezTo>
                    <a:pt x="19" y="1"/>
                    <a:pt x="0" y="66"/>
                    <a:pt x="43" y="91"/>
                  </a:cubicBezTo>
                  <a:cubicBezTo>
                    <a:pt x="826" y="546"/>
                    <a:pt x="1744" y="1074"/>
                    <a:pt x="2060" y="1988"/>
                  </a:cubicBezTo>
                  <a:cubicBezTo>
                    <a:pt x="2335" y="2779"/>
                    <a:pt x="2011" y="3555"/>
                    <a:pt x="1684" y="4270"/>
                  </a:cubicBezTo>
                  <a:cubicBezTo>
                    <a:pt x="1282" y="5153"/>
                    <a:pt x="989" y="5943"/>
                    <a:pt x="986" y="6925"/>
                  </a:cubicBezTo>
                  <a:cubicBezTo>
                    <a:pt x="986" y="6945"/>
                    <a:pt x="1000" y="6955"/>
                    <a:pt x="1016" y="6955"/>
                  </a:cubicBezTo>
                  <a:cubicBezTo>
                    <a:pt x="1034" y="6955"/>
                    <a:pt x="1055" y="6941"/>
                    <a:pt x="1056" y="6917"/>
                  </a:cubicBezTo>
                  <a:cubicBezTo>
                    <a:pt x="1073" y="5960"/>
                    <a:pt x="1377" y="5162"/>
                    <a:pt x="1765" y="4305"/>
                  </a:cubicBezTo>
                  <a:cubicBezTo>
                    <a:pt x="2017" y="3750"/>
                    <a:pt x="2287" y="3167"/>
                    <a:pt x="2257" y="2543"/>
                  </a:cubicBezTo>
                  <a:cubicBezTo>
                    <a:pt x="2201" y="1284"/>
                    <a:pt x="1060" y="568"/>
                    <a:pt x="79" y="7"/>
                  </a:cubicBezTo>
                  <a:cubicBezTo>
                    <a:pt x="72" y="3"/>
                    <a:pt x="6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199150" y="4194400"/>
              <a:ext cx="59050" cy="151350"/>
            </a:xfrm>
            <a:custGeom>
              <a:avLst/>
              <a:gdLst/>
              <a:ahLst/>
              <a:cxnLst/>
              <a:rect l="l" t="t" r="r" b="b"/>
              <a:pathLst>
                <a:path w="2362" h="6054" extrusionOk="0">
                  <a:moveTo>
                    <a:pt x="1559" y="1"/>
                  </a:moveTo>
                  <a:cubicBezTo>
                    <a:pt x="1534" y="1"/>
                    <a:pt x="1511" y="30"/>
                    <a:pt x="1528" y="56"/>
                  </a:cubicBezTo>
                  <a:cubicBezTo>
                    <a:pt x="2344" y="1320"/>
                    <a:pt x="2191" y="2654"/>
                    <a:pt x="1357" y="3856"/>
                  </a:cubicBezTo>
                  <a:cubicBezTo>
                    <a:pt x="954" y="4437"/>
                    <a:pt x="513" y="4967"/>
                    <a:pt x="210" y="5601"/>
                  </a:cubicBezTo>
                  <a:cubicBezTo>
                    <a:pt x="205" y="5593"/>
                    <a:pt x="197" y="5588"/>
                    <a:pt x="189" y="5588"/>
                  </a:cubicBezTo>
                  <a:cubicBezTo>
                    <a:pt x="183" y="5588"/>
                    <a:pt x="178" y="5590"/>
                    <a:pt x="173" y="5594"/>
                  </a:cubicBezTo>
                  <a:cubicBezTo>
                    <a:pt x="50" y="5697"/>
                    <a:pt x="1" y="5877"/>
                    <a:pt x="17" y="6033"/>
                  </a:cubicBezTo>
                  <a:cubicBezTo>
                    <a:pt x="19" y="6047"/>
                    <a:pt x="29" y="6054"/>
                    <a:pt x="40" y="6054"/>
                  </a:cubicBezTo>
                  <a:cubicBezTo>
                    <a:pt x="53" y="6054"/>
                    <a:pt x="67" y="6044"/>
                    <a:pt x="66" y="6028"/>
                  </a:cubicBezTo>
                  <a:cubicBezTo>
                    <a:pt x="60" y="5896"/>
                    <a:pt x="101" y="5794"/>
                    <a:pt x="168" y="5694"/>
                  </a:cubicBezTo>
                  <a:lnTo>
                    <a:pt x="168" y="5694"/>
                  </a:lnTo>
                  <a:cubicBezTo>
                    <a:pt x="150" y="5731"/>
                    <a:pt x="133" y="5766"/>
                    <a:pt x="117" y="5804"/>
                  </a:cubicBezTo>
                  <a:cubicBezTo>
                    <a:pt x="100" y="5846"/>
                    <a:pt x="136" y="5879"/>
                    <a:pt x="170" y="5879"/>
                  </a:cubicBezTo>
                  <a:cubicBezTo>
                    <a:pt x="189" y="5879"/>
                    <a:pt x="208" y="5869"/>
                    <a:pt x="217" y="5846"/>
                  </a:cubicBezTo>
                  <a:cubicBezTo>
                    <a:pt x="696" y="4721"/>
                    <a:pt x="1723" y="3895"/>
                    <a:pt x="2077" y="2712"/>
                  </a:cubicBezTo>
                  <a:cubicBezTo>
                    <a:pt x="2361" y="1769"/>
                    <a:pt x="2149" y="805"/>
                    <a:pt x="1584" y="14"/>
                  </a:cubicBezTo>
                  <a:cubicBezTo>
                    <a:pt x="1577" y="5"/>
                    <a:pt x="1568" y="1"/>
                    <a:pt x="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199950" y="4250975"/>
              <a:ext cx="75150" cy="98925"/>
            </a:xfrm>
            <a:custGeom>
              <a:avLst/>
              <a:gdLst/>
              <a:ahLst/>
              <a:cxnLst/>
              <a:rect l="l" t="t" r="r" b="b"/>
              <a:pathLst>
                <a:path w="3006" h="3957" extrusionOk="0">
                  <a:moveTo>
                    <a:pt x="2955" y="1"/>
                  </a:moveTo>
                  <a:cubicBezTo>
                    <a:pt x="2936" y="1"/>
                    <a:pt x="2919" y="12"/>
                    <a:pt x="2916" y="37"/>
                  </a:cubicBezTo>
                  <a:cubicBezTo>
                    <a:pt x="2868" y="684"/>
                    <a:pt x="2428" y="1271"/>
                    <a:pt x="2045" y="1778"/>
                  </a:cubicBezTo>
                  <a:cubicBezTo>
                    <a:pt x="1620" y="2342"/>
                    <a:pt x="1052" y="2642"/>
                    <a:pt x="561" y="3124"/>
                  </a:cubicBezTo>
                  <a:cubicBezTo>
                    <a:pt x="394" y="3288"/>
                    <a:pt x="9" y="3730"/>
                    <a:pt x="266" y="3950"/>
                  </a:cubicBezTo>
                  <a:cubicBezTo>
                    <a:pt x="272" y="3955"/>
                    <a:pt x="278" y="3957"/>
                    <a:pt x="283" y="3957"/>
                  </a:cubicBezTo>
                  <a:cubicBezTo>
                    <a:pt x="305" y="3957"/>
                    <a:pt x="321" y="3925"/>
                    <a:pt x="301" y="3906"/>
                  </a:cubicBezTo>
                  <a:cubicBezTo>
                    <a:pt x="1" y="3613"/>
                    <a:pt x="1861" y="2175"/>
                    <a:pt x="2119" y="1834"/>
                  </a:cubicBezTo>
                  <a:cubicBezTo>
                    <a:pt x="2511" y="1312"/>
                    <a:pt x="2968" y="723"/>
                    <a:pt x="3004" y="51"/>
                  </a:cubicBezTo>
                  <a:cubicBezTo>
                    <a:pt x="3006" y="19"/>
                    <a:pt x="2980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873625" y="4270950"/>
              <a:ext cx="91600" cy="19700"/>
            </a:xfrm>
            <a:custGeom>
              <a:avLst/>
              <a:gdLst/>
              <a:ahLst/>
              <a:cxnLst/>
              <a:rect l="l" t="t" r="r" b="b"/>
              <a:pathLst>
                <a:path w="3664" h="788" extrusionOk="0">
                  <a:moveTo>
                    <a:pt x="3605" y="1"/>
                  </a:moveTo>
                  <a:cubicBezTo>
                    <a:pt x="3594" y="1"/>
                    <a:pt x="3583" y="6"/>
                    <a:pt x="3575" y="17"/>
                  </a:cubicBezTo>
                  <a:cubicBezTo>
                    <a:pt x="3176" y="542"/>
                    <a:pt x="2508" y="712"/>
                    <a:pt x="1813" y="712"/>
                  </a:cubicBezTo>
                  <a:cubicBezTo>
                    <a:pt x="1187" y="712"/>
                    <a:pt x="540" y="573"/>
                    <a:pt x="51" y="432"/>
                  </a:cubicBezTo>
                  <a:cubicBezTo>
                    <a:pt x="49" y="431"/>
                    <a:pt x="46" y="431"/>
                    <a:pt x="43" y="431"/>
                  </a:cubicBezTo>
                  <a:cubicBezTo>
                    <a:pt x="16" y="431"/>
                    <a:pt x="1" y="471"/>
                    <a:pt x="30" y="480"/>
                  </a:cubicBezTo>
                  <a:cubicBezTo>
                    <a:pt x="523" y="640"/>
                    <a:pt x="1192" y="787"/>
                    <a:pt x="1840" y="787"/>
                  </a:cubicBezTo>
                  <a:cubicBezTo>
                    <a:pt x="2553" y="787"/>
                    <a:pt x="3241" y="608"/>
                    <a:pt x="3640" y="68"/>
                  </a:cubicBezTo>
                  <a:cubicBezTo>
                    <a:pt x="3664" y="36"/>
                    <a:pt x="3635" y="1"/>
                    <a:pt x="3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73225" y="4268925"/>
              <a:ext cx="79750" cy="12275"/>
            </a:xfrm>
            <a:custGeom>
              <a:avLst/>
              <a:gdLst/>
              <a:ahLst/>
              <a:cxnLst/>
              <a:rect l="l" t="t" r="r" b="b"/>
              <a:pathLst>
                <a:path w="3190" h="491" extrusionOk="0">
                  <a:moveTo>
                    <a:pt x="3133" y="1"/>
                  </a:moveTo>
                  <a:cubicBezTo>
                    <a:pt x="3127" y="1"/>
                    <a:pt x="3121" y="2"/>
                    <a:pt x="3115" y="5"/>
                  </a:cubicBezTo>
                  <a:cubicBezTo>
                    <a:pt x="2492" y="278"/>
                    <a:pt x="1861" y="411"/>
                    <a:pt x="1217" y="411"/>
                  </a:cubicBezTo>
                  <a:cubicBezTo>
                    <a:pt x="824" y="411"/>
                    <a:pt x="426" y="361"/>
                    <a:pt x="22" y="263"/>
                  </a:cubicBezTo>
                  <a:cubicBezTo>
                    <a:pt x="21" y="263"/>
                    <a:pt x="20" y="263"/>
                    <a:pt x="19" y="263"/>
                  </a:cubicBezTo>
                  <a:cubicBezTo>
                    <a:pt x="6" y="263"/>
                    <a:pt x="0" y="286"/>
                    <a:pt x="14" y="290"/>
                  </a:cubicBezTo>
                  <a:cubicBezTo>
                    <a:pt x="439" y="425"/>
                    <a:pt x="875" y="491"/>
                    <a:pt x="1308" y="491"/>
                  </a:cubicBezTo>
                  <a:cubicBezTo>
                    <a:pt x="1937" y="491"/>
                    <a:pt x="2561" y="352"/>
                    <a:pt x="3147" y="83"/>
                  </a:cubicBezTo>
                  <a:cubicBezTo>
                    <a:pt x="3190" y="63"/>
                    <a:pt x="3172" y="1"/>
                    <a:pt x="3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6550" y="4196750"/>
              <a:ext cx="37750" cy="45800"/>
            </a:xfrm>
            <a:custGeom>
              <a:avLst/>
              <a:gdLst/>
              <a:ahLst/>
              <a:cxnLst/>
              <a:rect l="l" t="t" r="r" b="b"/>
              <a:pathLst>
                <a:path w="1510" h="1832" extrusionOk="0">
                  <a:moveTo>
                    <a:pt x="57" y="1"/>
                  </a:moveTo>
                  <a:cubicBezTo>
                    <a:pt x="19" y="1"/>
                    <a:pt x="0" y="63"/>
                    <a:pt x="43" y="86"/>
                  </a:cubicBezTo>
                  <a:cubicBezTo>
                    <a:pt x="743" y="474"/>
                    <a:pt x="1210" y="1055"/>
                    <a:pt x="1455" y="1815"/>
                  </a:cubicBezTo>
                  <a:cubicBezTo>
                    <a:pt x="1459" y="1827"/>
                    <a:pt x="1469" y="1832"/>
                    <a:pt x="1479" y="1832"/>
                  </a:cubicBezTo>
                  <a:cubicBezTo>
                    <a:pt x="1494" y="1832"/>
                    <a:pt x="1510" y="1821"/>
                    <a:pt x="1506" y="1803"/>
                  </a:cubicBezTo>
                  <a:cubicBezTo>
                    <a:pt x="1316" y="1019"/>
                    <a:pt x="795" y="370"/>
                    <a:pt x="76" y="6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65350" y="4171050"/>
              <a:ext cx="24075" cy="96650"/>
            </a:xfrm>
            <a:custGeom>
              <a:avLst/>
              <a:gdLst/>
              <a:ahLst/>
              <a:cxnLst/>
              <a:rect l="l" t="t" r="r" b="b"/>
              <a:pathLst>
                <a:path w="963" h="3866" extrusionOk="0">
                  <a:moveTo>
                    <a:pt x="528" y="1"/>
                  </a:moveTo>
                  <a:cubicBezTo>
                    <a:pt x="517" y="1"/>
                    <a:pt x="505" y="6"/>
                    <a:pt x="495" y="18"/>
                  </a:cubicBezTo>
                  <a:cubicBezTo>
                    <a:pt x="147" y="426"/>
                    <a:pt x="9" y="922"/>
                    <a:pt x="62" y="1456"/>
                  </a:cubicBezTo>
                  <a:cubicBezTo>
                    <a:pt x="146" y="2319"/>
                    <a:pt x="881" y="2947"/>
                    <a:pt x="863" y="3833"/>
                  </a:cubicBezTo>
                  <a:cubicBezTo>
                    <a:pt x="863" y="3853"/>
                    <a:pt x="881" y="3865"/>
                    <a:pt x="897" y="3865"/>
                  </a:cubicBezTo>
                  <a:cubicBezTo>
                    <a:pt x="909" y="3865"/>
                    <a:pt x="921" y="3858"/>
                    <a:pt x="922" y="3841"/>
                  </a:cubicBezTo>
                  <a:cubicBezTo>
                    <a:pt x="962" y="3305"/>
                    <a:pt x="727" y="2909"/>
                    <a:pt x="485" y="2439"/>
                  </a:cubicBezTo>
                  <a:cubicBezTo>
                    <a:pt x="82" y="1659"/>
                    <a:pt x="1" y="803"/>
                    <a:pt x="563" y="71"/>
                  </a:cubicBezTo>
                  <a:cubicBezTo>
                    <a:pt x="589" y="38"/>
                    <a:pt x="560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20250" y="4314475"/>
              <a:ext cx="154150" cy="70150"/>
            </a:xfrm>
            <a:custGeom>
              <a:avLst/>
              <a:gdLst/>
              <a:ahLst/>
              <a:cxnLst/>
              <a:rect l="l" t="t" r="r" b="b"/>
              <a:pathLst>
                <a:path w="6166" h="2806" extrusionOk="0">
                  <a:moveTo>
                    <a:pt x="6094" y="1"/>
                  </a:moveTo>
                  <a:cubicBezTo>
                    <a:pt x="6084" y="1"/>
                    <a:pt x="6074" y="4"/>
                    <a:pt x="6064" y="12"/>
                  </a:cubicBezTo>
                  <a:cubicBezTo>
                    <a:pt x="4604" y="1248"/>
                    <a:pt x="3012" y="2726"/>
                    <a:pt x="1066" y="2726"/>
                  </a:cubicBezTo>
                  <a:cubicBezTo>
                    <a:pt x="733" y="2726"/>
                    <a:pt x="389" y="2683"/>
                    <a:pt x="35" y="2587"/>
                  </a:cubicBezTo>
                  <a:cubicBezTo>
                    <a:pt x="33" y="2587"/>
                    <a:pt x="31" y="2587"/>
                    <a:pt x="30" y="2587"/>
                  </a:cubicBezTo>
                  <a:cubicBezTo>
                    <a:pt x="9" y="2587"/>
                    <a:pt x="1" y="2623"/>
                    <a:pt x="23" y="2629"/>
                  </a:cubicBezTo>
                  <a:cubicBezTo>
                    <a:pt x="408" y="2751"/>
                    <a:pt x="783" y="2805"/>
                    <a:pt x="1148" y="2805"/>
                  </a:cubicBezTo>
                  <a:cubicBezTo>
                    <a:pt x="3063" y="2805"/>
                    <a:pt x="4705" y="1302"/>
                    <a:pt x="6125" y="94"/>
                  </a:cubicBezTo>
                  <a:cubicBezTo>
                    <a:pt x="6165" y="59"/>
                    <a:pt x="6134" y="1"/>
                    <a:pt x="6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38925" y="4318375"/>
              <a:ext cx="142600" cy="85000"/>
            </a:xfrm>
            <a:custGeom>
              <a:avLst/>
              <a:gdLst/>
              <a:ahLst/>
              <a:cxnLst/>
              <a:rect l="l" t="t" r="r" b="b"/>
              <a:pathLst>
                <a:path w="5704" h="3400" extrusionOk="0">
                  <a:moveTo>
                    <a:pt x="5670" y="1"/>
                  </a:moveTo>
                  <a:cubicBezTo>
                    <a:pt x="5666" y="1"/>
                    <a:pt x="5661" y="2"/>
                    <a:pt x="5657" y="4"/>
                  </a:cubicBezTo>
                  <a:cubicBezTo>
                    <a:pt x="4828" y="478"/>
                    <a:pt x="4257" y="1206"/>
                    <a:pt x="3582" y="1863"/>
                  </a:cubicBezTo>
                  <a:cubicBezTo>
                    <a:pt x="2575" y="2842"/>
                    <a:pt x="1440" y="3188"/>
                    <a:pt x="63" y="3301"/>
                  </a:cubicBezTo>
                  <a:cubicBezTo>
                    <a:pt x="0" y="3306"/>
                    <a:pt x="9" y="3400"/>
                    <a:pt x="68" y="3400"/>
                  </a:cubicBezTo>
                  <a:cubicBezTo>
                    <a:pt x="70" y="3400"/>
                    <a:pt x="72" y="3400"/>
                    <a:pt x="73" y="3400"/>
                  </a:cubicBezTo>
                  <a:cubicBezTo>
                    <a:pt x="1148" y="3317"/>
                    <a:pt x="2199" y="3128"/>
                    <a:pt x="3075" y="2458"/>
                  </a:cubicBezTo>
                  <a:cubicBezTo>
                    <a:pt x="4026" y="1735"/>
                    <a:pt x="4694" y="724"/>
                    <a:pt x="5684" y="39"/>
                  </a:cubicBezTo>
                  <a:cubicBezTo>
                    <a:pt x="5703" y="25"/>
                    <a:pt x="5689" y="1"/>
                    <a:pt x="5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56275" y="4354075"/>
              <a:ext cx="155750" cy="131550"/>
            </a:xfrm>
            <a:custGeom>
              <a:avLst/>
              <a:gdLst/>
              <a:ahLst/>
              <a:cxnLst/>
              <a:rect l="l" t="t" r="r" b="b"/>
              <a:pathLst>
                <a:path w="6230" h="5262" extrusionOk="0">
                  <a:moveTo>
                    <a:pt x="5020" y="1"/>
                  </a:moveTo>
                  <a:cubicBezTo>
                    <a:pt x="5001" y="1"/>
                    <a:pt x="4982" y="9"/>
                    <a:pt x="4970" y="30"/>
                  </a:cubicBezTo>
                  <a:cubicBezTo>
                    <a:pt x="4230" y="1361"/>
                    <a:pt x="6229" y="2553"/>
                    <a:pt x="5081" y="3876"/>
                  </a:cubicBezTo>
                  <a:cubicBezTo>
                    <a:pt x="4452" y="4603"/>
                    <a:pt x="3231" y="4823"/>
                    <a:pt x="2343" y="5012"/>
                  </a:cubicBezTo>
                  <a:cubicBezTo>
                    <a:pt x="1844" y="5119"/>
                    <a:pt x="1353" y="5185"/>
                    <a:pt x="855" y="5185"/>
                  </a:cubicBezTo>
                  <a:cubicBezTo>
                    <a:pt x="583" y="5185"/>
                    <a:pt x="309" y="5165"/>
                    <a:pt x="31" y="5122"/>
                  </a:cubicBezTo>
                  <a:cubicBezTo>
                    <a:pt x="30" y="5121"/>
                    <a:pt x="28" y="5121"/>
                    <a:pt x="27" y="5121"/>
                  </a:cubicBezTo>
                  <a:cubicBezTo>
                    <a:pt x="4" y="5121"/>
                    <a:pt x="0" y="5158"/>
                    <a:pt x="24" y="5163"/>
                  </a:cubicBezTo>
                  <a:cubicBezTo>
                    <a:pt x="359" y="5229"/>
                    <a:pt x="734" y="5262"/>
                    <a:pt x="1128" y="5262"/>
                  </a:cubicBezTo>
                  <a:cubicBezTo>
                    <a:pt x="2386" y="5262"/>
                    <a:pt x="3831" y="4930"/>
                    <a:pt x="4745" y="4307"/>
                  </a:cubicBezTo>
                  <a:cubicBezTo>
                    <a:pt x="5195" y="3999"/>
                    <a:pt x="5575" y="3516"/>
                    <a:pt x="5593" y="2951"/>
                  </a:cubicBezTo>
                  <a:cubicBezTo>
                    <a:pt x="5625" y="1922"/>
                    <a:pt x="4501" y="1133"/>
                    <a:pt x="5069" y="71"/>
                  </a:cubicBezTo>
                  <a:cubicBezTo>
                    <a:pt x="5090" y="32"/>
                    <a:pt x="5056" y="1"/>
                    <a:pt x="50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12450" y="4340825"/>
              <a:ext cx="31350" cy="31725"/>
            </a:xfrm>
            <a:custGeom>
              <a:avLst/>
              <a:gdLst/>
              <a:ahLst/>
              <a:cxnLst/>
              <a:rect l="l" t="t" r="r" b="b"/>
              <a:pathLst>
                <a:path w="1254" h="1269" extrusionOk="0">
                  <a:moveTo>
                    <a:pt x="1194" y="0"/>
                  </a:moveTo>
                  <a:cubicBezTo>
                    <a:pt x="1177" y="0"/>
                    <a:pt x="1160" y="9"/>
                    <a:pt x="1154" y="28"/>
                  </a:cubicBezTo>
                  <a:cubicBezTo>
                    <a:pt x="983" y="601"/>
                    <a:pt x="590" y="1028"/>
                    <a:pt x="23" y="1231"/>
                  </a:cubicBezTo>
                  <a:cubicBezTo>
                    <a:pt x="1" y="1238"/>
                    <a:pt x="11" y="1269"/>
                    <a:pt x="33" y="1269"/>
                  </a:cubicBezTo>
                  <a:cubicBezTo>
                    <a:pt x="35" y="1269"/>
                    <a:pt x="37" y="1269"/>
                    <a:pt x="39" y="1268"/>
                  </a:cubicBezTo>
                  <a:cubicBezTo>
                    <a:pt x="623" y="1099"/>
                    <a:pt x="1079" y="640"/>
                    <a:pt x="1245" y="53"/>
                  </a:cubicBezTo>
                  <a:cubicBezTo>
                    <a:pt x="1254" y="22"/>
                    <a:pt x="1223" y="0"/>
                    <a:pt x="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98550" y="4338600"/>
              <a:ext cx="31525" cy="30950"/>
            </a:xfrm>
            <a:custGeom>
              <a:avLst/>
              <a:gdLst/>
              <a:ahLst/>
              <a:cxnLst/>
              <a:rect l="l" t="t" r="r" b="b"/>
              <a:pathLst>
                <a:path w="1261" h="1238" extrusionOk="0">
                  <a:moveTo>
                    <a:pt x="1196" y="1"/>
                  </a:moveTo>
                  <a:cubicBezTo>
                    <a:pt x="1179" y="1"/>
                    <a:pt x="1163" y="9"/>
                    <a:pt x="1154" y="29"/>
                  </a:cubicBezTo>
                  <a:cubicBezTo>
                    <a:pt x="912" y="545"/>
                    <a:pt x="532" y="944"/>
                    <a:pt x="20" y="1198"/>
                  </a:cubicBezTo>
                  <a:cubicBezTo>
                    <a:pt x="0" y="1208"/>
                    <a:pt x="8" y="1238"/>
                    <a:pt x="27" y="1238"/>
                  </a:cubicBezTo>
                  <a:cubicBezTo>
                    <a:pt x="30" y="1238"/>
                    <a:pt x="33" y="1237"/>
                    <a:pt x="36" y="1236"/>
                  </a:cubicBezTo>
                  <a:cubicBezTo>
                    <a:pt x="570" y="994"/>
                    <a:pt x="987" y="594"/>
                    <a:pt x="1243" y="66"/>
                  </a:cubicBezTo>
                  <a:cubicBezTo>
                    <a:pt x="1260" y="30"/>
                    <a:pt x="1228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" name="Google Shape;85;p2"/>
          <p:cNvGrpSpPr/>
          <p:nvPr/>
        </p:nvGrpSpPr>
        <p:grpSpPr>
          <a:xfrm rot="-5193098">
            <a:off x="3279805" y="4311672"/>
            <a:ext cx="1594001" cy="1389151"/>
            <a:chOff x="977700" y="3993775"/>
            <a:chExt cx="543525" cy="473675"/>
          </a:xfrm>
        </p:grpSpPr>
        <p:sp>
          <p:nvSpPr>
            <p:cNvPr id="86" name="Google Shape;86;p2"/>
            <p:cNvSpPr/>
            <p:nvPr/>
          </p:nvSpPr>
          <p:spPr>
            <a:xfrm>
              <a:off x="977700" y="3993775"/>
              <a:ext cx="543525" cy="473675"/>
            </a:xfrm>
            <a:custGeom>
              <a:avLst/>
              <a:gdLst/>
              <a:ahLst/>
              <a:cxnLst/>
              <a:rect l="l" t="t" r="r" b="b"/>
              <a:pathLst>
                <a:path w="21741" h="18947" extrusionOk="0">
                  <a:moveTo>
                    <a:pt x="10791" y="195"/>
                  </a:moveTo>
                  <a:cubicBezTo>
                    <a:pt x="13625" y="195"/>
                    <a:pt x="15890" y="2436"/>
                    <a:pt x="17957" y="4147"/>
                  </a:cubicBezTo>
                  <a:cubicBezTo>
                    <a:pt x="17341" y="4032"/>
                    <a:pt x="16702" y="3984"/>
                    <a:pt x="16060" y="3984"/>
                  </a:cubicBezTo>
                  <a:cubicBezTo>
                    <a:pt x="15210" y="3984"/>
                    <a:pt x="14355" y="4068"/>
                    <a:pt x="13543" y="4195"/>
                  </a:cubicBezTo>
                  <a:cubicBezTo>
                    <a:pt x="12576" y="4345"/>
                    <a:pt x="11297" y="4697"/>
                    <a:pt x="11374" y="5868"/>
                  </a:cubicBezTo>
                  <a:cubicBezTo>
                    <a:pt x="11337" y="6166"/>
                    <a:pt x="11581" y="6538"/>
                    <a:pt x="11865" y="6563"/>
                  </a:cubicBezTo>
                  <a:cubicBezTo>
                    <a:pt x="11867" y="6563"/>
                    <a:pt x="11868" y="6563"/>
                    <a:pt x="11870" y="6563"/>
                  </a:cubicBezTo>
                  <a:cubicBezTo>
                    <a:pt x="11892" y="6563"/>
                    <a:pt x="11913" y="6554"/>
                    <a:pt x="11928" y="6538"/>
                  </a:cubicBezTo>
                  <a:cubicBezTo>
                    <a:pt x="11954" y="6541"/>
                    <a:pt x="11981" y="6542"/>
                    <a:pt x="12009" y="6542"/>
                  </a:cubicBezTo>
                  <a:cubicBezTo>
                    <a:pt x="12090" y="6542"/>
                    <a:pt x="12179" y="6530"/>
                    <a:pt x="12277" y="6512"/>
                  </a:cubicBezTo>
                  <a:cubicBezTo>
                    <a:pt x="13304" y="6330"/>
                    <a:pt x="14204" y="5504"/>
                    <a:pt x="15207" y="5188"/>
                  </a:cubicBezTo>
                  <a:cubicBezTo>
                    <a:pt x="15722" y="5026"/>
                    <a:pt x="16366" y="4882"/>
                    <a:pt x="16986" y="4882"/>
                  </a:cubicBezTo>
                  <a:cubicBezTo>
                    <a:pt x="17766" y="4882"/>
                    <a:pt x="18507" y="5110"/>
                    <a:pt x="18901" y="5818"/>
                  </a:cubicBezTo>
                  <a:cubicBezTo>
                    <a:pt x="19332" y="6591"/>
                    <a:pt x="19687" y="7330"/>
                    <a:pt x="20241" y="8021"/>
                  </a:cubicBezTo>
                  <a:cubicBezTo>
                    <a:pt x="19076" y="7554"/>
                    <a:pt x="17774" y="7227"/>
                    <a:pt x="16522" y="7210"/>
                  </a:cubicBezTo>
                  <a:cubicBezTo>
                    <a:pt x="16451" y="7209"/>
                    <a:pt x="16376" y="7208"/>
                    <a:pt x="16299" y="7208"/>
                  </a:cubicBezTo>
                  <a:cubicBezTo>
                    <a:pt x="15663" y="7208"/>
                    <a:pt x="14889" y="7269"/>
                    <a:pt x="14698" y="7914"/>
                  </a:cubicBezTo>
                  <a:cubicBezTo>
                    <a:pt x="14656" y="7971"/>
                    <a:pt x="14651" y="8063"/>
                    <a:pt x="14668" y="8137"/>
                  </a:cubicBezTo>
                  <a:cubicBezTo>
                    <a:pt x="14706" y="8291"/>
                    <a:pt x="14820" y="8422"/>
                    <a:pt x="14951" y="8515"/>
                  </a:cubicBezTo>
                  <a:cubicBezTo>
                    <a:pt x="14984" y="8539"/>
                    <a:pt x="15019" y="8562"/>
                    <a:pt x="15056" y="8581"/>
                  </a:cubicBezTo>
                  <a:cubicBezTo>
                    <a:pt x="15067" y="8587"/>
                    <a:pt x="15080" y="8590"/>
                    <a:pt x="15093" y="8590"/>
                  </a:cubicBezTo>
                  <a:cubicBezTo>
                    <a:pt x="15097" y="8590"/>
                    <a:pt x="15101" y="8589"/>
                    <a:pt x="15106" y="8589"/>
                  </a:cubicBezTo>
                  <a:cubicBezTo>
                    <a:pt x="15188" y="8645"/>
                    <a:pt x="15284" y="8682"/>
                    <a:pt x="15379" y="8682"/>
                  </a:cubicBezTo>
                  <a:cubicBezTo>
                    <a:pt x="15441" y="8682"/>
                    <a:pt x="15502" y="8666"/>
                    <a:pt x="15558" y="8629"/>
                  </a:cubicBezTo>
                  <a:cubicBezTo>
                    <a:pt x="15599" y="8631"/>
                    <a:pt x="15640" y="8631"/>
                    <a:pt x="15682" y="8631"/>
                  </a:cubicBezTo>
                  <a:cubicBezTo>
                    <a:pt x="16281" y="8631"/>
                    <a:pt x="16933" y="8462"/>
                    <a:pt x="17472" y="8446"/>
                  </a:cubicBezTo>
                  <a:cubicBezTo>
                    <a:pt x="17549" y="8444"/>
                    <a:pt x="17627" y="8443"/>
                    <a:pt x="17704" y="8443"/>
                  </a:cubicBezTo>
                  <a:cubicBezTo>
                    <a:pt x="18709" y="8443"/>
                    <a:pt x="19642" y="8653"/>
                    <a:pt x="20466" y="9278"/>
                  </a:cubicBezTo>
                  <a:cubicBezTo>
                    <a:pt x="20477" y="9287"/>
                    <a:pt x="20492" y="9292"/>
                    <a:pt x="20506" y="9292"/>
                  </a:cubicBezTo>
                  <a:cubicBezTo>
                    <a:pt x="20508" y="9292"/>
                    <a:pt x="20509" y="9292"/>
                    <a:pt x="20511" y="9292"/>
                  </a:cubicBezTo>
                  <a:cubicBezTo>
                    <a:pt x="21010" y="10062"/>
                    <a:pt x="20824" y="11200"/>
                    <a:pt x="20956" y="12088"/>
                  </a:cubicBezTo>
                  <a:cubicBezTo>
                    <a:pt x="21054" y="12744"/>
                    <a:pt x="21146" y="13435"/>
                    <a:pt x="21386" y="14061"/>
                  </a:cubicBezTo>
                  <a:cubicBezTo>
                    <a:pt x="18556" y="12067"/>
                    <a:pt x="15166" y="10967"/>
                    <a:pt x="12016" y="9609"/>
                  </a:cubicBezTo>
                  <a:cubicBezTo>
                    <a:pt x="10130" y="8797"/>
                    <a:pt x="8413" y="7763"/>
                    <a:pt x="6914" y="6468"/>
                  </a:cubicBezTo>
                  <a:cubicBezTo>
                    <a:pt x="7078" y="6067"/>
                    <a:pt x="7035" y="5718"/>
                    <a:pt x="6916" y="5284"/>
                  </a:cubicBezTo>
                  <a:cubicBezTo>
                    <a:pt x="6683" y="4436"/>
                    <a:pt x="6440" y="3863"/>
                    <a:pt x="6734" y="2989"/>
                  </a:cubicBezTo>
                  <a:cubicBezTo>
                    <a:pt x="7268" y="1389"/>
                    <a:pt x="8931" y="262"/>
                    <a:pt x="10588" y="199"/>
                  </a:cubicBezTo>
                  <a:cubicBezTo>
                    <a:pt x="10656" y="197"/>
                    <a:pt x="10723" y="195"/>
                    <a:pt x="10791" y="195"/>
                  </a:cubicBezTo>
                  <a:close/>
                  <a:moveTo>
                    <a:pt x="3516" y="2801"/>
                  </a:moveTo>
                  <a:cubicBezTo>
                    <a:pt x="5281" y="5610"/>
                    <a:pt x="7768" y="7795"/>
                    <a:pt x="10765" y="9216"/>
                  </a:cubicBezTo>
                  <a:cubicBezTo>
                    <a:pt x="12464" y="10021"/>
                    <a:pt x="14238" y="10671"/>
                    <a:pt x="15963" y="11417"/>
                  </a:cubicBezTo>
                  <a:cubicBezTo>
                    <a:pt x="17866" y="12240"/>
                    <a:pt x="19659" y="13207"/>
                    <a:pt x="21458" y="14229"/>
                  </a:cubicBezTo>
                  <a:cubicBezTo>
                    <a:pt x="21460" y="14237"/>
                    <a:pt x="21464" y="14243"/>
                    <a:pt x="21467" y="14251"/>
                  </a:cubicBezTo>
                  <a:cubicBezTo>
                    <a:pt x="18314" y="12483"/>
                    <a:pt x="14883" y="11173"/>
                    <a:pt x="11552" y="9789"/>
                  </a:cubicBezTo>
                  <a:cubicBezTo>
                    <a:pt x="8100" y="8357"/>
                    <a:pt x="5315" y="6178"/>
                    <a:pt x="3224" y="3070"/>
                  </a:cubicBezTo>
                  <a:cubicBezTo>
                    <a:pt x="3220" y="2998"/>
                    <a:pt x="3229" y="2922"/>
                    <a:pt x="3288" y="2873"/>
                  </a:cubicBezTo>
                  <a:cubicBezTo>
                    <a:pt x="3346" y="2824"/>
                    <a:pt x="3434" y="2808"/>
                    <a:pt x="3516" y="2801"/>
                  </a:cubicBezTo>
                  <a:close/>
                  <a:moveTo>
                    <a:pt x="6265" y="6852"/>
                  </a:moveTo>
                  <a:cubicBezTo>
                    <a:pt x="7512" y="7923"/>
                    <a:pt x="8903" y="8813"/>
                    <a:pt x="10398" y="9496"/>
                  </a:cubicBezTo>
                  <a:cubicBezTo>
                    <a:pt x="12201" y="10321"/>
                    <a:pt x="14071" y="11000"/>
                    <a:pt x="15891" y="11785"/>
                  </a:cubicBezTo>
                  <a:cubicBezTo>
                    <a:pt x="17782" y="12602"/>
                    <a:pt x="19620" y="13535"/>
                    <a:pt x="21510" y="14347"/>
                  </a:cubicBezTo>
                  <a:cubicBezTo>
                    <a:pt x="21515" y="14358"/>
                    <a:pt x="21519" y="14369"/>
                    <a:pt x="21524" y="14381"/>
                  </a:cubicBezTo>
                  <a:cubicBezTo>
                    <a:pt x="20666" y="14389"/>
                    <a:pt x="19844" y="14691"/>
                    <a:pt x="19137" y="15182"/>
                  </a:cubicBezTo>
                  <a:cubicBezTo>
                    <a:pt x="18070" y="15924"/>
                    <a:pt x="17525" y="17172"/>
                    <a:pt x="16154" y="17443"/>
                  </a:cubicBezTo>
                  <a:cubicBezTo>
                    <a:pt x="16149" y="17444"/>
                    <a:pt x="16145" y="17445"/>
                    <a:pt x="16139" y="17448"/>
                  </a:cubicBezTo>
                  <a:cubicBezTo>
                    <a:pt x="15027" y="16294"/>
                    <a:pt x="14839" y="14927"/>
                    <a:pt x="14290" y="13470"/>
                  </a:cubicBezTo>
                  <a:cubicBezTo>
                    <a:pt x="14072" y="12892"/>
                    <a:pt x="13798" y="12179"/>
                    <a:pt x="13117" y="12179"/>
                  </a:cubicBezTo>
                  <a:cubicBezTo>
                    <a:pt x="13084" y="12179"/>
                    <a:pt x="13049" y="12181"/>
                    <a:pt x="13013" y="12184"/>
                  </a:cubicBezTo>
                  <a:cubicBezTo>
                    <a:pt x="12981" y="12188"/>
                    <a:pt x="12956" y="12212"/>
                    <a:pt x="12952" y="12244"/>
                  </a:cubicBezTo>
                  <a:cubicBezTo>
                    <a:pt x="12309" y="12370"/>
                    <a:pt x="12585" y="13360"/>
                    <a:pt x="12753" y="13833"/>
                  </a:cubicBezTo>
                  <a:cubicBezTo>
                    <a:pt x="13284" y="15310"/>
                    <a:pt x="14540" y="16346"/>
                    <a:pt x="15055" y="17793"/>
                  </a:cubicBezTo>
                  <a:cubicBezTo>
                    <a:pt x="13849" y="18374"/>
                    <a:pt x="12602" y="18691"/>
                    <a:pt x="11336" y="18691"/>
                  </a:cubicBezTo>
                  <a:cubicBezTo>
                    <a:pt x="10512" y="18691"/>
                    <a:pt x="9680" y="18557"/>
                    <a:pt x="8845" y="18275"/>
                  </a:cubicBezTo>
                  <a:cubicBezTo>
                    <a:pt x="8834" y="18271"/>
                    <a:pt x="8823" y="18269"/>
                    <a:pt x="8811" y="18269"/>
                  </a:cubicBezTo>
                  <a:cubicBezTo>
                    <a:pt x="8800" y="18269"/>
                    <a:pt x="8789" y="18271"/>
                    <a:pt x="8778" y="18275"/>
                  </a:cubicBezTo>
                  <a:cubicBezTo>
                    <a:pt x="8554" y="17565"/>
                    <a:pt x="8298" y="16878"/>
                    <a:pt x="8194" y="16134"/>
                  </a:cubicBezTo>
                  <a:cubicBezTo>
                    <a:pt x="8067" y="15214"/>
                    <a:pt x="8188" y="14335"/>
                    <a:pt x="8230" y="13418"/>
                  </a:cubicBezTo>
                  <a:cubicBezTo>
                    <a:pt x="8269" y="12591"/>
                    <a:pt x="8233" y="11500"/>
                    <a:pt x="7318" y="11177"/>
                  </a:cubicBezTo>
                  <a:cubicBezTo>
                    <a:pt x="7308" y="11173"/>
                    <a:pt x="7299" y="11172"/>
                    <a:pt x="7288" y="11172"/>
                  </a:cubicBezTo>
                  <a:cubicBezTo>
                    <a:pt x="7285" y="11172"/>
                    <a:pt x="7282" y="11172"/>
                    <a:pt x="7279" y="11172"/>
                  </a:cubicBezTo>
                  <a:cubicBezTo>
                    <a:pt x="7176" y="11114"/>
                    <a:pt x="7064" y="11085"/>
                    <a:pt x="6949" y="11085"/>
                  </a:cubicBezTo>
                  <a:cubicBezTo>
                    <a:pt x="6790" y="11085"/>
                    <a:pt x="6625" y="11142"/>
                    <a:pt x="6476" y="11256"/>
                  </a:cubicBezTo>
                  <a:cubicBezTo>
                    <a:pt x="6073" y="11565"/>
                    <a:pt x="6049" y="12096"/>
                    <a:pt x="6069" y="12560"/>
                  </a:cubicBezTo>
                  <a:cubicBezTo>
                    <a:pt x="6159" y="14505"/>
                    <a:pt x="7048" y="16398"/>
                    <a:pt x="7962" y="18084"/>
                  </a:cubicBezTo>
                  <a:cubicBezTo>
                    <a:pt x="6365" y="18039"/>
                    <a:pt x="5076" y="17413"/>
                    <a:pt x="3684" y="16641"/>
                  </a:cubicBezTo>
                  <a:cubicBezTo>
                    <a:pt x="3493" y="15191"/>
                    <a:pt x="4473" y="13922"/>
                    <a:pt x="4236" y="12480"/>
                  </a:cubicBezTo>
                  <a:cubicBezTo>
                    <a:pt x="4129" y="11833"/>
                    <a:pt x="3736" y="11285"/>
                    <a:pt x="3089" y="11285"/>
                  </a:cubicBezTo>
                  <a:cubicBezTo>
                    <a:pt x="3051" y="11285"/>
                    <a:pt x="3012" y="11287"/>
                    <a:pt x="2973" y="11291"/>
                  </a:cubicBezTo>
                  <a:cubicBezTo>
                    <a:pt x="2891" y="11266"/>
                    <a:pt x="2817" y="11254"/>
                    <a:pt x="2749" y="11254"/>
                  </a:cubicBezTo>
                  <a:cubicBezTo>
                    <a:pt x="1518" y="11254"/>
                    <a:pt x="2358" y="15151"/>
                    <a:pt x="2499" y="16034"/>
                  </a:cubicBezTo>
                  <a:cubicBezTo>
                    <a:pt x="583" y="14731"/>
                    <a:pt x="159" y="11812"/>
                    <a:pt x="764" y="9700"/>
                  </a:cubicBezTo>
                  <a:cubicBezTo>
                    <a:pt x="1099" y="8530"/>
                    <a:pt x="1954" y="7393"/>
                    <a:pt x="3169" y="7046"/>
                  </a:cubicBezTo>
                  <a:cubicBezTo>
                    <a:pt x="3462" y="6962"/>
                    <a:pt x="3757" y="6938"/>
                    <a:pt x="4052" y="6938"/>
                  </a:cubicBezTo>
                  <a:cubicBezTo>
                    <a:pt x="4469" y="6938"/>
                    <a:pt x="4887" y="6987"/>
                    <a:pt x="5303" y="6987"/>
                  </a:cubicBezTo>
                  <a:cubicBezTo>
                    <a:pt x="5625" y="6987"/>
                    <a:pt x="5947" y="6957"/>
                    <a:pt x="6265" y="6852"/>
                  </a:cubicBezTo>
                  <a:close/>
                  <a:moveTo>
                    <a:pt x="10853" y="1"/>
                  </a:moveTo>
                  <a:cubicBezTo>
                    <a:pt x="10563" y="1"/>
                    <a:pt x="10269" y="26"/>
                    <a:pt x="9970" y="78"/>
                  </a:cubicBezTo>
                  <a:cubicBezTo>
                    <a:pt x="8682" y="303"/>
                    <a:pt x="7519" y="1150"/>
                    <a:pt x="6864" y="2278"/>
                  </a:cubicBezTo>
                  <a:cubicBezTo>
                    <a:pt x="6579" y="2768"/>
                    <a:pt x="6384" y="3320"/>
                    <a:pt x="6385" y="3892"/>
                  </a:cubicBezTo>
                  <a:cubicBezTo>
                    <a:pt x="6388" y="4761"/>
                    <a:pt x="7020" y="5510"/>
                    <a:pt x="6796" y="6368"/>
                  </a:cubicBezTo>
                  <a:cubicBezTo>
                    <a:pt x="5575" y="5296"/>
                    <a:pt x="4517" y="4051"/>
                    <a:pt x="3660" y="2669"/>
                  </a:cubicBezTo>
                  <a:cubicBezTo>
                    <a:pt x="3645" y="2645"/>
                    <a:pt x="3620" y="2629"/>
                    <a:pt x="3593" y="2625"/>
                  </a:cubicBezTo>
                  <a:cubicBezTo>
                    <a:pt x="3579" y="2618"/>
                    <a:pt x="3564" y="2614"/>
                    <a:pt x="3549" y="2614"/>
                  </a:cubicBezTo>
                  <a:cubicBezTo>
                    <a:pt x="3547" y="2614"/>
                    <a:pt x="3544" y="2614"/>
                    <a:pt x="3542" y="2614"/>
                  </a:cubicBezTo>
                  <a:cubicBezTo>
                    <a:pt x="3388" y="2632"/>
                    <a:pt x="3216" y="2662"/>
                    <a:pt x="3118" y="2797"/>
                  </a:cubicBezTo>
                  <a:cubicBezTo>
                    <a:pt x="3086" y="2841"/>
                    <a:pt x="3066" y="2894"/>
                    <a:pt x="3060" y="2949"/>
                  </a:cubicBezTo>
                  <a:cubicBezTo>
                    <a:pt x="3021" y="2996"/>
                    <a:pt x="3001" y="3054"/>
                    <a:pt x="3002" y="3114"/>
                  </a:cubicBezTo>
                  <a:cubicBezTo>
                    <a:pt x="3005" y="3153"/>
                    <a:pt x="3037" y="3181"/>
                    <a:pt x="3074" y="3181"/>
                  </a:cubicBezTo>
                  <a:cubicBezTo>
                    <a:pt x="3078" y="3181"/>
                    <a:pt x="3083" y="3181"/>
                    <a:pt x="3088" y="3180"/>
                  </a:cubicBezTo>
                  <a:cubicBezTo>
                    <a:pt x="3932" y="4519"/>
                    <a:pt x="4969" y="5715"/>
                    <a:pt x="6152" y="6751"/>
                  </a:cubicBezTo>
                  <a:cubicBezTo>
                    <a:pt x="5870" y="6800"/>
                    <a:pt x="5590" y="6814"/>
                    <a:pt x="5313" y="6814"/>
                  </a:cubicBezTo>
                  <a:cubicBezTo>
                    <a:pt x="4905" y="6814"/>
                    <a:pt x="4502" y="6783"/>
                    <a:pt x="4104" y="6783"/>
                  </a:cubicBezTo>
                  <a:cubicBezTo>
                    <a:pt x="3496" y="6783"/>
                    <a:pt x="2898" y="6856"/>
                    <a:pt x="2307" y="7227"/>
                  </a:cubicBezTo>
                  <a:cubicBezTo>
                    <a:pt x="1355" y="7827"/>
                    <a:pt x="748" y="8841"/>
                    <a:pt x="502" y="9922"/>
                  </a:cubicBezTo>
                  <a:cubicBezTo>
                    <a:pt x="0" y="12124"/>
                    <a:pt x="504" y="15033"/>
                    <a:pt x="2557" y="16284"/>
                  </a:cubicBezTo>
                  <a:cubicBezTo>
                    <a:pt x="2570" y="16292"/>
                    <a:pt x="2586" y="16297"/>
                    <a:pt x="2601" y="16297"/>
                  </a:cubicBezTo>
                  <a:cubicBezTo>
                    <a:pt x="2617" y="16297"/>
                    <a:pt x="2633" y="16292"/>
                    <a:pt x="2646" y="16284"/>
                  </a:cubicBezTo>
                  <a:cubicBezTo>
                    <a:pt x="2697" y="16282"/>
                    <a:pt x="2737" y="16238"/>
                    <a:pt x="2733" y="16188"/>
                  </a:cubicBezTo>
                  <a:cubicBezTo>
                    <a:pt x="2723" y="15549"/>
                    <a:pt x="2617" y="14933"/>
                    <a:pt x="2501" y="14306"/>
                  </a:cubicBezTo>
                  <a:cubicBezTo>
                    <a:pt x="2403" y="13787"/>
                    <a:pt x="1846" y="11564"/>
                    <a:pt x="2842" y="11397"/>
                  </a:cubicBezTo>
                  <a:cubicBezTo>
                    <a:pt x="2849" y="11416"/>
                    <a:pt x="2868" y="11427"/>
                    <a:pt x="2887" y="11427"/>
                  </a:cubicBezTo>
                  <a:cubicBezTo>
                    <a:pt x="2889" y="11427"/>
                    <a:pt x="2891" y="11427"/>
                    <a:pt x="2893" y="11427"/>
                  </a:cubicBezTo>
                  <a:cubicBezTo>
                    <a:pt x="2925" y="11425"/>
                    <a:pt x="2957" y="11423"/>
                    <a:pt x="2988" y="11423"/>
                  </a:cubicBezTo>
                  <a:cubicBezTo>
                    <a:pt x="4088" y="11423"/>
                    <a:pt x="4137" y="12812"/>
                    <a:pt x="3962" y="13630"/>
                  </a:cubicBezTo>
                  <a:cubicBezTo>
                    <a:pt x="3862" y="14095"/>
                    <a:pt x="3690" y="14533"/>
                    <a:pt x="3564" y="14990"/>
                  </a:cubicBezTo>
                  <a:cubicBezTo>
                    <a:pt x="3406" y="15561"/>
                    <a:pt x="3330" y="16110"/>
                    <a:pt x="3536" y="16664"/>
                  </a:cubicBezTo>
                  <a:cubicBezTo>
                    <a:pt x="3501" y="16708"/>
                    <a:pt x="3496" y="16776"/>
                    <a:pt x="3560" y="16812"/>
                  </a:cubicBezTo>
                  <a:cubicBezTo>
                    <a:pt x="4774" y="17511"/>
                    <a:pt x="6123" y="18273"/>
                    <a:pt x="7552" y="18273"/>
                  </a:cubicBezTo>
                  <a:cubicBezTo>
                    <a:pt x="7756" y="18273"/>
                    <a:pt x="7961" y="18257"/>
                    <a:pt x="8167" y="18224"/>
                  </a:cubicBezTo>
                  <a:cubicBezTo>
                    <a:pt x="8200" y="18219"/>
                    <a:pt x="8225" y="18188"/>
                    <a:pt x="8220" y="18155"/>
                  </a:cubicBezTo>
                  <a:cubicBezTo>
                    <a:pt x="8233" y="18124"/>
                    <a:pt x="8230" y="18091"/>
                    <a:pt x="8214" y="18063"/>
                  </a:cubicBezTo>
                  <a:cubicBezTo>
                    <a:pt x="7672" y="17072"/>
                    <a:pt x="7168" y="16057"/>
                    <a:pt x="6811" y="14983"/>
                  </a:cubicBezTo>
                  <a:cubicBezTo>
                    <a:pt x="6667" y="14554"/>
                    <a:pt x="6547" y="14117"/>
                    <a:pt x="6452" y="13672"/>
                  </a:cubicBezTo>
                  <a:cubicBezTo>
                    <a:pt x="6387" y="13360"/>
                    <a:pt x="6337" y="13043"/>
                    <a:pt x="6307" y="12724"/>
                  </a:cubicBezTo>
                  <a:cubicBezTo>
                    <a:pt x="6277" y="12411"/>
                    <a:pt x="6169" y="11197"/>
                    <a:pt x="6818" y="11197"/>
                  </a:cubicBezTo>
                  <a:cubicBezTo>
                    <a:pt x="6934" y="11197"/>
                    <a:pt x="7073" y="11235"/>
                    <a:pt x="7242" y="11324"/>
                  </a:cubicBezTo>
                  <a:cubicBezTo>
                    <a:pt x="7248" y="11331"/>
                    <a:pt x="7256" y="11337"/>
                    <a:pt x="7264" y="11341"/>
                  </a:cubicBezTo>
                  <a:cubicBezTo>
                    <a:pt x="7292" y="11355"/>
                    <a:pt x="7319" y="11369"/>
                    <a:pt x="7346" y="11385"/>
                  </a:cubicBezTo>
                  <a:cubicBezTo>
                    <a:pt x="7364" y="11396"/>
                    <a:pt x="7383" y="11407"/>
                    <a:pt x="7402" y="11419"/>
                  </a:cubicBezTo>
                  <a:lnTo>
                    <a:pt x="7404" y="11419"/>
                  </a:lnTo>
                  <a:cubicBezTo>
                    <a:pt x="8523" y="12134"/>
                    <a:pt x="7844" y="14414"/>
                    <a:pt x="7895" y="15470"/>
                  </a:cubicBezTo>
                  <a:cubicBezTo>
                    <a:pt x="7944" y="16496"/>
                    <a:pt x="8168" y="17587"/>
                    <a:pt x="8719" y="18463"/>
                  </a:cubicBezTo>
                  <a:cubicBezTo>
                    <a:pt x="8731" y="18480"/>
                    <a:pt x="8750" y="18489"/>
                    <a:pt x="8769" y="18489"/>
                  </a:cubicBezTo>
                  <a:cubicBezTo>
                    <a:pt x="8774" y="18489"/>
                    <a:pt x="8779" y="18488"/>
                    <a:pt x="8785" y="18487"/>
                  </a:cubicBezTo>
                  <a:cubicBezTo>
                    <a:pt x="9640" y="18790"/>
                    <a:pt x="10545" y="18946"/>
                    <a:pt x="11448" y="18946"/>
                  </a:cubicBezTo>
                  <a:cubicBezTo>
                    <a:pt x="12772" y="18946"/>
                    <a:pt x="14088" y="18609"/>
                    <a:pt x="15229" y="17901"/>
                  </a:cubicBezTo>
                  <a:cubicBezTo>
                    <a:pt x="15250" y="17889"/>
                    <a:pt x="15265" y="17869"/>
                    <a:pt x="15270" y="17847"/>
                  </a:cubicBezTo>
                  <a:cubicBezTo>
                    <a:pt x="15295" y="17821"/>
                    <a:pt x="15303" y="17781"/>
                    <a:pt x="15289" y="17748"/>
                  </a:cubicBezTo>
                  <a:cubicBezTo>
                    <a:pt x="15010" y="16962"/>
                    <a:pt x="11816" y="13052"/>
                    <a:pt x="13060" y="12354"/>
                  </a:cubicBezTo>
                  <a:lnTo>
                    <a:pt x="13060" y="12354"/>
                  </a:lnTo>
                  <a:cubicBezTo>
                    <a:pt x="14204" y="12362"/>
                    <a:pt x="14462" y="14951"/>
                    <a:pt x="14744" y="15730"/>
                  </a:cubicBezTo>
                  <a:cubicBezTo>
                    <a:pt x="15022" y="16492"/>
                    <a:pt x="15411" y="17213"/>
                    <a:pt x="16141" y="17613"/>
                  </a:cubicBezTo>
                  <a:cubicBezTo>
                    <a:pt x="16149" y="17618"/>
                    <a:pt x="16158" y="17621"/>
                    <a:pt x="16168" y="17621"/>
                  </a:cubicBezTo>
                  <a:cubicBezTo>
                    <a:pt x="16173" y="17621"/>
                    <a:pt x="16178" y="17620"/>
                    <a:pt x="16183" y="17619"/>
                  </a:cubicBezTo>
                  <a:cubicBezTo>
                    <a:pt x="16187" y="17619"/>
                    <a:pt x="16190" y="17620"/>
                    <a:pt x="16193" y="17620"/>
                  </a:cubicBezTo>
                  <a:cubicBezTo>
                    <a:pt x="17138" y="17529"/>
                    <a:pt x="17709" y="16878"/>
                    <a:pt x="18324" y="16220"/>
                  </a:cubicBezTo>
                  <a:cubicBezTo>
                    <a:pt x="19264" y="15213"/>
                    <a:pt x="20295" y="14754"/>
                    <a:pt x="21631" y="14495"/>
                  </a:cubicBezTo>
                  <a:cubicBezTo>
                    <a:pt x="21663" y="14489"/>
                    <a:pt x="21683" y="14457"/>
                    <a:pt x="21675" y="14426"/>
                  </a:cubicBezTo>
                  <a:cubicBezTo>
                    <a:pt x="21722" y="14399"/>
                    <a:pt x="21740" y="14341"/>
                    <a:pt x="21715" y="14293"/>
                  </a:cubicBezTo>
                  <a:cubicBezTo>
                    <a:pt x="21164" y="13180"/>
                    <a:pt x="21128" y="11771"/>
                    <a:pt x="21050" y="10559"/>
                  </a:cubicBezTo>
                  <a:cubicBezTo>
                    <a:pt x="21016" y="10029"/>
                    <a:pt x="20978" y="9564"/>
                    <a:pt x="20600" y="9205"/>
                  </a:cubicBezTo>
                  <a:cubicBezTo>
                    <a:pt x="20603" y="9182"/>
                    <a:pt x="20594" y="9160"/>
                    <a:pt x="20576" y="9146"/>
                  </a:cubicBezTo>
                  <a:cubicBezTo>
                    <a:pt x="20009" y="8668"/>
                    <a:pt x="19353" y="8410"/>
                    <a:pt x="18618" y="8309"/>
                  </a:cubicBezTo>
                  <a:cubicBezTo>
                    <a:pt x="18449" y="8285"/>
                    <a:pt x="18277" y="8275"/>
                    <a:pt x="18104" y="8275"/>
                  </a:cubicBezTo>
                  <a:cubicBezTo>
                    <a:pt x="17293" y="8275"/>
                    <a:pt x="16457" y="8490"/>
                    <a:pt x="15658" y="8490"/>
                  </a:cubicBezTo>
                  <a:cubicBezTo>
                    <a:pt x="15487" y="8490"/>
                    <a:pt x="15319" y="8481"/>
                    <a:pt x="15152" y="8457"/>
                  </a:cubicBezTo>
                  <a:cubicBezTo>
                    <a:pt x="15150" y="8454"/>
                    <a:pt x="15146" y="8450"/>
                    <a:pt x="15142" y="8447"/>
                  </a:cubicBezTo>
                  <a:cubicBezTo>
                    <a:pt x="15043" y="8398"/>
                    <a:pt x="14956" y="8329"/>
                    <a:pt x="14887" y="8243"/>
                  </a:cubicBezTo>
                  <a:cubicBezTo>
                    <a:pt x="14846" y="8193"/>
                    <a:pt x="14812" y="8137"/>
                    <a:pt x="14786" y="8077"/>
                  </a:cubicBezTo>
                  <a:cubicBezTo>
                    <a:pt x="14920" y="7522"/>
                    <a:pt x="15508" y="7333"/>
                    <a:pt x="16262" y="7333"/>
                  </a:cubicBezTo>
                  <a:cubicBezTo>
                    <a:pt x="17683" y="7333"/>
                    <a:pt x="19692" y="8004"/>
                    <a:pt x="20365" y="8163"/>
                  </a:cubicBezTo>
                  <a:cubicBezTo>
                    <a:pt x="20378" y="8172"/>
                    <a:pt x="20393" y="8176"/>
                    <a:pt x="20408" y="8176"/>
                  </a:cubicBezTo>
                  <a:cubicBezTo>
                    <a:pt x="20411" y="8176"/>
                    <a:pt x="20415" y="8176"/>
                    <a:pt x="20419" y="8175"/>
                  </a:cubicBezTo>
                  <a:cubicBezTo>
                    <a:pt x="20424" y="8177"/>
                    <a:pt x="20431" y="8178"/>
                    <a:pt x="20435" y="8179"/>
                  </a:cubicBezTo>
                  <a:cubicBezTo>
                    <a:pt x="20438" y="8180"/>
                    <a:pt x="20442" y="8181"/>
                    <a:pt x="20445" y="8181"/>
                  </a:cubicBezTo>
                  <a:cubicBezTo>
                    <a:pt x="20467" y="8181"/>
                    <a:pt x="20485" y="8162"/>
                    <a:pt x="20483" y="8139"/>
                  </a:cubicBezTo>
                  <a:cubicBezTo>
                    <a:pt x="20514" y="8103"/>
                    <a:pt x="20515" y="8051"/>
                    <a:pt x="20484" y="8015"/>
                  </a:cubicBezTo>
                  <a:cubicBezTo>
                    <a:pt x="19827" y="7233"/>
                    <a:pt x="19476" y="6354"/>
                    <a:pt x="18925" y="5519"/>
                  </a:cubicBezTo>
                  <a:cubicBezTo>
                    <a:pt x="18617" y="5049"/>
                    <a:pt x="18201" y="4841"/>
                    <a:pt x="17654" y="4753"/>
                  </a:cubicBezTo>
                  <a:cubicBezTo>
                    <a:pt x="17430" y="4718"/>
                    <a:pt x="17202" y="4701"/>
                    <a:pt x="16975" y="4701"/>
                  </a:cubicBezTo>
                  <a:cubicBezTo>
                    <a:pt x="16306" y="4701"/>
                    <a:pt x="15632" y="4844"/>
                    <a:pt x="15007" y="5057"/>
                  </a:cubicBezTo>
                  <a:cubicBezTo>
                    <a:pt x="14602" y="5197"/>
                    <a:pt x="12701" y="6325"/>
                    <a:pt x="11940" y="6325"/>
                  </a:cubicBezTo>
                  <a:cubicBezTo>
                    <a:pt x="11804" y="6325"/>
                    <a:pt x="11704" y="6289"/>
                    <a:pt x="11656" y="6206"/>
                  </a:cubicBezTo>
                  <a:cubicBezTo>
                    <a:pt x="11650" y="6195"/>
                    <a:pt x="11640" y="6188"/>
                    <a:pt x="11629" y="6187"/>
                  </a:cubicBezTo>
                  <a:cubicBezTo>
                    <a:pt x="11613" y="6168"/>
                    <a:pt x="11600" y="6150"/>
                    <a:pt x="11586" y="6128"/>
                  </a:cubicBezTo>
                  <a:cubicBezTo>
                    <a:pt x="11568" y="6094"/>
                    <a:pt x="11552" y="6056"/>
                    <a:pt x="11541" y="6018"/>
                  </a:cubicBezTo>
                  <a:cubicBezTo>
                    <a:pt x="11552" y="6006"/>
                    <a:pt x="11557" y="5988"/>
                    <a:pt x="11557" y="5971"/>
                  </a:cubicBezTo>
                  <a:cubicBezTo>
                    <a:pt x="11525" y="4477"/>
                    <a:pt x="13620" y="4188"/>
                    <a:pt x="15539" y="4188"/>
                  </a:cubicBezTo>
                  <a:cubicBezTo>
                    <a:pt x="16447" y="4188"/>
                    <a:pt x="17315" y="4253"/>
                    <a:pt x="17900" y="4285"/>
                  </a:cubicBezTo>
                  <a:cubicBezTo>
                    <a:pt x="17909" y="4288"/>
                    <a:pt x="17917" y="4291"/>
                    <a:pt x="17925" y="4293"/>
                  </a:cubicBezTo>
                  <a:lnTo>
                    <a:pt x="18204" y="4369"/>
                  </a:lnTo>
                  <a:cubicBezTo>
                    <a:pt x="18209" y="4371"/>
                    <a:pt x="18215" y="4371"/>
                    <a:pt x="18220" y="4371"/>
                  </a:cubicBezTo>
                  <a:cubicBezTo>
                    <a:pt x="18258" y="4371"/>
                    <a:pt x="18290" y="4341"/>
                    <a:pt x="18290" y="4301"/>
                  </a:cubicBezTo>
                  <a:cubicBezTo>
                    <a:pt x="18317" y="4260"/>
                    <a:pt x="18309" y="4205"/>
                    <a:pt x="18272" y="4175"/>
                  </a:cubicBezTo>
                  <a:cubicBezTo>
                    <a:pt x="16201" y="2439"/>
                    <a:pt x="13743" y="1"/>
                    <a:pt x="10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10700" y="4153550"/>
              <a:ext cx="51950" cy="45975"/>
            </a:xfrm>
            <a:custGeom>
              <a:avLst/>
              <a:gdLst/>
              <a:ahLst/>
              <a:cxnLst/>
              <a:rect l="l" t="t" r="r" b="b"/>
              <a:pathLst>
                <a:path w="2078" h="1839" extrusionOk="0">
                  <a:moveTo>
                    <a:pt x="1225" y="142"/>
                  </a:moveTo>
                  <a:cubicBezTo>
                    <a:pt x="1321" y="142"/>
                    <a:pt x="1413" y="160"/>
                    <a:pt x="1489" y="204"/>
                  </a:cubicBezTo>
                  <a:cubicBezTo>
                    <a:pt x="1492" y="225"/>
                    <a:pt x="1505" y="243"/>
                    <a:pt x="1522" y="253"/>
                  </a:cubicBezTo>
                  <a:cubicBezTo>
                    <a:pt x="1568" y="283"/>
                    <a:pt x="1606" y="317"/>
                    <a:pt x="1640" y="360"/>
                  </a:cubicBezTo>
                  <a:cubicBezTo>
                    <a:pt x="1650" y="380"/>
                    <a:pt x="1661" y="400"/>
                    <a:pt x="1669" y="423"/>
                  </a:cubicBezTo>
                  <a:cubicBezTo>
                    <a:pt x="1673" y="439"/>
                    <a:pt x="1688" y="449"/>
                    <a:pt x="1704" y="452"/>
                  </a:cubicBezTo>
                  <a:cubicBezTo>
                    <a:pt x="1830" y="682"/>
                    <a:pt x="1838" y="1014"/>
                    <a:pt x="1752" y="1232"/>
                  </a:cubicBezTo>
                  <a:cubicBezTo>
                    <a:pt x="1643" y="1504"/>
                    <a:pt x="1332" y="1652"/>
                    <a:pt x="1034" y="1652"/>
                  </a:cubicBezTo>
                  <a:cubicBezTo>
                    <a:pt x="862" y="1652"/>
                    <a:pt x="695" y="1603"/>
                    <a:pt x="573" y="1500"/>
                  </a:cubicBezTo>
                  <a:cubicBezTo>
                    <a:pt x="259" y="1235"/>
                    <a:pt x="245" y="794"/>
                    <a:pt x="489" y="475"/>
                  </a:cubicBezTo>
                  <a:cubicBezTo>
                    <a:pt x="623" y="299"/>
                    <a:pt x="946" y="142"/>
                    <a:pt x="1225" y="142"/>
                  </a:cubicBezTo>
                  <a:close/>
                  <a:moveTo>
                    <a:pt x="1198" y="0"/>
                  </a:moveTo>
                  <a:cubicBezTo>
                    <a:pt x="937" y="0"/>
                    <a:pt x="651" y="95"/>
                    <a:pt x="497" y="215"/>
                  </a:cubicBezTo>
                  <a:cubicBezTo>
                    <a:pt x="67" y="552"/>
                    <a:pt x="1" y="1226"/>
                    <a:pt x="406" y="1607"/>
                  </a:cubicBezTo>
                  <a:cubicBezTo>
                    <a:pt x="572" y="1763"/>
                    <a:pt x="805" y="1839"/>
                    <a:pt x="1040" y="1839"/>
                  </a:cubicBezTo>
                  <a:cubicBezTo>
                    <a:pt x="1344" y="1839"/>
                    <a:pt x="1652" y="1712"/>
                    <a:pt x="1824" y="1467"/>
                  </a:cubicBezTo>
                  <a:cubicBezTo>
                    <a:pt x="2077" y="1107"/>
                    <a:pt x="2038" y="373"/>
                    <a:pt x="1628" y="136"/>
                  </a:cubicBezTo>
                  <a:cubicBezTo>
                    <a:pt x="1523" y="39"/>
                    <a:pt x="1366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09625" y="4206350"/>
              <a:ext cx="29900" cy="25750"/>
            </a:xfrm>
            <a:custGeom>
              <a:avLst/>
              <a:gdLst/>
              <a:ahLst/>
              <a:cxnLst/>
              <a:rect l="l" t="t" r="r" b="b"/>
              <a:pathLst>
                <a:path w="1196" h="1030" extrusionOk="0">
                  <a:moveTo>
                    <a:pt x="700" y="151"/>
                  </a:moveTo>
                  <a:cubicBezTo>
                    <a:pt x="804" y="151"/>
                    <a:pt x="898" y="192"/>
                    <a:pt x="986" y="250"/>
                  </a:cubicBezTo>
                  <a:cubicBezTo>
                    <a:pt x="985" y="258"/>
                    <a:pt x="985" y="267"/>
                    <a:pt x="986" y="275"/>
                  </a:cubicBezTo>
                  <a:cubicBezTo>
                    <a:pt x="1027" y="493"/>
                    <a:pt x="1027" y="715"/>
                    <a:pt x="805" y="831"/>
                  </a:cubicBezTo>
                  <a:cubicBezTo>
                    <a:pt x="754" y="858"/>
                    <a:pt x="700" y="870"/>
                    <a:pt x="648" y="870"/>
                  </a:cubicBezTo>
                  <a:cubicBezTo>
                    <a:pt x="498" y="870"/>
                    <a:pt x="357" y="770"/>
                    <a:pt x="318" y="613"/>
                  </a:cubicBezTo>
                  <a:lnTo>
                    <a:pt x="318" y="611"/>
                  </a:lnTo>
                  <a:cubicBezTo>
                    <a:pt x="269" y="417"/>
                    <a:pt x="409" y="214"/>
                    <a:pt x="597" y="165"/>
                  </a:cubicBezTo>
                  <a:cubicBezTo>
                    <a:pt x="632" y="155"/>
                    <a:pt x="667" y="151"/>
                    <a:pt x="700" y="151"/>
                  </a:cubicBezTo>
                  <a:close/>
                  <a:moveTo>
                    <a:pt x="712" y="0"/>
                  </a:moveTo>
                  <a:cubicBezTo>
                    <a:pt x="359" y="0"/>
                    <a:pt x="0" y="321"/>
                    <a:pt x="173" y="719"/>
                  </a:cubicBezTo>
                  <a:cubicBezTo>
                    <a:pt x="253" y="906"/>
                    <a:pt x="436" y="1029"/>
                    <a:pt x="631" y="1029"/>
                  </a:cubicBezTo>
                  <a:cubicBezTo>
                    <a:pt x="688" y="1029"/>
                    <a:pt x="747" y="1019"/>
                    <a:pt x="805" y="995"/>
                  </a:cubicBezTo>
                  <a:cubicBezTo>
                    <a:pt x="1066" y="889"/>
                    <a:pt x="1195" y="557"/>
                    <a:pt x="1130" y="290"/>
                  </a:cubicBezTo>
                  <a:cubicBezTo>
                    <a:pt x="1149" y="274"/>
                    <a:pt x="1153" y="246"/>
                    <a:pt x="1141" y="225"/>
                  </a:cubicBezTo>
                  <a:cubicBezTo>
                    <a:pt x="1033" y="67"/>
                    <a:pt x="873" y="0"/>
                    <a:pt x="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84550" y="4267225"/>
              <a:ext cx="24975" cy="23050"/>
            </a:xfrm>
            <a:custGeom>
              <a:avLst/>
              <a:gdLst/>
              <a:ahLst/>
              <a:cxnLst/>
              <a:rect l="l" t="t" r="r" b="b"/>
              <a:pathLst>
                <a:path w="999" h="922" extrusionOk="0">
                  <a:moveTo>
                    <a:pt x="506" y="134"/>
                  </a:moveTo>
                  <a:cubicBezTo>
                    <a:pt x="645" y="134"/>
                    <a:pt x="757" y="235"/>
                    <a:pt x="846" y="339"/>
                  </a:cubicBezTo>
                  <a:cubicBezTo>
                    <a:pt x="851" y="343"/>
                    <a:pt x="858" y="347"/>
                    <a:pt x="865" y="349"/>
                  </a:cubicBezTo>
                  <a:cubicBezTo>
                    <a:pt x="858" y="357"/>
                    <a:pt x="855" y="367"/>
                    <a:pt x="857" y="377"/>
                  </a:cubicBezTo>
                  <a:cubicBezTo>
                    <a:pt x="878" y="559"/>
                    <a:pt x="763" y="747"/>
                    <a:pt x="575" y="779"/>
                  </a:cubicBezTo>
                  <a:cubicBezTo>
                    <a:pt x="559" y="782"/>
                    <a:pt x="543" y="784"/>
                    <a:pt x="527" y="784"/>
                  </a:cubicBezTo>
                  <a:cubicBezTo>
                    <a:pt x="380" y="784"/>
                    <a:pt x="229" y="673"/>
                    <a:pt x="201" y="526"/>
                  </a:cubicBezTo>
                  <a:cubicBezTo>
                    <a:pt x="170" y="367"/>
                    <a:pt x="275" y="183"/>
                    <a:pt x="434" y="143"/>
                  </a:cubicBezTo>
                  <a:cubicBezTo>
                    <a:pt x="459" y="137"/>
                    <a:pt x="483" y="134"/>
                    <a:pt x="506" y="134"/>
                  </a:cubicBezTo>
                  <a:close/>
                  <a:moveTo>
                    <a:pt x="506" y="1"/>
                  </a:moveTo>
                  <a:cubicBezTo>
                    <a:pt x="458" y="1"/>
                    <a:pt x="409" y="8"/>
                    <a:pt x="365" y="23"/>
                  </a:cubicBezTo>
                  <a:cubicBezTo>
                    <a:pt x="135" y="101"/>
                    <a:pt x="1" y="367"/>
                    <a:pt x="70" y="598"/>
                  </a:cubicBezTo>
                  <a:cubicBezTo>
                    <a:pt x="127" y="792"/>
                    <a:pt x="323" y="922"/>
                    <a:pt x="521" y="922"/>
                  </a:cubicBezTo>
                  <a:cubicBezTo>
                    <a:pt x="553" y="922"/>
                    <a:pt x="585" y="919"/>
                    <a:pt x="617" y="911"/>
                  </a:cubicBezTo>
                  <a:cubicBezTo>
                    <a:pt x="862" y="855"/>
                    <a:pt x="998" y="594"/>
                    <a:pt x="943" y="359"/>
                  </a:cubicBezTo>
                  <a:cubicBezTo>
                    <a:pt x="941" y="346"/>
                    <a:pt x="931" y="335"/>
                    <a:pt x="919" y="330"/>
                  </a:cubicBezTo>
                  <a:cubicBezTo>
                    <a:pt x="925" y="321"/>
                    <a:pt x="927" y="310"/>
                    <a:pt x="925" y="298"/>
                  </a:cubicBezTo>
                  <a:cubicBezTo>
                    <a:pt x="887" y="109"/>
                    <a:pt x="693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43525" y="4214000"/>
              <a:ext cx="56700" cy="50950"/>
            </a:xfrm>
            <a:custGeom>
              <a:avLst/>
              <a:gdLst/>
              <a:ahLst/>
              <a:cxnLst/>
              <a:rect l="l" t="t" r="r" b="b"/>
              <a:pathLst>
                <a:path w="2268" h="2038" extrusionOk="0">
                  <a:moveTo>
                    <a:pt x="1499" y="134"/>
                  </a:moveTo>
                  <a:cubicBezTo>
                    <a:pt x="1577" y="134"/>
                    <a:pt x="1657" y="150"/>
                    <a:pt x="1738" y="185"/>
                  </a:cubicBezTo>
                  <a:cubicBezTo>
                    <a:pt x="1882" y="288"/>
                    <a:pt x="1990" y="557"/>
                    <a:pt x="2017" y="664"/>
                  </a:cubicBezTo>
                  <a:cubicBezTo>
                    <a:pt x="2056" y="829"/>
                    <a:pt x="2050" y="1004"/>
                    <a:pt x="2002" y="1167"/>
                  </a:cubicBezTo>
                  <a:cubicBezTo>
                    <a:pt x="1902" y="1508"/>
                    <a:pt x="1584" y="1850"/>
                    <a:pt x="1224" y="1850"/>
                  </a:cubicBezTo>
                  <a:cubicBezTo>
                    <a:pt x="1142" y="1850"/>
                    <a:pt x="1057" y="1832"/>
                    <a:pt x="973" y="1792"/>
                  </a:cubicBezTo>
                  <a:lnTo>
                    <a:pt x="971" y="1792"/>
                  </a:lnTo>
                  <a:cubicBezTo>
                    <a:pt x="274" y="1463"/>
                    <a:pt x="793" y="134"/>
                    <a:pt x="1499" y="134"/>
                  </a:cubicBezTo>
                  <a:close/>
                  <a:moveTo>
                    <a:pt x="1428" y="1"/>
                  </a:moveTo>
                  <a:cubicBezTo>
                    <a:pt x="589" y="1"/>
                    <a:pt x="0" y="1651"/>
                    <a:pt x="946" y="1990"/>
                  </a:cubicBezTo>
                  <a:cubicBezTo>
                    <a:pt x="1038" y="2023"/>
                    <a:pt x="1130" y="2038"/>
                    <a:pt x="1219" y="2038"/>
                  </a:cubicBezTo>
                  <a:cubicBezTo>
                    <a:pt x="1685" y="2038"/>
                    <a:pt x="2085" y="1621"/>
                    <a:pt x="2197" y="1172"/>
                  </a:cubicBezTo>
                  <a:cubicBezTo>
                    <a:pt x="2268" y="888"/>
                    <a:pt x="2234" y="593"/>
                    <a:pt x="2078" y="345"/>
                  </a:cubicBezTo>
                  <a:cubicBezTo>
                    <a:pt x="1998" y="216"/>
                    <a:pt x="1847" y="21"/>
                    <a:pt x="1678" y="21"/>
                  </a:cubicBezTo>
                  <a:cubicBezTo>
                    <a:pt x="1659" y="21"/>
                    <a:pt x="1639" y="24"/>
                    <a:pt x="1620" y="29"/>
                  </a:cubicBezTo>
                  <a:cubicBezTo>
                    <a:pt x="1555" y="10"/>
                    <a:pt x="1491" y="1"/>
                    <a:pt x="1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65950" y="4194200"/>
              <a:ext cx="87850" cy="62300"/>
            </a:xfrm>
            <a:custGeom>
              <a:avLst/>
              <a:gdLst/>
              <a:ahLst/>
              <a:cxnLst/>
              <a:rect l="l" t="t" r="r" b="b"/>
              <a:pathLst>
                <a:path w="3514" h="2492" extrusionOk="0">
                  <a:moveTo>
                    <a:pt x="2123" y="165"/>
                  </a:moveTo>
                  <a:cubicBezTo>
                    <a:pt x="2290" y="165"/>
                    <a:pt x="2438" y="204"/>
                    <a:pt x="2542" y="301"/>
                  </a:cubicBezTo>
                  <a:cubicBezTo>
                    <a:pt x="2530" y="330"/>
                    <a:pt x="2535" y="365"/>
                    <a:pt x="2558" y="390"/>
                  </a:cubicBezTo>
                  <a:cubicBezTo>
                    <a:pt x="3232" y="1176"/>
                    <a:pt x="2208" y="2309"/>
                    <a:pt x="1307" y="2309"/>
                  </a:cubicBezTo>
                  <a:cubicBezTo>
                    <a:pt x="1135" y="2309"/>
                    <a:pt x="969" y="2268"/>
                    <a:pt x="819" y="2176"/>
                  </a:cubicBezTo>
                  <a:cubicBezTo>
                    <a:pt x="242" y="1823"/>
                    <a:pt x="452" y="1065"/>
                    <a:pt x="862" y="660"/>
                  </a:cubicBezTo>
                  <a:cubicBezTo>
                    <a:pt x="1057" y="467"/>
                    <a:pt x="1661" y="165"/>
                    <a:pt x="2123" y="165"/>
                  </a:cubicBezTo>
                  <a:close/>
                  <a:moveTo>
                    <a:pt x="2052" y="1"/>
                  </a:moveTo>
                  <a:cubicBezTo>
                    <a:pt x="1659" y="1"/>
                    <a:pt x="1204" y="157"/>
                    <a:pt x="980" y="304"/>
                  </a:cubicBezTo>
                  <a:cubicBezTo>
                    <a:pt x="438" y="657"/>
                    <a:pt x="0" y="1505"/>
                    <a:pt x="456" y="2084"/>
                  </a:cubicBezTo>
                  <a:cubicBezTo>
                    <a:pt x="683" y="2371"/>
                    <a:pt x="982" y="2491"/>
                    <a:pt x="1295" y="2491"/>
                  </a:cubicBezTo>
                  <a:cubicBezTo>
                    <a:pt x="2331" y="2491"/>
                    <a:pt x="3513" y="1173"/>
                    <a:pt x="2691" y="268"/>
                  </a:cubicBezTo>
                  <a:cubicBezTo>
                    <a:pt x="2682" y="257"/>
                    <a:pt x="2671" y="249"/>
                    <a:pt x="2659" y="244"/>
                  </a:cubicBezTo>
                  <a:cubicBezTo>
                    <a:pt x="2536" y="66"/>
                    <a:pt x="2307" y="1"/>
                    <a:pt x="2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190025" y="4052050"/>
              <a:ext cx="238075" cy="133750"/>
            </a:xfrm>
            <a:custGeom>
              <a:avLst/>
              <a:gdLst/>
              <a:ahLst/>
              <a:cxnLst/>
              <a:rect l="l" t="t" r="r" b="b"/>
              <a:pathLst>
                <a:path w="9523" h="5350" extrusionOk="0">
                  <a:moveTo>
                    <a:pt x="4544" y="0"/>
                  </a:moveTo>
                  <a:cubicBezTo>
                    <a:pt x="3946" y="0"/>
                    <a:pt x="3360" y="84"/>
                    <a:pt x="2813" y="273"/>
                  </a:cubicBezTo>
                  <a:cubicBezTo>
                    <a:pt x="774" y="978"/>
                    <a:pt x="165" y="3221"/>
                    <a:pt x="12" y="5148"/>
                  </a:cubicBezTo>
                  <a:cubicBezTo>
                    <a:pt x="12" y="5154"/>
                    <a:pt x="12" y="5159"/>
                    <a:pt x="13" y="5163"/>
                  </a:cubicBezTo>
                  <a:cubicBezTo>
                    <a:pt x="5" y="5168"/>
                    <a:pt x="1" y="5179"/>
                    <a:pt x="4" y="5188"/>
                  </a:cubicBezTo>
                  <a:cubicBezTo>
                    <a:pt x="13" y="5235"/>
                    <a:pt x="24" y="5280"/>
                    <a:pt x="33" y="5327"/>
                  </a:cubicBezTo>
                  <a:cubicBezTo>
                    <a:pt x="36" y="5342"/>
                    <a:pt x="48" y="5349"/>
                    <a:pt x="60" y="5349"/>
                  </a:cubicBezTo>
                  <a:cubicBezTo>
                    <a:pt x="76" y="5349"/>
                    <a:pt x="94" y="5336"/>
                    <a:pt x="89" y="5314"/>
                  </a:cubicBezTo>
                  <a:lnTo>
                    <a:pt x="64" y="5199"/>
                  </a:lnTo>
                  <a:cubicBezTo>
                    <a:pt x="89" y="5199"/>
                    <a:pt x="112" y="5179"/>
                    <a:pt x="113" y="5154"/>
                  </a:cubicBezTo>
                  <a:cubicBezTo>
                    <a:pt x="301" y="2973"/>
                    <a:pt x="1070" y="637"/>
                    <a:pt x="3516" y="213"/>
                  </a:cubicBezTo>
                  <a:cubicBezTo>
                    <a:pt x="3860" y="153"/>
                    <a:pt x="4208" y="125"/>
                    <a:pt x="4556" y="125"/>
                  </a:cubicBezTo>
                  <a:cubicBezTo>
                    <a:pt x="6287" y="125"/>
                    <a:pt x="8045" y="808"/>
                    <a:pt x="9479" y="1680"/>
                  </a:cubicBezTo>
                  <a:cubicBezTo>
                    <a:pt x="9482" y="1681"/>
                    <a:pt x="9486" y="1682"/>
                    <a:pt x="9489" y="1682"/>
                  </a:cubicBezTo>
                  <a:cubicBezTo>
                    <a:pt x="9509" y="1682"/>
                    <a:pt x="9523" y="1654"/>
                    <a:pt x="9505" y="1638"/>
                  </a:cubicBezTo>
                  <a:cubicBezTo>
                    <a:pt x="8167" y="721"/>
                    <a:pt x="6299" y="0"/>
                    <a:pt x="45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02225" y="4176600"/>
              <a:ext cx="145250" cy="218075"/>
            </a:xfrm>
            <a:custGeom>
              <a:avLst/>
              <a:gdLst/>
              <a:ahLst/>
              <a:cxnLst/>
              <a:rect l="l" t="t" r="r" b="b"/>
              <a:pathLst>
                <a:path w="5810" h="8723" extrusionOk="0">
                  <a:moveTo>
                    <a:pt x="5768" y="29"/>
                  </a:moveTo>
                  <a:cubicBezTo>
                    <a:pt x="5767" y="29"/>
                    <a:pt x="5767" y="29"/>
                    <a:pt x="5766" y="29"/>
                  </a:cubicBezTo>
                  <a:cubicBezTo>
                    <a:pt x="4732" y="86"/>
                    <a:pt x="3401" y="1"/>
                    <a:pt x="2432" y="409"/>
                  </a:cubicBezTo>
                  <a:cubicBezTo>
                    <a:pt x="1638" y="742"/>
                    <a:pt x="1118" y="1461"/>
                    <a:pt x="814" y="2244"/>
                  </a:cubicBezTo>
                  <a:cubicBezTo>
                    <a:pt x="1" y="4336"/>
                    <a:pt x="477" y="6806"/>
                    <a:pt x="1572" y="8696"/>
                  </a:cubicBezTo>
                  <a:cubicBezTo>
                    <a:pt x="1582" y="8715"/>
                    <a:pt x="1599" y="8723"/>
                    <a:pt x="1616" y="8723"/>
                  </a:cubicBezTo>
                  <a:cubicBezTo>
                    <a:pt x="1652" y="8723"/>
                    <a:pt x="1688" y="8688"/>
                    <a:pt x="1665" y="8648"/>
                  </a:cubicBezTo>
                  <a:cubicBezTo>
                    <a:pt x="644" y="6877"/>
                    <a:pt x="203" y="4679"/>
                    <a:pt x="792" y="2683"/>
                  </a:cubicBezTo>
                  <a:cubicBezTo>
                    <a:pt x="1121" y="1564"/>
                    <a:pt x="1801" y="656"/>
                    <a:pt x="2975" y="376"/>
                  </a:cubicBezTo>
                  <a:cubicBezTo>
                    <a:pt x="3868" y="161"/>
                    <a:pt x="4859" y="186"/>
                    <a:pt x="5771" y="98"/>
                  </a:cubicBezTo>
                  <a:cubicBezTo>
                    <a:pt x="5809" y="94"/>
                    <a:pt x="5805" y="29"/>
                    <a:pt x="5768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89450" y="4192100"/>
              <a:ext cx="86875" cy="256100"/>
            </a:xfrm>
            <a:custGeom>
              <a:avLst/>
              <a:gdLst/>
              <a:ahLst/>
              <a:cxnLst/>
              <a:rect l="l" t="t" r="r" b="b"/>
              <a:pathLst>
                <a:path w="3475" h="10244" extrusionOk="0">
                  <a:moveTo>
                    <a:pt x="3437" y="1"/>
                  </a:moveTo>
                  <a:cubicBezTo>
                    <a:pt x="3432" y="1"/>
                    <a:pt x="3426" y="3"/>
                    <a:pt x="3421" y="6"/>
                  </a:cubicBezTo>
                  <a:cubicBezTo>
                    <a:pt x="0" y="2550"/>
                    <a:pt x="104" y="7621"/>
                    <a:pt x="3372" y="10232"/>
                  </a:cubicBezTo>
                  <a:cubicBezTo>
                    <a:pt x="3381" y="10240"/>
                    <a:pt x="3391" y="10243"/>
                    <a:pt x="3400" y="10243"/>
                  </a:cubicBezTo>
                  <a:cubicBezTo>
                    <a:pt x="3441" y="10243"/>
                    <a:pt x="3470" y="10178"/>
                    <a:pt x="3428" y="10144"/>
                  </a:cubicBezTo>
                  <a:cubicBezTo>
                    <a:pt x="114" y="7497"/>
                    <a:pt x="251" y="2694"/>
                    <a:pt x="3454" y="42"/>
                  </a:cubicBezTo>
                  <a:cubicBezTo>
                    <a:pt x="3475" y="25"/>
                    <a:pt x="3458" y="1"/>
                    <a:pt x="3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55275" y="4135800"/>
              <a:ext cx="201775" cy="91425"/>
            </a:xfrm>
            <a:custGeom>
              <a:avLst/>
              <a:gdLst/>
              <a:ahLst/>
              <a:cxnLst/>
              <a:rect l="l" t="t" r="r" b="b"/>
              <a:pathLst>
                <a:path w="8071" h="3657" extrusionOk="0">
                  <a:moveTo>
                    <a:pt x="5416" y="1"/>
                  </a:moveTo>
                  <a:cubicBezTo>
                    <a:pt x="4664" y="1"/>
                    <a:pt x="3916" y="121"/>
                    <a:pt x="3197" y="402"/>
                  </a:cubicBezTo>
                  <a:cubicBezTo>
                    <a:pt x="1678" y="997"/>
                    <a:pt x="814" y="2213"/>
                    <a:pt x="23" y="3576"/>
                  </a:cubicBezTo>
                  <a:cubicBezTo>
                    <a:pt x="0" y="3617"/>
                    <a:pt x="35" y="3656"/>
                    <a:pt x="70" y="3656"/>
                  </a:cubicBezTo>
                  <a:cubicBezTo>
                    <a:pt x="85" y="3656"/>
                    <a:pt x="100" y="3649"/>
                    <a:pt x="110" y="3632"/>
                  </a:cubicBezTo>
                  <a:cubicBezTo>
                    <a:pt x="872" y="2348"/>
                    <a:pt x="1669" y="1165"/>
                    <a:pt x="3097" y="555"/>
                  </a:cubicBezTo>
                  <a:cubicBezTo>
                    <a:pt x="3855" y="231"/>
                    <a:pt x="4642" y="99"/>
                    <a:pt x="5433" y="99"/>
                  </a:cubicBezTo>
                  <a:cubicBezTo>
                    <a:pt x="6299" y="99"/>
                    <a:pt x="7170" y="257"/>
                    <a:pt x="8017" y="494"/>
                  </a:cubicBezTo>
                  <a:cubicBezTo>
                    <a:pt x="8020" y="495"/>
                    <a:pt x="8023" y="495"/>
                    <a:pt x="8025" y="495"/>
                  </a:cubicBezTo>
                  <a:cubicBezTo>
                    <a:pt x="8057" y="495"/>
                    <a:pt x="8070" y="446"/>
                    <a:pt x="8036" y="435"/>
                  </a:cubicBezTo>
                  <a:cubicBezTo>
                    <a:pt x="7187" y="167"/>
                    <a:pt x="6300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36925" y="4235400"/>
              <a:ext cx="163475" cy="30400"/>
            </a:xfrm>
            <a:custGeom>
              <a:avLst/>
              <a:gdLst/>
              <a:ahLst/>
              <a:cxnLst/>
              <a:rect l="l" t="t" r="r" b="b"/>
              <a:pathLst>
                <a:path w="6539" h="1216" extrusionOk="0">
                  <a:moveTo>
                    <a:pt x="2548" y="0"/>
                  </a:moveTo>
                  <a:cubicBezTo>
                    <a:pt x="1617" y="0"/>
                    <a:pt x="730" y="284"/>
                    <a:pt x="15" y="1063"/>
                  </a:cubicBezTo>
                  <a:cubicBezTo>
                    <a:pt x="1" y="1079"/>
                    <a:pt x="15" y="1102"/>
                    <a:pt x="32" y="1102"/>
                  </a:cubicBezTo>
                  <a:cubicBezTo>
                    <a:pt x="37" y="1102"/>
                    <a:pt x="41" y="1100"/>
                    <a:pt x="46" y="1096"/>
                  </a:cubicBezTo>
                  <a:cubicBezTo>
                    <a:pt x="837" y="383"/>
                    <a:pt x="1712" y="119"/>
                    <a:pt x="2611" y="119"/>
                  </a:cubicBezTo>
                  <a:cubicBezTo>
                    <a:pt x="3906" y="119"/>
                    <a:pt x="5253" y="668"/>
                    <a:pt x="6474" y="1212"/>
                  </a:cubicBezTo>
                  <a:cubicBezTo>
                    <a:pt x="6479" y="1215"/>
                    <a:pt x="6484" y="1216"/>
                    <a:pt x="6489" y="1216"/>
                  </a:cubicBezTo>
                  <a:cubicBezTo>
                    <a:pt x="6525" y="1216"/>
                    <a:pt x="6538" y="1155"/>
                    <a:pt x="6499" y="1136"/>
                  </a:cubicBezTo>
                  <a:cubicBezTo>
                    <a:pt x="5341" y="594"/>
                    <a:pt x="3897" y="0"/>
                    <a:pt x="2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408925" y="4305375"/>
              <a:ext cx="41775" cy="73000"/>
            </a:xfrm>
            <a:custGeom>
              <a:avLst/>
              <a:gdLst/>
              <a:ahLst/>
              <a:cxnLst/>
              <a:rect l="l" t="t" r="r" b="b"/>
              <a:pathLst>
                <a:path w="1671" h="2920" extrusionOk="0">
                  <a:moveTo>
                    <a:pt x="18" y="0"/>
                  </a:moveTo>
                  <a:cubicBezTo>
                    <a:pt x="9" y="0"/>
                    <a:pt x="1" y="6"/>
                    <a:pt x="1" y="16"/>
                  </a:cubicBezTo>
                  <a:cubicBezTo>
                    <a:pt x="71" y="1167"/>
                    <a:pt x="705" y="2206"/>
                    <a:pt x="1596" y="2911"/>
                  </a:cubicBezTo>
                  <a:cubicBezTo>
                    <a:pt x="1603" y="2917"/>
                    <a:pt x="1611" y="2919"/>
                    <a:pt x="1618" y="2919"/>
                  </a:cubicBezTo>
                  <a:cubicBezTo>
                    <a:pt x="1649" y="2919"/>
                    <a:pt x="1671" y="2871"/>
                    <a:pt x="1639" y="2845"/>
                  </a:cubicBezTo>
                  <a:cubicBezTo>
                    <a:pt x="717" y="2107"/>
                    <a:pt x="247" y="1159"/>
                    <a:pt x="36" y="14"/>
                  </a:cubicBezTo>
                  <a:cubicBezTo>
                    <a:pt x="34" y="5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417900" y="4310625"/>
              <a:ext cx="37200" cy="65425"/>
            </a:xfrm>
            <a:custGeom>
              <a:avLst/>
              <a:gdLst/>
              <a:ahLst/>
              <a:cxnLst/>
              <a:rect l="l" t="t" r="r" b="b"/>
              <a:pathLst>
                <a:path w="1488" h="2617" extrusionOk="0">
                  <a:moveTo>
                    <a:pt x="20" y="0"/>
                  </a:moveTo>
                  <a:cubicBezTo>
                    <a:pt x="10" y="0"/>
                    <a:pt x="0" y="8"/>
                    <a:pt x="2" y="21"/>
                  </a:cubicBezTo>
                  <a:cubicBezTo>
                    <a:pt x="209" y="988"/>
                    <a:pt x="713" y="1897"/>
                    <a:pt x="1403" y="2603"/>
                  </a:cubicBezTo>
                  <a:cubicBezTo>
                    <a:pt x="1411" y="2612"/>
                    <a:pt x="1422" y="2616"/>
                    <a:pt x="1431" y="2616"/>
                  </a:cubicBezTo>
                  <a:cubicBezTo>
                    <a:pt x="1461" y="2616"/>
                    <a:pt x="1487" y="2579"/>
                    <a:pt x="1461" y="2551"/>
                  </a:cubicBezTo>
                  <a:cubicBezTo>
                    <a:pt x="786" y="1784"/>
                    <a:pt x="348" y="984"/>
                    <a:pt x="36" y="14"/>
                  </a:cubicBezTo>
                  <a:cubicBezTo>
                    <a:pt x="34" y="5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96175" y="4262675"/>
              <a:ext cx="106125" cy="25750"/>
            </a:xfrm>
            <a:custGeom>
              <a:avLst/>
              <a:gdLst/>
              <a:ahLst/>
              <a:cxnLst/>
              <a:rect l="l" t="t" r="r" b="b"/>
              <a:pathLst>
                <a:path w="4245" h="1030" extrusionOk="0">
                  <a:moveTo>
                    <a:pt x="2062" y="0"/>
                  </a:moveTo>
                  <a:cubicBezTo>
                    <a:pt x="1296" y="0"/>
                    <a:pt x="563" y="279"/>
                    <a:pt x="18" y="979"/>
                  </a:cubicBezTo>
                  <a:cubicBezTo>
                    <a:pt x="0" y="1000"/>
                    <a:pt x="24" y="1029"/>
                    <a:pt x="47" y="1029"/>
                  </a:cubicBezTo>
                  <a:cubicBezTo>
                    <a:pt x="54" y="1029"/>
                    <a:pt x="60" y="1027"/>
                    <a:pt x="66" y="1020"/>
                  </a:cubicBezTo>
                  <a:cubicBezTo>
                    <a:pt x="625" y="357"/>
                    <a:pt x="1335" y="91"/>
                    <a:pt x="2074" y="91"/>
                  </a:cubicBezTo>
                  <a:cubicBezTo>
                    <a:pt x="2778" y="91"/>
                    <a:pt x="3508" y="333"/>
                    <a:pt x="4157" y="704"/>
                  </a:cubicBezTo>
                  <a:cubicBezTo>
                    <a:pt x="4165" y="708"/>
                    <a:pt x="4172" y="710"/>
                    <a:pt x="4179" y="710"/>
                  </a:cubicBezTo>
                  <a:cubicBezTo>
                    <a:pt x="4218" y="710"/>
                    <a:pt x="4244" y="655"/>
                    <a:pt x="4204" y="632"/>
                  </a:cubicBezTo>
                  <a:cubicBezTo>
                    <a:pt x="3547" y="251"/>
                    <a:pt x="2789" y="0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468125" y="4309625"/>
              <a:ext cx="38525" cy="11900"/>
            </a:xfrm>
            <a:custGeom>
              <a:avLst/>
              <a:gdLst/>
              <a:ahLst/>
              <a:cxnLst/>
              <a:rect l="l" t="t" r="r" b="b"/>
              <a:pathLst>
                <a:path w="1541" h="476" extrusionOk="0">
                  <a:moveTo>
                    <a:pt x="955" y="1"/>
                  </a:moveTo>
                  <a:cubicBezTo>
                    <a:pt x="604" y="1"/>
                    <a:pt x="257" y="145"/>
                    <a:pt x="19" y="422"/>
                  </a:cubicBezTo>
                  <a:cubicBezTo>
                    <a:pt x="0" y="444"/>
                    <a:pt x="19" y="475"/>
                    <a:pt x="40" y="475"/>
                  </a:cubicBezTo>
                  <a:cubicBezTo>
                    <a:pt x="46" y="475"/>
                    <a:pt x="53" y="473"/>
                    <a:pt x="59" y="466"/>
                  </a:cubicBezTo>
                  <a:cubicBezTo>
                    <a:pt x="313" y="215"/>
                    <a:pt x="627" y="82"/>
                    <a:pt x="954" y="82"/>
                  </a:cubicBezTo>
                  <a:cubicBezTo>
                    <a:pt x="1125" y="82"/>
                    <a:pt x="1301" y="119"/>
                    <a:pt x="1473" y="194"/>
                  </a:cubicBezTo>
                  <a:cubicBezTo>
                    <a:pt x="1477" y="196"/>
                    <a:pt x="1481" y="197"/>
                    <a:pt x="1486" y="197"/>
                  </a:cubicBezTo>
                  <a:cubicBezTo>
                    <a:pt x="1519" y="197"/>
                    <a:pt x="1540" y="142"/>
                    <a:pt x="1505" y="125"/>
                  </a:cubicBezTo>
                  <a:cubicBezTo>
                    <a:pt x="1331" y="42"/>
                    <a:pt x="1143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78725" y="4319025"/>
              <a:ext cx="29850" cy="6025"/>
            </a:xfrm>
            <a:custGeom>
              <a:avLst/>
              <a:gdLst/>
              <a:ahLst/>
              <a:cxnLst/>
              <a:rect l="l" t="t" r="r" b="b"/>
              <a:pathLst>
                <a:path w="1194" h="241" extrusionOk="0">
                  <a:moveTo>
                    <a:pt x="669" y="1"/>
                  </a:moveTo>
                  <a:cubicBezTo>
                    <a:pt x="442" y="1"/>
                    <a:pt x="217" y="65"/>
                    <a:pt x="20" y="196"/>
                  </a:cubicBezTo>
                  <a:cubicBezTo>
                    <a:pt x="0" y="210"/>
                    <a:pt x="10" y="240"/>
                    <a:pt x="30" y="240"/>
                  </a:cubicBezTo>
                  <a:cubicBezTo>
                    <a:pt x="34" y="240"/>
                    <a:pt x="38" y="239"/>
                    <a:pt x="42" y="237"/>
                  </a:cubicBezTo>
                  <a:cubicBezTo>
                    <a:pt x="240" y="128"/>
                    <a:pt x="448" y="71"/>
                    <a:pt x="658" y="71"/>
                  </a:cubicBezTo>
                  <a:cubicBezTo>
                    <a:pt x="817" y="71"/>
                    <a:pt x="978" y="104"/>
                    <a:pt x="1137" y="170"/>
                  </a:cubicBezTo>
                  <a:cubicBezTo>
                    <a:pt x="1141" y="172"/>
                    <a:pt x="1145" y="173"/>
                    <a:pt x="1149" y="173"/>
                  </a:cubicBezTo>
                  <a:cubicBezTo>
                    <a:pt x="1182" y="173"/>
                    <a:pt x="1194" y="119"/>
                    <a:pt x="1158" y="104"/>
                  </a:cubicBezTo>
                  <a:cubicBezTo>
                    <a:pt x="1001" y="35"/>
                    <a:pt x="835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452975" y="4325250"/>
              <a:ext cx="18650" cy="40925"/>
            </a:xfrm>
            <a:custGeom>
              <a:avLst/>
              <a:gdLst/>
              <a:ahLst/>
              <a:cxnLst/>
              <a:rect l="l" t="t" r="r" b="b"/>
              <a:pathLst>
                <a:path w="746" h="1637" extrusionOk="0">
                  <a:moveTo>
                    <a:pt x="108" y="0"/>
                  </a:moveTo>
                  <a:cubicBezTo>
                    <a:pt x="95" y="0"/>
                    <a:pt x="80" y="9"/>
                    <a:pt x="78" y="27"/>
                  </a:cubicBezTo>
                  <a:cubicBezTo>
                    <a:pt x="1" y="627"/>
                    <a:pt x="216" y="1211"/>
                    <a:pt x="656" y="1624"/>
                  </a:cubicBezTo>
                  <a:cubicBezTo>
                    <a:pt x="664" y="1633"/>
                    <a:pt x="674" y="1636"/>
                    <a:pt x="684" y="1636"/>
                  </a:cubicBezTo>
                  <a:cubicBezTo>
                    <a:pt x="716" y="1636"/>
                    <a:pt x="745" y="1597"/>
                    <a:pt x="716" y="1570"/>
                  </a:cubicBezTo>
                  <a:cubicBezTo>
                    <a:pt x="285" y="1158"/>
                    <a:pt x="86" y="623"/>
                    <a:pt x="136" y="29"/>
                  </a:cubicBezTo>
                  <a:cubicBezTo>
                    <a:pt x="138" y="10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485000" y="4339075"/>
              <a:ext cx="6075" cy="17750"/>
            </a:xfrm>
            <a:custGeom>
              <a:avLst/>
              <a:gdLst/>
              <a:ahLst/>
              <a:cxnLst/>
              <a:rect l="l" t="t" r="r" b="b"/>
              <a:pathLst>
                <a:path w="243" h="710" extrusionOk="0">
                  <a:moveTo>
                    <a:pt x="56" y="0"/>
                  </a:moveTo>
                  <a:cubicBezTo>
                    <a:pt x="42" y="0"/>
                    <a:pt x="29" y="9"/>
                    <a:pt x="27" y="26"/>
                  </a:cubicBezTo>
                  <a:cubicBezTo>
                    <a:pt x="0" y="257"/>
                    <a:pt x="49" y="491"/>
                    <a:pt x="166" y="691"/>
                  </a:cubicBezTo>
                  <a:cubicBezTo>
                    <a:pt x="173" y="704"/>
                    <a:pt x="184" y="710"/>
                    <a:pt x="196" y="710"/>
                  </a:cubicBezTo>
                  <a:cubicBezTo>
                    <a:pt x="219" y="710"/>
                    <a:pt x="243" y="686"/>
                    <a:pt x="228" y="659"/>
                  </a:cubicBezTo>
                  <a:cubicBezTo>
                    <a:pt x="119" y="469"/>
                    <a:pt x="69" y="249"/>
                    <a:pt x="84" y="30"/>
                  </a:cubicBezTo>
                  <a:cubicBezTo>
                    <a:pt x="86" y="10"/>
                    <a:pt x="71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31500" y="4225575"/>
              <a:ext cx="168200" cy="34075"/>
            </a:xfrm>
            <a:custGeom>
              <a:avLst/>
              <a:gdLst/>
              <a:ahLst/>
              <a:cxnLst/>
              <a:rect l="l" t="t" r="r" b="b"/>
              <a:pathLst>
                <a:path w="6728" h="1363" extrusionOk="0">
                  <a:moveTo>
                    <a:pt x="3309" y="1"/>
                  </a:moveTo>
                  <a:cubicBezTo>
                    <a:pt x="2112" y="1"/>
                    <a:pt x="945" y="394"/>
                    <a:pt x="18" y="1323"/>
                  </a:cubicBezTo>
                  <a:cubicBezTo>
                    <a:pt x="1" y="1339"/>
                    <a:pt x="16" y="1363"/>
                    <a:pt x="34" y="1363"/>
                  </a:cubicBezTo>
                  <a:cubicBezTo>
                    <a:pt x="39" y="1363"/>
                    <a:pt x="45" y="1361"/>
                    <a:pt x="50" y="1357"/>
                  </a:cubicBezTo>
                  <a:cubicBezTo>
                    <a:pt x="1038" y="486"/>
                    <a:pt x="2183" y="102"/>
                    <a:pt x="3351" y="102"/>
                  </a:cubicBezTo>
                  <a:cubicBezTo>
                    <a:pt x="4465" y="102"/>
                    <a:pt x="5600" y="452"/>
                    <a:pt x="6638" y="1061"/>
                  </a:cubicBezTo>
                  <a:cubicBezTo>
                    <a:pt x="6645" y="1066"/>
                    <a:pt x="6653" y="1067"/>
                    <a:pt x="6660" y="1067"/>
                  </a:cubicBezTo>
                  <a:cubicBezTo>
                    <a:pt x="6699" y="1067"/>
                    <a:pt x="6727" y="1011"/>
                    <a:pt x="6686" y="986"/>
                  </a:cubicBezTo>
                  <a:cubicBezTo>
                    <a:pt x="5662" y="372"/>
                    <a:pt x="4472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03975" y="4230275"/>
              <a:ext cx="14900" cy="14575"/>
            </a:xfrm>
            <a:custGeom>
              <a:avLst/>
              <a:gdLst/>
              <a:ahLst/>
              <a:cxnLst/>
              <a:rect l="l" t="t" r="r" b="b"/>
              <a:pathLst>
                <a:path w="596" h="583" extrusionOk="0">
                  <a:moveTo>
                    <a:pt x="545" y="1"/>
                  </a:moveTo>
                  <a:cubicBezTo>
                    <a:pt x="544" y="1"/>
                    <a:pt x="542" y="1"/>
                    <a:pt x="541" y="1"/>
                  </a:cubicBezTo>
                  <a:cubicBezTo>
                    <a:pt x="273" y="34"/>
                    <a:pt x="62" y="281"/>
                    <a:pt x="6" y="534"/>
                  </a:cubicBezTo>
                  <a:cubicBezTo>
                    <a:pt x="1" y="563"/>
                    <a:pt x="24" y="582"/>
                    <a:pt x="45" y="582"/>
                  </a:cubicBezTo>
                  <a:cubicBezTo>
                    <a:pt x="59" y="582"/>
                    <a:pt x="71" y="575"/>
                    <a:pt x="76" y="557"/>
                  </a:cubicBezTo>
                  <a:cubicBezTo>
                    <a:pt x="144" y="301"/>
                    <a:pt x="325" y="156"/>
                    <a:pt x="563" y="61"/>
                  </a:cubicBezTo>
                  <a:cubicBezTo>
                    <a:pt x="596" y="47"/>
                    <a:pt x="575" y="1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39000" y="4208850"/>
              <a:ext cx="30575" cy="8375"/>
            </a:xfrm>
            <a:custGeom>
              <a:avLst/>
              <a:gdLst/>
              <a:ahLst/>
              <a:cxnLst/>
              <a:rect l="l" t="t" r="r" b="b"/>
              <a:pathLst>
                <a:path w="1223" h="335" extrusionOk="0">
                  <a:moveTo>
                    <a:pt x="1183" y="0"/>
                  </a:moveTo>
                  <a:cubicBezTo>
                    <a:pt x="1181" y="0"/>
                    <a:pt x="1180" y="0"/>
                    <a:pt x="1178" y="0"/>
                  </a:cubicBezTo>
                  <a:cubicBezTo>
                    <a:pt x="787" y="61"/>
                    <a:pt x="403" y="155"/>
                    <a:pt x="28" y="283"/>
                  </a:cubicBezTo>
                  <a:cubicBezTo>
                    <a:pt x="1" y="292"/>
                    <a:pt x="7" y="334"/>
                    <a:pt x="31" y="334"/>
                  </a:cubicBezTo>
                  <a:cubicBezTo>
                    <a:pt x="33" y="334"/>
                    <a:pt x="36" y="334"/>
                    <a:pt x="39" y="333"/>
                  </a:cubicBezTo>
                  <a:cubicBezTo>
                    <a:pt x="415" y="211"/>
                    <a:pt x="801" y="118"/>
                    <a:pt x="1190" y="54"/>
                  </a:cubicBezTo>
                  <a:cubicBezTo>
                    <a:pt x="1223" y="49"/>
                    <a:pt x="1214" y="0"/>
                    <a:pt x="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31650" y="4204375"/>
              <a:ext cx="19850" cy="7375"/>
            </a:xfrm>
            <a:custGeom>
              <a:avLst/>
              <a:gdLst/>
              <a:ahLst/>
              <a:cxnLst/>
              <a:rect l="l" t="t" r="r" b="b"/>
              <a:pathLst>
                <a:path w="794" h="295" extrusionOk="0">
                  <a:moveTo>
                    <a:pt x="758" y="1"/>
                  </a:moveTo>
                  <a:cubicBezTo>
                    <a:pt x="757" y="1"/>
                    <a:pt x="757" y="1"/>
                    <a:pt x="756" y="1"/>
                  </a:cubicBezTo>
                  <a:cubicBezTo>
                    <a:pt x="497" y="23"/>
                    <a:pt x="246" y="106"/>
                    <a:pt x="25" y="242"/>
                  </a:cubicBezTo>
                  <a:cubicBezTo>
                    <a:pt x="0" y="258"/>
                    <a:pt x="14" y="294"/>
                    <a:pt x="37" y="294"/>
                  </a:cubicBezTo>
                  <a:cubicBezTo>
                    <a:pt x="41" y="294"/>
                    <a:pt x="46" y="293"/>
                    <a:pt x="50" y="290"/>
                  </a:cubicBezTo>
                  <a:cubicBezTo>
                    <a:pt x="268" y="155"/>
                    <a:pt x="512" y="71"/>
                    <a:pt x="765" y="45"/>
                  </a:cubicBezTo>
                  <a:cubicBezTo>
                    <a:pt x="794" y="41"/>
                    <a:pt x="784" y="1"/>
                    <a:pt x="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287775" y="4217175"/>
              <a:ext cx="25950" cy="21450"/>
            </a:xfrm>
            <a:custGeom>
              <a:avLst/>
              <a:gdLst/>
              <a:ahLst/>
              <a:cxnLst/>
              <a:rect l="l" t="t" r="r" b="b"/>
              <a:pathLst>
                <a:path w="1038" h="858" extrusionOk="0">
                  <a:moveTo>
                    <a:pt x="1028" y="1"/>
                  </a:moveTo>
                  <a:cubicBezTo>
                    <a:pt x="1027" y="1"/>
                    <a:pt x="1026" y="1"/>
                    <a:pt x="1025" y="1"/>
                  </a:cubicBezTo>
                  <a:cubicBezTo>
                    <a:pt x="600" y="102"/>
                    <a:pt x="206" y="404"/>
                    <a:pt x="14" y="801"/>
                  </a:cubicBezTo>
                  <a:cubicBezTo>
                    <a:pt x="0" y="829"/>
                    <a:pt x="25" y="857"/>
                    <a:pt x="49" y="857"/>
                  </a:cubicBezTo>
                  <a:cubicBezTo>
                    <a:pt x="59" y="857"/>
                    <a:pt x="69" y="852"/>
                    <a:pt x="76" y="840"/>
                  </a:cubicBezTo>
                  <a:cubicBezTo>
                    <a:pt x="297" y="440"/>
                    <a:pt x="596" y="169"/>
                    <a:pt x="1029" y="16"/>
                  </a:cubicBezTo>
                  <a:cubicBezTo>
                    <a:pt x="1038" y="13"/>
                    <a:pt x="1036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76000" y="4159700"/>
              <a:ext cx="204200" cy="76075"/>
            </a:xfrm>
            <a:custGeom>
              <a:avLst/>
              <a:gdLst/>
              <a:ahLst/>
              <a:cxnLst/>
              <a:rect l="l" t="t" r="r" b="b"/>
              <a:pathLst>
                <a:path w="8168" h="3043" extrusionOk="0">
                  <a:moveTo>
                    <a:pt x="4484" y="0"/>
                  </a:moveTo>
                  <a:cubicBezTo>
                    <a:pt x="4045" y="0"/>
                    <a:pt x="3596" y="63"/>
                    <a:pt x="3138" y="206"/>
                  </a:cubicBezTo>
                  <a:cubicBezTo>
                    <a:pt x="1736" y="645"/>
                    <a:pt x="581" y="1656"/>
                    <a:pt x="9" y="3009"/>
                  </a:cubicBezTo>
                  <a:cubicBezTo>
                    <a:pt x="1" y="3029"/>
                    <a:pt x="17" y="3042"/>
                    <a:pt x="33" y="3042"/>
                  </a:cubicBezTo>
                  <a:cubicBezTo>
                    <a:pt x="43" y="3042"/>
                    <a:pt x="53" y="3037"/>
                    <a:pt x="59" y="3025"/>
                  </a:cubicBezTo>
                  <a:cubicBezTo>
                    <a:pt x="713" y="1637"/>
                    <a:pt x="1910" y="606"/>
                    <a:pt x="3407" y="225"/>
                  </a:cubicBezTo>
                  <a:cubicBezTo>
                    <a:pt x="3774" y="132"/>
                    <a:pt x="4130" y="90"/>
                    <a:pt x="4478" y="90"/>
                  </a:cubicBezTo>
                  <a:cubicBezTo>
                    <a:pt x="5745" y="90"/>
                    <a:pt x="6908" y="637"/>
                    <a:pt x="8076" y="1225"/>
                  </a:cubicBezTo>
                  <a:cubicBezTo>
                    <a:pt x="8083" y="1229"/>
                    <a:pt x="8091" y="1230"/>
                    <a:pt x="8098" y="1230"/>
                  </a:cubicBezTo>
                  <a:cubicBezTo>
                    <a:pt x="8139" y="1230"/>
                    <a:pt x="8167" y="1174"/>
                    <a:pt x="8124" y="1152"/>
                  </a:cubicBezTo>
                  <a:cubicBezTo>
                    <a:pt x="6954" y="525"/>
                    <a:pt x="5755" y="0"/>
                    <a:pt x="4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61775" y="4284675"/>
              <a:ext cx="70825" cy="112875"/>
            </a:xfrm>
            <a:custGeom>
              <a:avLst/>
              <a:gdLst/>
              <a:ahLst/>
              <a:cxnLst/>
              <a:rect l="l" t="t" r="r" b="b"/>
              <a:pathLst>
                <a:path w="2833" h="4515" extrusionOk="0">
                  <a:moveTo>
                    <a:pt x="321" y="0"/>
                  </a:moveTo>
                  <a:cubicBezTo>
                    <a:pt x="307" y="0"/>
                    <a:pt x="293" y="7"/>
                    <a:pt x="290" y="23"/>
                  </a:cubicBezTo>
                  <a:cubicBezTo>
                    <a:pt x="0" y="1550"/>
                    <a:pt x="856" y="4502"/>
                    <a:pt x="2766" y="4514"/>
                  </a:cubicBezTo>
                  <a:cubicBezTo>
                    <a:pt x="2766" y="4514"/>
                    <a:pt x="2767" y="4514"/>
                    <a:pt x="2767" y="4514"/>
                  </a:cubicBezTo>
                  <a:cubicBezTo>
                    <a:pt x="2827" y="4514"/>
                    <a:pt x="2832" y="4421"/>
                    <a:pt x="2771" y="4420"/>
                  </a:cubicBezTo>
                  <a:cubicBezTo>
                    <a:pt x="932" y="4388"/>
                    <a:pt x="116" y="1494"/>
                    <a:pt x="356" y="35"/>
                  </a:cubicBezTo>
                  <a:cubicBezTo>
                    <a:pt x="360" y="13"/>
                    <a:pt x="340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354900" y="4283500"/>
              <a:ext cx="53000" cy="138350"/>
            </a:xfrm>
            <a:custGeom>
              <a:avLst/>
              <a:gdLst/>
              <a:ahLst/>
              <a:cxnLst/>
              <a:rect l="l" t="t" r="r" b="b"/>
              <a:pathLst>
                <a:path w="2120" h="5534" extrusionOk="0">
                  <a:moveTo>
                    <a:pt x="141" y="0"/>
                  </a:moveTo>
                  <a:cubicBezTo>
                    <a:pt x="127" y="0"/>
                    <a:pt x="112" y="9"/>
                    <a:pt x="110" y="28"/>
                  </a:cubicBezTo>
                  <a:cubicBezTo>
                    <a:pt x="0" y="1329"/>
                    <a:pt x="206" y="2610"/>
                    <a:pt x="758" y="3797"/>
                  </a:cubicBezTo>
                  <a:cubicBezTo>
                    <a:pt x="867" y="4033"/>
                    <a:pt x="1545" y="5534"/>
                    <a:pt x="1988" y="5534"/>
                  </a:cubicBezTo>
                  <a:cubicBezTo>
                    <a:pt x="2015" y="5534"/>
                    <a:pt x="2041" y="5528"/>
                    <a:pt x="2066" y="5516"/>
                  </a:cubicBezTo>
                  <a:cubicBezTo>
                    <a:pt x="2120" y="5492"/>
                    <a:pt x="2090" y="5421"/>
                    <a:pt x="2040" y="5421"/>
                  </a:cubicBezTo>
                  <a:cubicBezTo>
                    <a:pt x="2033" y="5421"/>
                    <a:pt x="2026" y="5422"/>
                    <a:pt x="2018" y="5425"/>
                  </a:cubicBezTo>
                  <a:cubicBezTo>
                    <a:pt x="2001" y="5433"/>
                    <a:pt x="1984" y="5436"/>
                    <a:pt x="1966" y="5436"/>
                  </a:cubicBezTo>
                  <a:cubicBezTo>
                    <a:pt x="1489" y="5436"/>
                    <a:pt x="555" y="3054"/>
                    <a:pt x="465" y="2758"/>
                  </a:cubicBezTo>
                  <a:cubicBezTo>
                    <a:pt x="197" y="1869"/>
                    <a:pt x="117" y="955"/>
                    <a:pt x="171" y="31"/>
                  </a:cubicBezTo>
                  <a:cubicBezTo>
                    <a:pt x="173" y="11"/>
                    <a:pt x="157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33075" y="4240025"/>
              <a:ext cx="74925" cy="214850"/>
            </a:xfrm>
            <a:custGeom>
              <a:avLst/>
              <a:gdLst/>
              <a:ahLst/>
              <a:cxnLst/>
              <a:rect l="l" t="t" r="r" b="b"/>
              <a:pathLst>
                <a:path w="2997" h="8594" extrusionOk="0">
                  <a:moveTo>
                    <a:pt x="1262" y="1"/>
                  </a:moveTo>
                  <a:cubicBezTo>
                    <a:pt x="1256" y="1"/>
                    <a:pt x="1250" y="4"/>
                    <a:pt x="1247" y="11"/>
                  </a:cubicBezTo>
                  <a:cubicBezTo>
                    <a:pt x="546" y="1661"/>
                    <a:pt x="363" y="3484"/>
                    <a:pt x="722" y="5240"/>
                  </a:cubicBezTo>
                  <a:cubicBezTo>
                    <a:pt x="998" y="6582"/>
                    <a:pt x="1574" y="8026"/>
                    <a:pt x="2918" y="8590"/>
                  </a:cubicBezTo>
                  <a:cubicBezTo>
                    <a:pt x="2925" y="8593"/>
                    <a:pt x="2931" y="8594"/>
                    <a:pt x="2936" y="8594"/>
                  </a:cubicBezTo>
                  <a:cubicBezTo>
                    <a:pt x="2981" y="8594"/>
                    <a:pt x="2996" y="8521"/>
                    <a:pt x="2948" y="8499"/>
                  </a:cubicBezTo>
                  <a:cubicBezTo>
                    <a:pt x="1" y="7190"/>
                    <a:pt x="379" y="2469"/>
                    <a:pt x="1277" y="20"/>
                  </a:cubicBezTo>
                  <a:cubicBezTo>
                    <a:pt x="1281" y="9"/>
                    <a:pt x="1271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262275" y="4244425"/>
              <a:ext cx="91475" cy="193125"/>
            </a:xfrm>
            <a:custGeom>
              <a:avLst/>
              <a:gdLst/>
              <a:ahLst/>
              <a:cxnLst/>
              <a:rect l="l" t="t" r="r" b="b"/>
              <a:pathLst>
                <a:path w="3659" h="7725" extrusionOk="0">
                  <a:moveTo>
                    <a:pt x="552" y="1"/>
                  </a:moveTo>
                  <a:cubicBezTo>
                    <a:pt x="545" y="1"/>
                    <a:pt x="537" y="5"/>
                    <a:pt x="536" y="14"/>
                  </a:cubicBezTo>
                  <a:cubicBezTo>
                    <a:pt x="237" y="1366"/>
                    <a:pt x="1" y="2878"/>
                    <a:pt x="556" y="4197"/>
                  </a:cubicBezTo>
                  <a:cubicBezTo>
                    <a:pt x="814" y="4816"/>
                    <a:pt x="1233" y="5323"/>
                    <a:pt x="1709" y="5788"/>
                  </a:cubicBezTo>
                  <a:cubicBezTo>
                    <a:pt x="2022" y="6094"/>
                    <a:pt x="3649" y="7139"/>
                    <a:pt x="3431" y="7650"/>
                  </a:cubicBezTo>
                  <a:cubicBezTo>
                    <a:pt x="3414" y="7690"/>
                    <a:pt x="3453" y="7725"/>
                    <a:pt x="3489" y="7725"/>
                  </a:cubicBezTo>
                  <a:cubicBezTo>
                    <a:pt x="3506" y="7725"/>
                    <a:pt x="3523" y="7717"/>
                    <a:pt x="3532" y="7698"/>
                  </a:cubicBezTo>
                  <a:cubicBezTo>
                    <a:pt x="3659" y="7438"/>
                    <a:pt x="3571" y="7342"/>
                    <a:pt x="3401" y="7118"/>
                  </a:cubicBezTo>
                  <a:cubicBezTo>
                    <a:pt x="2961" y="6538"/>
                    <a:pt x="2208" y="6120"/>
                    <a:pt x="1690" y="5602"/>
                  </a:cubicBezTo>
                  <a:cubicBezTo>
                    <a:pt x="82" y="3989"/>
                    <a:pt x="282" y="2093"/>
                    <a:pt x="573" y="20"/>
                  </a:cubicBezTo>
                  <a:cubicBezTo>
                    <a:pt x="574" y="8"/>
                    <a:pt x="56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31450" y="4236125"/>
              <a:ext cx="38325" cy="223025"/>
            </a:xfrm>
            <a:custGeom>
              <a:avLst/>
              <a:gdLst/>
              <a:ahLst/>
              <a:cxnLst/>
              <a:rect l="l" t="t" r="r" b="b"/>
              <a:pathLst>
                <a:path w="1533" h="8921" extrusionOk="0">
                  <a:moveTo>
                    <a:pt x="1015" y="1"/>
                  </a:moveTo>
                  <a:cubicBezTo>
                    <a:pt x="1008" y="1"/>
                    <a:pt x="1000" y="4"/>
                    <a:pt x="994" y="11"/>
                  </a:cubicBezTo>
                  <a:cubicBezTo>
                    <a:pt x="72" y="1127"/>
                    <a:pt x="0" y="2893"/>
                    <a:pt x="74" y="4271"/>
                  </a:cubicBezTo>
                  <a:cubicBezTo>
                    <a:pt x="163" y="5892"/>
                    <a:pt x="620" y="7472"/>
                    <a:pt x="1411" y="8891"/>
                  </a:cubicBezTo>
                  <a:cubicBezTo>
                    <a:pt x="1422" y="8912"/>
                    <a:pt x="1440" y="8920"/>
                    <a:pt x="1458" y="8920"/>
                  </a:cubicBezTo>
                  <a:cubicBezTo>
                    <a:pt x="1495" y="8920"/>
                    <a:pt x="1532" y="8883"/>
                    <a:pt x="1510" y="8839"/>
                  </a:cubicBezTo>
                  <a:cubicBezTo>
                    <a:pt x="750" y="7418"/>
                    <a:pt x="264" y="5892"/>
                    <a:pt x="174" y="4276"/>
                  </a:cubicBezTo>
                  <a:cubicBezTo>
                    <a:pt x="95" y="2892"/>
                    <a:pt x="154" y="1175"/>
                    <a:pt x="1038" y="39"/>
                  </a:cubicBezTo>
                  <a:cubicBezTo>
                    <a:pt x="1053" y="20"/>
                    <a:pt x="1035" y="1"/>
                    <a:pt x="1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94000" y="4224775"/>
              <a:ext cx="26750" cy="238350"/>
            </a:xfrm>
            <a:custGeom>
              <a:avLst/>
              <a:gdLst/>
              <a:ahLst/>
              <a:cxnLst/>
              <a:rect l="l" t="t" r="r" b="b"/>
              <a:pathLst>
                <a:path w="1070" h="9534" extrusionOk="0">
                  <a:moveTo>
                    <a:pt x="1039" y="0"/>
                  </a:moveTo>
                  <a:cubicBezTo>
                    <a:pt x="1033" y="0"/>
                    <a:pt x="1026" y="3"/>
                    <a:pt x="1022" y="10"/>
                  </a:cubicBezTo>
                  <a:cubicBezTo>
                    <a:pt x="222" y="1555"/>
                    <a:pt x="1" y="3283"/>
                    <a:pt x="91" y="5005"/>
                  </a:cubicBezTo>
                  <a:cubicBezTo>
                    <a:pt x="141" y="5923"/>
                    <a:pt x="277" y="6836"/>
                    <a:pt x="441" y="7740"/>
                  </a:cubicBezTo>
                  <a:cubicBezTo>
                    <a:pt x="514" y="8143"/>
                    <a:pt x="519" y="9244"/>
                    <a:pt x="871" y="9525"/>
                  </a:cubicBezTo>
                  <a:cubicBezTo>
                    <a:pt x="880" y="9531"/>
                    <a:pt x="890" y="9534"/>
                    <a:pt x="900" y="9534"/>
                  </a:cubicBezTo>
                  <a:cubicBezTo>
                    <a:pt x="913" y="9534"/>
                    <a:pt x="927" y="9529"/>
                    <a:pt x="937" y="9519"/>
                  </a:cubicBezTo>
                  <a:lnTo>
                    <a:pt x="991" y="9473"/>
                  </a:lnTo>
                  <a:cubicBezTo>
                    <a:pt x="1009" y="9457"/>
                    <a:pt x="1013" y="9432"/>
                    <a:pt x="1002" y="9412"/>
                  </a:cubicBezTo>
                  <a:cubicBezTo>
                    <a:pt x="993" y="9395"/>
                    <a:pt x="983" y="9380"/>
                    <a:pt x="973" y="9364"/>
                  </a:cubicBezTo>
                  <a:cubicBezTo>
                    <a:pt x="962" y="9347"/>
                    <a:pt x="946" y="9339"/>
                    <a:pt x="930" y="9339"/>
                  </a:cubicBezTo>
                  <a:cubicBezTo>
                    <a:pt x="896" y="9339"/>
                    <a:pt x="864" y="9371"/>
                    <a:pt x="884" y="9410"/>
                  </a:cubicBezTo>
                  <a:lnTo>
                    <a:pt x="884" y="9410"/>
                  </a:lnTo>
                  <a:cubicBezTo>
                    <a:pt x="583" y="8857"/>
                    <a:pt x="555" y="7805"/>
                    <a:pt x="451" y="7174"/>
                  </a:cubicBezTo>
                  <a:cubicBezTo>
                    <a:pt x="305" y="6285"/>
                    <a:pt x="193" y="5389"/>
                    <a:pt x="175" y="4486"/>
                  </a:cubicBezTo>
                  <a:cubicBezTo>
                    <a:pt x="145" y="2938"/>
                    <a:pt x="411" y="1437"/>
                    <a:pt x="1062" y="29"/>
                  </a:cubicBezTo>
                  <a:cubicBezTo>
                    <a:pt x="1069" y="14"/>
                    <a:pt x="1054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92025" y="4208050"/>
              <a:ext cx="7575" cy="10200"/>
            </a:xfrm>
            <a:custGeom>
              <a:avLst/>
              <a:gdLst/>
              <a:ahLst/>
              <a:cxnLst/>
              <a:rect l="l" t="t" r="r" b="b"/>
              <a:pathLst>
                <a:path w="303" h="408" extrusionOk="0">
                  <a:moveTo>
                    <a:pt x="279" y="1"/>
                  </a:moveTo>
                  <a:cubicBezTo>
                    <a:pt x="276" y="1"/>
                    <a:pt x="273" y="2"/>
                    <a:pt x="270" y="3"/>
                  </a:cubicBezTo>
                  <a:cubicBezTo>
                    <a:pt x="125" y="75"/>
                    <a:pt x="25" y="215"/>
                    <a:pt x="4" y="377"/>
                  </a:cubicBezTo>
                  <a:cubicBezTo>
                    <a:pt x="1" y="397"/>
                    <a:pt x="15" y="408"/>
                    <a:pt x="31" y="408"/>
                  </a:cubicBezTo>
                  <a:cubicBezTo>
                    <a:pt x="45" y="408"/>
                    <a:pt x="60" y="399"/>
                    <a:pt x="64" y="381"/>
                  </a:cubicBezTo>
                  <a:cubicBezTo>
                    <a:pt x="85" y="238"/>
                    <a:pt x="166" y="113"/>
                    <a:pt x="286" y="34"/>
                  </a:cubicBezTo>
                  <a:cubicBezTo>
                    <a:pt x="302" y="24"/>
                    <a:pt x="294" y="1"/>
                    <a:pt x="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66325" y="4264250"/>
              <a:ext cx="4300" cy="14850"/>
            </a:xfrm>
            <a:custGeom>
              <a:avLst/>
              <a:gdLst/>
              <a:ahLst/>
              <a:cxnLst/>
              <a:rect l="l" t="t" r="r" b="b"/>
              <a:pathLst>
                <a:path w="172" h="594" extrusionOk="0">
                  <a:moveTo>
                    <a:pt x="154" y="1"/>
                  </a:moveTo>
                  <a:cubicBezTo>
                    <a:pt x="148" y="1"/>
                    <a:pt x="141" y="4"/>
                    <a:pt x="138" y="12"/>
                  </a:cubicBezTo>
                  <a:cubicBezTo>
                    <a:pt x="67" y="174"/>
                    <a:pt x="47" y="373"/>
                    <a:pt x="7" y="546"/>
                  </a:cubicBezTo>
                  <a:cubicBezTo>
                    <a:pt x="1" y="574"/>
                    <a:pt x="24" y="593"/>
                    <a:pt x="45" y="593"/>
                  </a:cubicBezTo>
                  <a:cubicBezTo>
                    <a:pt x="58" y="593"/>
                    <a:pt x="70" y="586"/>
                    <a:pt x="74" y="569"/>
                  </a:cubicBezTo>
                  <a:cubicBezTo>
                    <a:pt x="89" y="506"/>
                    <a:pt x="102" y="442"/>
                    <a:pt x="117" y="380"/>
                  </a:cubicBezTo>
                  <a:lnTo>
                    <a:pt x="117" y="376"/>
                  </a:lnTo>
                  <a:cubicBezTo>
                    <a:pt x="145" y="256"/>
                    <a:pt x="171" y="134"/>
                    <a:pt x="171" y="17"/>
                  </a:cubicBezTo>
                  <a:cubicBezTo>
                    <a:pt x="171" y="6"/>
                    <a:pt x="163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98450" y="4211825"/>
              <a:ext cx="6825" cy="14600"/>
            </a:xfrm>
            <a:custGeom>
              <a:avLst/>
              <a:gdLst/>
              <a:ahLst/>
              <a:cxnLst/>
              <a:rect l="l" t="t" r="r" b="b"/>
              <a:pathLst>
                <a:path w="273" h="584" extrusionOk="0">
                  <a:moveTo>
                    <a:pt x="246" y="1"/>
                  </a:moveTo>
                  <a:cubicBezTo>
                    <a:pt x="242" y="1"/>
                    <a:pt x="238" y="2"/>
                    <a:pt x="235" y="6"/>
                  </a:cubicBezTo>
                  <a:cubicBezTo>
                    <a:pt x="95" y="155"/>
                    <a:pt x="12" y="350"/>
                    <a:pt x="1" y="554"/>
                  </a:cubicBezTo>
                  <a:cubicBezTo>
                    <a:pt x="1" y="573"/>
                    <a:pt x="16" y="583"/>
                    <a:pt x="32" y="583"/>
                  </a:cubicBezTo>
                  <a:cubicBezTo>
                    <a:pt x="46" y="583"/>
                    <a:pt x="59" y="575"/>
                    <a:pt x="60" y="558"/>
                  </a:cubicBezTo>
                  <a:cubicBezTo>
                    <a:pt x="68" y="364"/>
                    <a:pt x="139" y="178"/>
                    <a:pt x="263" y="30"/>
                  </a:cubicBezTo>
                  <a:cubicBezTo>
                    <a:pt x="273" y="16"/>
                    <a:pt x="260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77550" y="4262875"/>
              <a:ext cx="5000" cy="25050"/>
            </a:xfrm>
            <a:custGeom>
              <a:avLst/>
              <a:gdLst/>
              <a:ahLst/>
              <a:cxnLst/>
              <a:rect l="l" t="t" r="r" b="b"/>
              <a:pathLst>
                <a:path w="200" h="1002" extrusionOk="0">
                  <a:moveTo>
                    <a:pt x="179" y="1"/>
                  </a:moveTo>
                  <a:cubicBezTo>
                    <a:pt x="172" y="1"/>
                    <a:pt x="164" y="5"/>
                    <a:pt x="161" y="13"/>
                  </a:cubicBezTo>
                  <a:cubicBezTo>
                    <a:pt x="64" y="313"/>
                    <a:pt x="16" y="648"/>
                    <a:pt x="1" y="963"/>
                  </a:cubicBezTo>
                  <a:cubicBezTo>
                    <a:pt x="0" y="988"/>
                    <a:pt x="20" y="1001"/>
                    <a:pt x="39" y="1001"/>
                  </a:cubicBezTo>
                  <a:cubicBezTo>
                    <a:pt x="56" y="1001"/>
                    <a:pt x="73" y="990"/>
                    <a:pt x="76" y="968"/>
                  </a:cubicBezTo>
                  <a:cubicBezTo>
                    <a:pt x="105" y="648"/>
                    <a:pt x="154" y="337"/>
                    <a:pt x="197" y="20"/>
                  </a:cubicBezTo>
                  <a:cubicBezTo>
                    <a:pt x="199" y="8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16275" y="4195150"/>
              <a:ext cx="9025" cy="11800"/>
            </a:xfrm>
            <a:custGeom>
              <a:avLst/>
              <a:gdLst/>
              <a:ahLst/>
              <a:cxnLst/>
              <a:rect l="l" t="t" r="r" b="b"/>
              <a:pathLst>
                <a:path w="361" h="472" extrusionOk="0">
                  <a:moveTo>
                    <a:pt x="314" y="0"/>
                  </a:moveTo>
                  <a:cubicBezTo>
                    <a:pt x="306" y="0"/>
                    <a:pt x="298" y="3"/>
                    <a:pt x="290" y="10"/>
                  </a:cubicBezTo>
                  <a:cubicBezTo>
                    <a:pt x="160" y="122"/>
                    <a:pt x="68" y="280"/>
                    <a:pt x="7" y="440"/>
                  </a:cubicBezTo>
                  <a:cubicBezTo>
                    <a:pt x="1" y="458"/>
                    <a:pt x="17" y="472"/>
                    <a:pt x="32" y="472"/>
                  </a:cubicBezTo>
                  <a:cubicBezTo>
                    <a:pt x="40" y="472"/>
                    <a:pt x="47" y="468"/>
                    <a:pt x="51" y="460"/>
                  </a:cubicBezTo>
                  <a:cubicBezTo>
                    <a:pt x="130" y="311"/>
                    <a:pt x="230" y="188"/>
                    <a:pt x="339" y="62"/>
                  </a:cubicBezTo>
                  <a:cubicBezTo>
                    <a:pt x="361" y="36"/>
                    <a:pt x="341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54825" y="4155525"/>
              <a:ext cx="14875" cy="8700"/>
            </a:xfrm>
            <a:custGeom>
              <a:avLst/>
              <a:gdLst/>
              <a:ahLst/>
              <a:cxnLst/>
              <a:rect l="l" t="t" r="r" b="b"/>
              <a:pathLst>
                <a:path w="595" h="348" extrusionOk="0">
                  <a:moveTo>
                    <a:pt x="534" y="1"/>
                  </a:moveTo>
                  <a:cubicBezTo>
                    <a:pt x="321" y="1"/>
                    <a:pt x="121" y="137"/>
                    <a:pt x="12" y="312"/>
                  </a:cubicBezTo>
                  <a:cubicBezTo>
                    <a:pt x="1" y="331"/>
                    <a:pt x="16" y="348"/>
                    <a:pt x="32" y="348"/>
                  </a:cubicBezTo>
                  <a:cubicBezTo>
                    <a:pt x="39" y="348"/>
                    <a:pt x="46" y="345"/>
                    <a:pt x="51" y="337"/>
                  </a:cubicBezTo>
                  <a:cubicBezTo>
                    <a:pt x="181" y="160"/>
                    <a:pt x="351" y="90"/>
                    <a:pt x="561" y="58"/>
                  </a:cubicBezTo>
                  <a:cubicBezTo>
                    <a:pt x="595" y="53"/>
                    <a:pt x="589" y="2"/>
                    <a:pt x="557" y="1"/>
                  </a:cubicBezTo>
                  <a:cubicBezTo>
                    <a:pt x="550" y="1"/>
                    <a:pt x="542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38150" y="4156800"/>
              <a:ext cx="40200" cy="62875"/>
            </a:xfrm>
            <a:custGeom>
              <a:avLst/>
              <a:gdLst/>
              <a:ahLst/>
              <a:cxnLst/>
              <a:rect l="l" t="t" r="r" b="b"/>
              <a:pathLst>
                <a:path w="1608" h="2515" extrusionOk="0">
                  <a:moveTo>
                    <a:pt x="1571" y="0"/>
                  </a:moveTo>
                  <a:cubicBezTo>
                    <a:pt x="1567" y="0"/>
                    <a:pt x="1562" y="2"/>
                    <a:pt x="1557" y="5"/>
                  </a:cubicBezTo>
                  <a:cubicBezTo>
                    <a:pt x="1208" y="211"/>
                    <a:pt x="1011" y="536"/>
                    <a:pt x="827" y="885"/>
                  </a:cubicBezTo>
                  <a:cubicBezTo>
                    <a:pt x="551" y="1406"/>
                    <a:pt x="284" y="1930"/>
                    <a:pt x="16" y="2455"/>
                  </a:cubicBezTo>
                  <a:cubicBezTo>
                    <a:pt x="0" y="2485"/>
                    <a:pt x="27" y="2515"/>
                    <a:pt x="52" y="2515"/>
                  </a:cubicBezTo>
                  <a:cubicBezTo>
                    <a:pt x="63" y="2515"/>
                    <a:pt x="73" y="2509"/>
                    <a:pt x="80" y="2496"/>
                  </a:cubicBezTo>
                  <a:cubicBezTo>
                    <a:pt x="307" y="2060"/>
                    <a:pt x="531" y="1624"/>
                    <a:pt x="756" y="1186"/>
                  </a:cubicBezTo>
                  <a:cubicBezTo>
                    <a:pt x="975" y="764"/>
                    <a:pt x="1172" y="329"/>
                    <a:pt x="1582" y="55"/>
                  </a:cubicBezTo>
                  <a:cubicBezTo>
                    <a:pt x="1608" y="39"/>
                    <a:pt x="1595" y="0"/>
                    <a:pt x="1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00200" y="4084550"/>
              <a:ext cx="190600" cy="114875"/>
            </a:xfrm>
            <a:custGeom>
              <a:avLst/>
              <a:gdLst/>
              <a:ahLst/>
              <a:cxnLst/>
              <a:rect l="l" t="t" r="r" b="b"/>
              <a:pathLst>
                <a:path w="7624" h="4595" extrusionOk="0">
                  <a:moveTo>
                    <a:pt x="5490" y="1"/>
                  </a:moveTo>
                  <a:cubicBezTo>
                    <a:pt x="2789" y="1"/>
                    <a:pt x="100" y="1506"/>
                    <a:pt x="1" y="4563"/>
                  </a:cubicBezTo>
                  <a:cubicBezTo>
                    <a:pt x="1" y="4584"/>
                    <a:pt x="16" y="4595"/>
                    <a:pt x="32" y="4595"/>
                  </a:cubicBezTo>
                  <a:cubicBezTo>
                    <a:pt x="46" y="4595"/>
                    <a:pt x="60" y="4586"/>
                    <a:pt x="62" y="4567"/>
                  </a:cubicBezTo>
                  <a:cubicBezTo>
                    <a:pt x="298" y="1585"/>
                    <a:pt x="2832" y="82"/>
                    <a:pt x="5480" y="82"/>
                  </a:cubicBezTo>
                  <a:cubicBezTo>
                    <a:pt x="6175" y="82"/>
                    <a:pt x="6878" y="185"/>
                    <a:pt x="7549" y="393"/>
                  </a:cubicBezTo>
                  <a:cubicBezTo>
                    <a:pt x="7554" y="395"/>
                    <a:pt x="7559" y="395"/>
                    <a:pt x="7563" y="395"/>
                  </a:cubicBezTo>
                  <a:cubicBezTo>
                    <a:pt x="7606" y="395"/>
                    <a:pt x="7624" y="326"/>
                    <a:pt x="7575" y="312"/>
                  </a:cubicBezTo>
                  <a:cubicBezTo>
                    <a:pt x="6911" y="105"/>
                    <a:pt x="6200" y="1"/>
                    <a:pt x="5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75775" y="4005675"/>
              <a:ext cx="120200" cy="174050"/>
            </a:xfrm>
            <a:custGeom>
              <a:avLst/>
              <a:gdLst/>
              <a:ahLst/>
              <a:cxnLst/>
              <a:rect l="l" t="t" r="r" b="b"/>
              <a:pathLst>
                <a:path w="4808" h="6962" extrusionOk="0">
                  <a:moveTo>
                    <a:pt x="4770" y="1"/>
                  </a:moveTo>
                  <a:cubicBezTo>
                    <a:pt x="3226" y="1"/>
                    <a:pt x="1792" y="717"/>
                    <a:pt x="966" y="2044"/>
                  </a:cubicBezTo>
                  <a:cubicBezTo>
                    <a:pt x="0" y="3593"/>
                    <a:pt x="620" y="5270"/>
                    <a:pt x="73" y="6906"/>
                  </a:cubicBezTo>
                  <a:cubicBezTo>
                    <a:pt x="63" y="6939"/>
                    <a:pt x="90" y="6962"/>
                    <a:pt x="117" y="6962"/>
                  </a:cubicBezTo>
                  <a:cubicBezTo>
                    <a:pt x="134" y="6962"/>
                    <a:pt x="150" y="6953"/>
                    <a:pt x="157" y="6933"/>
                  </a:cubicBezTo>
                  <a:cubicBezTo>
                    <a:pt x="580" y="5699"/>
                    <a:pt x="219" y="4385"/>
                    <a:pt x="588" y="3140"/>
                  </a:cubicBezTo>
                  <a:cubicBezTo>
                    <a:pt x="1148" y="1258"/>
                    <a:pt x="2853" y="119"/>
                    <a:pt x="4770" y="53"/>
                  </a:cubicBezTo>
                  <a:cubicBezTo>
                    <a:pt x="4804" y="51"/>
                    <a:pt x="4808" y="1"/>
                    <a:pt x="4774" y="1"/>
                  </a:cubicBezTo>
                  <a:cubicBezTo>
                    <a:pt x="4773" y="1"/>
                    <a:pt x="4771" y="1"/>
                    <a:pt x="4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68125" y="3996150"/>
              <a:ext cx="92175" cy="178250"/>
            </a:xfrm>
            <a:custGeom>
              <a:avLst/>
              <a:gdLst/>
              <a:ahLst/>
              <a:cxnLst/>
              <a:rect l="l" t="t" r="r" b="b"/>
              <a:pathLst>
                <a:path w="3687" h="7130" extrusionOk="0">
                  <a:moveTo>
                    <a:pt x="3617" y="0"/>
                  </a:moveTo>
                  <a:cubicBezTo>
                    <a:pt x="3612" y="0"/>
                    <a:pt x="3606" y="1"/>
                    <a:pt x="3600" y="3"/>
                  </a:cubicBezTo>
                  <a:cubicBezTo>
                    <a:pt x="2333" y="380"/>
                    <a:pt x="1265" y="1232"/>
                    <a:pt x="692" y="2437"/>
                  </a:cubicBezTo>
                  <a:cubicBezTo>
                    <a:pt x="1" y="3893"/>
                    <a:pt x="329" y="5549"/>
                    <a:pt x="163" y="7100"/>
                  </a:cubicBezTo>
                  <a:cubicBezTo>
                    <a:pt x="161" y="7120"/>
                    <a:pt x="176" y="7130"/>
                    <a:pt x="191" y="7130"/>
                  </a:cubicBezTo>
                  <a:cubicBezTo>
                    <a:pt x="205" y="7130"/>
                    <a:pt x="220" y="7121"/>
                    <a:pt x="222" y="7103"/>
                  </a:cubicBezTo>
                  <a:cubicBezTo>
                    <a:pt x="425" y="5745"/>
                    <a:pt x="173" y="4322"/>
                    <a:pt x="590" y="2998"/>
                  </a:cubicBezTo>
                  <a:cubicBezTo>
                    <a:pt x="1038" y="1580"/>
                    <a:pt x="2226" y="534"/>
                    <a:pt x="3624" y="112"/>
                  </a:cubicBezTo>
                  <a:cubicBezTo>
                    <a:pt x="3686" y="93"/>
                    <a:pt x="3673" y="0"/>
                    <a:pt x="3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34725" y="4186525"/>
              <a:ext cx="31425" cy="24900"/>
            </a:xfrm>
            <a:custGeom>
              <a:avLst/>
              <a:gdLst/>
              <a:ahLst/>
              <a:cxnLst/>
              <a:rect l="l" t="t" r="r" b="b"/>
              <a:pathLst>
                <a:path w="1257" h="996" extrusionOk="0">
                  <a:moveTo>
                    <a:pt x="1225" y="0"/>
                  </a:moveTo>
                  <a:cubicBezTo>
                    <a:pt x="1222" y="0"/>
                    <a:pt x="1219" y="1"/>
                    <a:pt x="1215" y="3"/>
                  </a:cubicBezTo>
                  <a:cubicBezTo>
                    <a:pt x="761" y="203"/>
                    <a:pt x="294" y="537"/>
                    <a:pt x="14" y="954"/>
                  </a:cubicBezTo>
                  <a:cubicBezTo>
                    <a:pt x="1" y="973"/>
                    <a:pt x="18" y="996"/>
                    <a:pt x="37" y="996"/>
                  </a:cubicBezTo>
                  <a:cubicBezTo>
                    <a:pt x="43" y="996"/>
                    <a:pt x="49" y="994"/>
                    <a:pt x="54" y="988"/>
                  </a:cubicBezTo>
                  <a:cubicBezTo>
                    <a:pt x="423" y="613"/>
                    <a:pt x="771" y="297"/>
                    <a:pt x="1237" y="43"/>
                  </a:cubicBezTo>
                  <a:cubicBezTo>
                    <a:pt x="1256" y="29"/>
                    <a:pt x="1245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84750" y="4258100"/>
              <a:ext cx="24825" cy="174825"/>
            </a:xfrm>
            <a:custGeom>
              <a:avLst/>
              <a:gdLst/>
              <a:ahLst/>
              <a:cxnLst/>
              <a:rect l="l" t="t" r="r" b="b"/>
              <a:pathLst>
                <a:path w="993" h="6993" extrusionOk="0">
                  <a:moveTo>
                    <a:pt x="952" y="1"/>
                  </a:moveTo>
                  <a:cubicBezTo>
                    <a:pt x="941" y="1"/>
                    <a:pt x="931" y="6"/>
                    <a:pt x="926" y="18"/>
                  </a:cubicBezTo>
                  <a:cubicBezTo>
                    <a:pt x="0" y="2257"/>
                    <a:pt x="424" y="4661"/>
                    <a:pt x="893" y="6956"/>
                  </a:cubicBezTo>
                  <a:cubicBezTo>
                    <a:pt x="898" y="6981"/>
                    <a:pt x="918" y="6993"/>
                    <a:pt x="938" y="6993"/>
                  </a:cubicBezTo>
                  <a:cubicBezTo>
                    <a:pt x="965" y="6993"/>
                    <a:pt x="993" y="6972"/>
                    <a:pt x="986" y="6938"/>
                  </a:cubicBezTo>
                  <a:cubicBezTo>
                    <a:pt x="514" y="4628"/>
                    <a:pt x="127" y="2305"/>
                    <a:pt x="977" y="34"/>
                  </a:cubicBezTo>
                  <a:cubicBezTo>
                    <a:pt x="984" y="14"/>
                    <a:pt x="968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89525" y="4166825"/>
              <a:ext cx="151400" cy="217475"/>
            </a:xfrm>
            <a:custGeom>
              <a:avLst/>
              <a:gdLst/>
              <a:ahLst/>
              <a:cxnLst/>
              <a:rect l="l" t="t" r="r" b="b"/>
              <a:pathLst>
                <a:path w="6056" h="8699" extrusionOk="0">
                  <a:moveTo>
                    <a:pt x="5726" y="1"/>
                  </a:moveTo>
                  <a:cubicBezTo>
                    <a:pt x="3933" y="1"/>
                    <a:pt x="1687" y="235"/>
                    <a:pt x="884" y="2056"/>
                  </a:cubicBezTo>
                  <a:cubicBezTo>
                    <a:pt x="1" y="4061"/>
                    <a:pt x="554" y="6760"/>
                    <a:pt x="1377" y="8684"/>
                  </a:cubicBezTo>
                  <a:cubicBezTo>
                    <a:pt x="1381" y="8695"/>
                    <a:pt x="1389" y="8699"/>
                    <a:pt x="1397" y="8699"/>
                  </a:cubicBezTo>
                  <a:cubicBezTo>
                    <a:pt x="1414" y="8699"/>
                    <a:pt x="1432" y="8680"/>
                    <a:pt x="1425" y="8659"/>
                  </a:cubicBezTo>
                  <a:cubicBezTo>
                    <a:pt x="735" y="6782"/>
                    <a:pt x="210" y="4546"/>
                    <a:pt x="793" y="2570"/>
                  </a:cubicBezTo>
                  <a:cubicBezTo>
                    <a:pt x="1426" y="421"/>
                    <a:pt x="3767" y="93"/>
                    <a:pt x="5726" y="93"/>
                  </a:cubicBezTo>
                  <a:cubicBezTo>
                    <a:pt x="5814" y="93"/>
                    <a:pt x="5903" y="93"/>
                    <a:pt x="5990" y="95"/>
                  </a:cubicBezTo>
                  <a:cubicBezTo>
                    <a:pt x="6050" y="95"/>
                    <a:pt x="6055" y="3"/>
                    <a:pt x="5995" y="3"/>
                  </a:cubicBezTo>
                  <a:cubicBezTo>
                    <a:pt x="5907" y="1"/>
                    <a:pt x="5817" y="1"/>
                    <a:pt x="5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9814932">
            <a:off x="6260180" y="-1282125"/>
            <a:ext cx="4116243" cy="3191514"/>
            <a:chOff x="902100" y="3410650"/>
            <a:chExt cx="787100" cy="610275"/>
          </a:xfrm>
        </p:grpSpPr>
        <p:sp>
          <p:nvSpPr>
            <p:cNvPr id="130" name="Google Shape;130;p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2020057" y="-1282562"/>
            <a:ext cx="2012481" cy="2415552"/>
            <a:chOff x="1900450" y="3143950"/>
            <a:chExt cx="384825" cy="461900"/>
          </a:xfrm>
        </p:grpSpPr>
        <p:sp>
          <p:nvSpPr>
            <p:cNvPr id="160" name="Google Shape;160;p2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6" name="Google Shape;206;p2"/>
          <p:cNvGrpSpPr/>
          <p:nvPr/>
        </p:nvGrpSpPr>
        <p:grpSpPr>
          <a:xfrm>
            <a:off x="901553" y="-690054"/>
            <a:ext cx="1990493" cy="1871858"/>
            <a:chOff x="1888400" y="1093775"/>
            <a:chExt cx="1244525" cy="1170350"/>
          </a:xfrm>
        </p:grpSpPr>
        <p:sp>
          <p:nvSpPr>
            <p:cNvPr id="207" name="Google Shape;207;p2"/>
            <p:cNvSpPr/>
            <p:nvPr/>
          </p:nvSpPr>
          <p:spPr>
            <a:xfrm>
              <a:off x="1900125" y="1102800"/>
              <a:ext cx="1219700" cy="1155700"/>
            </a:xfrm>
            <a:custGeom>
              <a:avLst/>
              <a:gdLst/>
              <a:ahLst/>
              <a:cxnLst/>
              <a:rect l="l" t="t" r="r" b="b"/>
              <a:pathLst>
                <a:path w="48788" h="46228" extrusionOk="0">
                  <a:moveTo>
                    <a:pt x="30136" y="0"/>
                  </a:moveTo>
                  <a:cubicBezTo>
                    <a:pt x="30058" y="0"/>
                    <a:pt x="29984" y="40"/>
                    <a:pt x="29942" y="136"/>
                  </a:cubicBezTo>
                  <a:cubicBezTo>
                    <a:pt x="28296" y="3874"/>
                    <a:pt x="28051" y="8343"/>
                    <a:pt x="31076" y="11392"/>
                  </a:cubicBezTo>
                  <a:cubicBezTo>
                    <a:pt x="30071" y="12069"/>
                    <a:pt x="29084" y="12764"/>
                    <a:pt x="28118" y="13476"/>
                  </a:cubicBezTo>
                  <a:cubicBezTo>
                    <a:pt x="28128" y="10953"/>
                    <a:pt x="27629" y="8313"/>
                    <a:pt x="25979" y="6321"/>
                  </a:cubicBezTo>
                  <a:cubicBezTo>
                    <a:pt x="24034" y="3979"/>
                    <a:pt x="20893" y="3183"/>
                    <a:pt x="18644" y="1209"/>
                  </a:cubicBezTo>
                  <a:cubicBezTo>
                    <a:pt x="18591" y="1163"/>
                    <a:pt x="18523" y="1141"/>
                    <a:pt x="18455" y="1141"/>
                  </a:cubicBezTo>
                  <a:cubicBezTo>
                    <a:pt x="18316" y="1141"/>
                    <a:pt x="18179" y="1233"/>
                    <a:pt x="18191" y="1398"/>
                  </a:cubicBezTo>
                  <a:cubicBezTo>
                    <a:pt x="18566" y="6799"/>
                    <a:pt x="22179" y="12288"/>
                    <a:pt x="27508" y="13932"/>
                  </a:cubicBezTo>
                  <a:cubicBezTo>
                    <a:pt x="26983" y="14326"/>
                    <a:pt x="26464" y="14722"/>
                    <a:pt x="25954" y="15125"/>
                  </a:cubicBezTo>
                  <a:cubicBezTo>
                    <a:pt x="25456" y="15519"/>
                    <a:pt x="24963" y="15919"/>
                    <a:pt x="24476" y="16326"/>
                  </a:cubicBezTo>
                  <a:cubicBezTo>
                    <a:pt x="23733" y="14234"/>
                    <a:pt x="22603" y="12324"/>
                    <a:pt x="21052" y="10719"/>
                  </a:cubicBezTo>
                  <a:cubicBezTo>
                    <a:pt x="19134" y="8733"/>
                    <a:pt x="16513" y="7817"/>
                    <a:pt x="14541" y="5943"/>
                  </a:cubicBezTo>
                  <a:cubicBezTo>
                    <a:pt x="14484" y="5888"/>
                    <a:pt x="14419" y="5865"/>
                    <a:pt x="14357" y="5865"/>
                  </a:cubicBezTo>
                  <a:cubicBezTo>
                    <a:pt x="14198" y="5865"/>
                    <a:pt x="14055" y="6022"/>
                    <a:pt x="14089" y="6208"/>
                  </a:cubicBezTo>
                  <a:cubicBezTo>
                    <a:pt x="14586" y="8889"/>
                    <a:pt x="14725" y="11646"/>
                    <a:pt x="16881" y="13546"/>
                  </a:cubicBezTo>
                  <a:cubicBezTo>
                    <a:pt x="18751" y="15194"/>
                    <a:pt x="21084" y="16445"/>
                    <a:pt x="23487" y="17167"/>
                  </a:cubicBezTo>
                  <a:cubicBezTo>
                    <a:pt x="22501" y="18017"/>
                    <a:pt x="21538" y="18892"/>
                    <a:pt x="20595" y="19793"/>
                  </a:cubicBezTo>
                  <a:cubicBezTo>
                    <a:pt x="20859" y="17509"/>
                    <a:pt x="18298" y="15822"/>
                    <a:pt x="16694" y="14575"/>
                  </a:cubicBezTo>
                  <a:cubicBezTo>
                    <a:pt x="14332" y="12741"/>
                    <a:pt x="11395" y="12178"/>
                    <a:pt x="8999" y="10461"/>
                  </a:cubicBezTo>
                  <a:cubicBezTo>
                    <a:pt x="8964" y="10436"/>
                    <a:pt x="8922" y="10424"/>
                    <a:pt x="8879" y="10424"/>
                  </a:cubicBezTo>
                  <a:cubicBezTo>
                    <a:pt x="8742" y="10424"/>
                    <a:pt x="8595" y="10541"/>
                    <a:pt x="8612" y="10685"/>
                  </a:cubicBezTo>
                  <a:cubicBezTo>
                    <a:pt x="8939" y="13341"/>
                    <a:pt x="10452" y="15506"/>
                    <a:pt x="12558" y="17105"/>
                  </a:cubicBezTo>
                  <a:cubicBezTo>
                    <a:pt x="14367" y="18478"/>
                    <a:pt x="17350" y="20368"/>
                    <a:pt x="19896" y="20473"/>
                  </a:cubicBezTo>
                  <a:cubicBezTo>
                    <a:pt x="18872" y="21480"/>
                    <a:pt x="17879" y="22519"/>
                    <a:pt x="16914" y="23586"/>
                  </a:cubicBezTo>
                  <a:cubicBezTo>
                    <a:pt x="14098" y="19907"/>
                    <a:pt x="9768" y="17758"/>
                    <a:pt x="5172" y="17758"/>
                  </a:cubicBezTo>
                  <a:cubicBezTo>
                    <a:pt x="4770" y="17758"/>
                    <a:pt x="4366" y="17774"/>
                    <a:pt x="3961" y="17808"/>
                  </a:cubicBezTo>
                  <a:cubicBezTo>
                    <a:pt x="3749" y="17825"/>
                    <a:pt x="3637" y="18022"/>
                    <a:pt x="3730" y="18214"/>
                  </a:cubicBezTo>
                  <a:cubicBezTo>
                    <a:pt x="6030" y="22960"/>
                    <a:pt x="11372" y="24191"/>
                    <a:pt x="16234" y="24350"/>
                  </a:cubicBezTo>
                  <a:cubicBezTo>
                    <a:pt x="15423" y="25259"/>
                    <a:pt x="14632" y="26186"/>
                    <a:pt x="13875" y="27138"/>
                  </a:cubicBezTo>
                  <a:cubicBezTo>
                    <a:pt x="12712" y="24574"/>
                    <a:pt x="10144" y="23943"/>
                    <a:pt x="7433" y="23943"/>
                  </a:cubicBezTo>
                  <a:cubicBezTo>
                    <a:pt x="5396" y="23943"/>
                    <a:pt x="3278" y="24300"/>
                    <a:pt x="1617" y="24460"/>
                  </a:cubicBezTo>
                  <a:cubicBezTo>
                    <a:pt x="1392" y="24482"/>
                    <a:pt x="1244" y="24750"/>
                    <a:pt x="1425" y="24928"/>
                  </a:cubicBezTo>
                  <a:cubicBezTo>
                    <a:pt x="3766" y="27230"/>
                    <a:pt x="6872" y="28512"/>
                    <a:pt x="10056" y="28512"/>
                  </a:cubicBezTo>
                  <a:cubicBezTo>
                    <a:pt x="11078" y="28512"/>
                    <a:pt x="12107" y="28380"/>
                    <a:pt x="13121" y="28107"/>
                  </a:cubicBezTo>
                  <a:lnTo>
                    <a:pt x="13121" y="28107"/>
                  </a:lnTo>
                  <a:cubicBezTo>
                    <a:pt x="12624" y="28758"/>
                    <a:pt x="12136" y="29415"/>
                    <a:pt x="11667" y="30086"/>
                  </a:cubicBezTo>
                  <a:cubicBezTo>
                    <a:pt x="10274" y="29200"/>
                    <a:pt x="8728" y="28876"/>
                    <a:pt x="7144" y="28876"/>
                  </a:cubicBezTo>
                  <a:cubicBezTo>
                    <a:pt x="4890" y="28876"/>
                    <a:pt x="2558" y="29532"/>
                    <a:pt x="473" y="30162"/>
                  </a:cubicBezTo>
                  <a:cubicBezTo>
                    <a:pt x="210" y="30241"/>
                    <a:pt x="218" y="30608"/>
                    <a:pt x="475" y="30688"/>
                  </a:cubicBezTo>
                  <a:cubicBezTo>
                    <a:pt x="1409" y="30984"/>
                    <a:pt x="2091" y="31633"/>
                    <a:pt x="2978" y="32007"/>
                  </a:cubicBezTo>
                  <a:cubicBezTo>
                    <a:pt x="3575" y="32259"/>
                    <a:pt x="4159" y="32329"/>
                    <a:pt x="4773" y="32329"/>
                  </a:cubicBezTo>
                  <a:cubicBezTo>
                    <a:pt x="4988" y="32329"/>
                    <a:pt x="5206" y="32321"/>
                    <a:pt x="5430" y="32308"/>
                  </a:cubicBezTo>
                  <a:cubicBezTo>
                    <a:pt x="7333" y="32204"/>
                    <a:pt x="9184" y="31782"/>
                    <a:pt x="10962" y="31116"/>
                  </a:cubicBezTo>
                  <a:lnTo>
                    <a:pt x="10962" y="31116"/>
                  </a:lnTo>
                  <a:cubicBezTo>
                    <a:pt x="10634" y="31605"/>
                    <a:pt x="10310" y="32098"/>
                    <a:pt x="9996" y="32596"/>
                  </a:cubicBezTo>
                  <a:cubicBezTo>
                    <a:pt x="9986" y="32591"/>
                    <a:pt x="9973" y="32583"/>
                    <a:pt x="9962" y="32579"/>
                  </a:cubicBezTo>
                  <a:cubicBezTo>
                    <a:pt x="9387" y="32420"/>
                    <a:pt x="8829" y="32349"/>
                    <a:pt x="8285" y="32349"/>
                  </a:cubicBezTo>
                  <a:cubicBezTo>
                    <a:pt x="5285" y="32349"/>
                    <a:pt x="2722" y="34510"/>
                    <a:pt x="190" y="36041"/>
                  </a:cubicBezTo>
                  <a:cubicBezTo>
                    <a:pt x="0" y="36156"/>
                    <a:pt x="19" y="36490"/>
                    <a:pt x="255" y="36537"/>
                  </a:cubicBezTo>
                  <a:cubicBezTo>
                    <a:pt x="805" y="36648"/>
                    <a:pt x="1346" y="36699"/>
                    <a:pt x="1880" y="36699"/>
                  </a:cubicBezTo>
                  <a:cubicBezTo>
                    <a:pt x="4592" y="36699"/>
                    <a:pt x="7089" y="35368"/>
                    <a:pt x="9290" y="33750"/>
                  </a:cubicBezTo>
                  <a:lnTo>
                    <a:pt x="9290" y="33750"/>
                  </a:lnTo>
                  <a:cubicBezTo>
                    <a:pt x="9284" y="33767"/>
                    <a:pt x="9274" y="33781"/>
                    <a:pt x="9265" y="33796"/>
                  </a:cubicBezTo>
                  <a:cubicBezTo>
                    <a:pt x="9245" y="33827"/>
                    <a:pt x="9244" y="33866"/>
                    <a:pt x="9261" y="33899"/>
                  </a:cubicBezTo>
                  <a:cubicBezTo>
                    <a:pt x="6501" y="37266"/>
                    <a:pt x="4152" y="41598"/>
                    <a:pt x="5331" y="46040"/>
                  </a:cubicBezTo>
                  <a:cubicBezTo>
                    <a:pt x="5358" y="46143"/>
                    <a:pt x="5471" y="46227"/>
                    <a:pt x="5581" y="46227"/>
                  </a:cubicBezTo>
                  <a:cubicBezTo>
                    <a:pt x="5622" y="46227"/>
                    <a:pt x="5662" y="46216"/>
                    <a:pt x="5698" y="46189"/>
                  </a:cubicBezTo>
                  <a:cubicBezTo>
                    <a:pt x="7129" y="45098"/>
                    <a:pt x="8221" y="43661"/>
                    <a:pt x="8695" y="41903"/>
                  </a:cubicBezTo>
                  <a:cubicBezTo>
                    <a:pt x="9359" y="39440"/>
                    <a:pt x="8443" y="36828"/>
                    <a:pt x="9568" y="34462"/>
                  </a:cubicBezTo>
                  <a:cubicBezTo>
                    <a:pt x="9612" y="34373"/>
                    <a:pt x="9599" y="34267"/>
                    <a:pt x="9538" y="34191"/>
                  </a:cubicBezTo>
                  <a:cubicBezTo>
                    <a:pt x="9700" y="33945"/>
                    <a:pt x="9866" y="33701"/>
                    <a:pt x="10029" y="33455"/>
                  </a:cubicBezTo>
                  <a:lnTo>
                    <a:pt x="10029" y="33455"/>
                  </a:lnTo>
                  <a:cubicBezTo>
                    <a:pt x="9394" y="36921"/>
                    <a:pt x="10498" y="40595"/>
                    <a:pt x="12393" y="43496"/>
                  </a:cubicBezTo>
                  <a:cubicBezTo>
                    <a:pt x="12442" y="43570"/>
                    <a:pt x="12527" y="43612"/>
                    <a:pt x="12610" y="43612"/>
                  </a:cubicBezTo>
                  <a:cubicBezTo>
                    <a:pt x="12688" y="43612"/>
                    <a:pt x="12764" y="43575"/>
                    <a:pt x="12806" y="43495"/>
                  </a:cubicBezTo>
                  <a:cubicBezTo>
                    <a:pt x="14785" y="39765"/>
                    <a:pt x="13779" y="35468"/>
                    <a:pt x="10346" y="33013"/>
                  </a:cubicBezTo>
                  <a:cubicBezTo>
                    <a:pt x="10346" y="33013"/>
                    <a:pt x="10344" y="33013"/>
                    <a:pt x="10343" y="33012"/>
                  </a:cubicBezTo>
                  <a:lnTo>
                    <a:pt x="10344" y="32983"/>
                  </a:lnTo>
                  <a:cubicBezTo>
                    <a:pt x="10760" y="32370"/>
                    <a:pt x="11184" y="31764"/>
                    <a:pt x="11615" y="31165"/>
                  </a:cubicBezTo>
                  <a:cubicBezTo>
                    <a:pt x="11631" y="31176"/>
                    <a:pt x="11648" y="31185"/>
                    <a:pt x="11666" y="31194"/>
                  </a:cubicBezTo>
                  <a:cubicBezTo>
                    <a:pt x="11749" y="31222"/>
                    <a:pt x="11832" y="31254"/>
                    <a:pt x="11915" y="31282"/>
                  </a:cubicBezTo>
                  <a:cubicBezTo>
                    <a:pt x="12551" y="33102"/>
                    <a:pt x="13677" y="34827"/>
                    <a:pt x="14712" y="36409"/>
                  </a:cubicBezTo>
                  <a:cubicBezTo>
                    <a:pt x="15675" y="37881"/>
                    <a:pt x="16692" y="39274"/>
                    <a:pt x="18334" y="40019"/>
                  </a:cubicBezTo>
                  <a:cubicBezTo>
                    <a:pt x="18375" y="40037"/>
                    <a:pt x="18420" y="40047"/>
                    <a:pt x="18465" y="40047"/>
                  </a:cubicBezTo>
                  <a:cubicBezTo>
                    <a:pt x="18576" y="40047"/>
                    <a:pt x="18684" y="39988"/>
                    <a:pt x="18711" y="39864"/>
                  </a:cubicBezTo>
                  <a:cubicBezTo>
                    <a:pt x="19730" y="35223"/>
                    <a:pt x="15906" y="32075"/>
                    <a:pt x="11961" y="30682"/>
                  </a:cubicBezTo>
                  <a:cubicBezTo>
                    <a:pt x="12585" y="29822"/>
                    <a:pt x="13226" y="28975"/>
                    <a:pt x="13879" y="28142"/>
                  </a:cubicBezTo>
                  <a:cubicBezTo>
                    <a:pt x="13887" y="28142"/>
                    <a:pt x="13894" y="28142"/>
                    <a:pt x="13901" y="28142"/>
                  </a:cubicBezTo>
                  <a:cubicBezTo>
                    <a:pt x="13965" y="28142"/>
                    <a:pt x="14027" y="28120"/>
                    <a:pt x="14077" y="28080"/>
                  </a:cubicBezTo>
                  <a:cubicBezTo>
                    <a:pt x="14110" y="28121"/>
                    <a:pt x="14157" y="28152"/>
                    <a:pt x="14209" y="28164"/>
                  </a:cubicBezTo>
                  <a:cubicBezTo>
                    <a:pt x="14283" y="28184"/>
                    <a:pt x="14359" y="28207"/>
                    <a:pt x="14434" y="28229"/>
                  </a:cubicBezTo>
                  <a:cubicBezTo>
                    <a:pt x="16370" y="31856"/>
                    <a:pt x="18247" y="36060"/>
                    <a:pt x="22513" y="37250"/>
                  </a:cubicBezTo>
                  <a:cubicBezTo>
                    <a:pt x="22533" y="37256"/>
                    <a:pt x="22554" y="37258"/>
                    <a:pt x="22575" y="37258"/>
                  </a:cubicBezTo>
                  <a:cubicBezTo>
                    <a:pt x="22711" y="37258"/>
                    <a:pt x="22848" y="37146"/>
                    <a:pt x="22839" y="37000"/>
                  </a:cubicBezTo>
                  <a:cubicBezTo>
                    <a:pt x="22692" y="34723"/>
                    <a:pt x="22394" y="32611"/>
                    <a:pt x="20683" y="30954"/>
                  </a:cubicBezTo>
                  <a:cubicBezTo>
                    <a:pt x="18975" y="29304"/>
                    <a:pt x="16731" y="28242"/>
                    <a:pt x="14450" y="27659"/>
                  </a:cubicBezTo>
                  <a:lnTo>
                    <a:pt x="14368" y="27537"/>
                  </a:lnTo>
                  <a:cubicBezTo>
                    <a:pt x="15233" y="26456"/>
                    <a:pt x="16128" y="25400"/>
                    <a:pt x="17049" y="24370"/>
                  </a:cubicBezTo>
                  <a:lnTo>
                    <a:pt x="17145" y="24372"/>
                  </a:lnTo>
                  <a:cubicBezTo>
                    <a:pt x="18794" y="28665"/>
                    <a:pt x="21786" y="32923"/>
                    <a:pt x="26390" y="34243"/>
                  </a:cubicBezTo>
                  <a:cubicBezTo>
                    <a:pt x="26415" y="34250"/>
                    <a:pt x="26439" y="34253"/>
                    <a:pt x="26462" y="34253"/>
                  </a:cubicBezTo>
                  <a:cubicBezTo>
                    <a:pt x="26643" y="34253"/>
                    <a:pt x="26751" y="34041"/>
                    <a:pt x="26671" y="33876"/>
                  </a:cubicBezTo>
                  <a:cubicBezTo>
                    <a:pt x="25641" y="31747"/>
                    <a:pt x="24832" y="29754"/>
                    <a:pt x="23109" y="28073"/>
                  </a:cubicBezTo>
                  <a:cubicBezTo>
                    <a:pt x="21481" y="26489"/>
                    <a:pt x="19529" y="25293"/>
                    <a:pt x="17598" y="24119"/>
                  </a:cubicBezTo>
                  <a:cubicBezTo>
                    <a:pt x="17559" y="24094"/>
                    <a:pt x="17514" y="24081"/>
                    <a:pt x="17469" y="24081"/>
                  </a:cubicBezTo>
                  <a:cubicBezTo>
                    <a:pt x="17425" y="24081"/>
                    <a:pt x="17382" y="24093"/>
                    <a:pt x="17344" y="24117"/>
                  </a:cubicBezTo>
                  <a:cubicBezTo>
                    <a:pt x="17336" y="24098"/>
                    <a:pt x="17327" y="24081"/>
                    <a:pt x="17320" y="24062"/>
                  </a:cubicBezTo>
                  <a:cubicBezTo>
                    <a:pt x="17420" y="23949"/>
                    <a:pt x="17518" y="23833"/>
                    <a:pt x="17619" y="23721"/>
                  </a:cubicBezTo>
                  <a:cubicBezTo>
                    <a:pt x="18589" y="22702"/>
                    <a:pt x="19591" y="21721"/>
                    <a:pt x="20614" y="20764"/>
                  </a:cubicBezTo>
                  <a:cubicBezTo>
                    <a:pt x="20634" y="20772"/>
                    <a:pt x="20653" y="20781"/>
                    <a:pt x="20671" y="20788"/>
                  </a:cubicBezTo>
                  <a:cubicBezTo>
                    <a:pt x="22567" y="25492"/>
                    <a:pt x="25494" y="30600"/>
                    <a:pt x="30564" y="32251"/>
                  </a:cubicBezTo>
                  <a:cubicBezTo>
                    <a:pt x="30588" y="32259"/>
                    <a:pt x="30611" y="32262"/>
                    <a:pt x="30634" y="32262"/>
                  </a:cubicBezTo>
                  <a:cubicBezTo>
                    <a:pt x="30770" y="32262"/>
                    <a:pt x="30884" y="32138"/>
                    <a:pt x="30888" y="32002"/>
                  </a:cubicBezTo>
                  <a:cubicBezTo>
                    <a:pt x="31050" y="26785"/>
                    <a:pt x="25636" y="22026"/>
                    <a:pt x="21037" y="20364"/>
                  </a:cubicBezTo>
                  <a:cubicBezTo>
                    <a:pt x="21050" y="20354"/>
                    <a:pt x="21065" y="20347"/>
                    <a:pt x="21073" y="20332"/>
                  </a:cubicBezTo>
                  <a:cubicBezTo>
                    <a:pt x="22270" y="19232"/>
                    <a:pt x="23504" y="18176"/>
                    <a:pt x="24775" y="17166"/>
                  </a:cubicBezTo>
                  <a:lnTo>
                    <a:pt x="24775" y="17166"/>
                  </a:lnTo>
                  <a:cubicBezTo>
                    <a:pt x="24754" y="17243"/>
                    <a:pt x="24775" y="17327"/>
                    <a:pt x="24831" y="17386"/>
                  </a:cubicBezTo>
                  <a:cubicBezTo>
                    <a:pt x="25615" y="23235"/>
                    <a:pt x="30007" y="28170"/>
                    <a:pt x="35477" y="30163"/>
                  </a:cubicBezTo>
                  <a:cubicBezTo>
                    <a:pt x="35506" y="30174"/>
                    <a:pt x="35533" y="30179"/>
                    <a:pt x="35559" y="30179"/>
                  </a:cubicBezTo>
                  <a:cubicBezTo>
                    <a:pt x="35723" y="30179"/>
                    <a:pt x="35836" y="29991"/>
                    <a:pt x="35804" y="29834"/>
                  </a:cubicBezTo>
                  <a:cubicBezTo>
                    <a:pt x="35262" y="27138"/>
                    <a:pt x="34168" y="24595"/>
                    <a:pt x="32432" y="22449"/>
                  </a:cubicBezTo>
                  <a:cubicBezTo>
                    <a:pt x="31606" y="21426"/>
                    <a:pt x="30647" y="20508"/>
                    <a:pt x="29572" y="19750"/>
                  </a:cubicBezTo>
                  <a:cubicBezTo>
                    <a:pt x="28170" y="18762"/>
                    <a:pt x="26543" y="18163"/>
                    <a:pt x="25249" y="17014"/>
                  </a:cubicBezTo>
                  <a:cubicBezTo>
                    <a:pt x="25199" y="16967"/>
                    <a:pt x="25132" y="16942"/>
                    <a:pt x="25063" y="16942"/>
                  </a:cubicBezTo>
                  <a:cubicBezTo>
                    <a:pt x="25059" y="16942"/>
                    <a:pt x="25055" y="16942"/>
                    <a:pt x="25052" y="16942"/>
                  </a:cubicBezTo>
                  <a:cubicBezTo>
                    <a:pt x="26360" y="15907"/>
                    <a:pt x="27703" y="14920"/>
                    <a:pt x="29081" y="13982"/>
                  </a:cubicBezTo>
                  <a:lnTo>
                    <a:pt x="29081" y="13982"/>
                  </a:lnTo>
                  <a:cubicBezTo>
                    <a:pt x="28736" y="14662"/>
                    <a:pt x="29426" y="15617"/>
                    <a:pt x="29746" y="16220"/>
                  </a:cubicBezTo>
                  <a:cubicBezTo>
                    <a:pt x="30500" y="17647"/>
                    <a:pt x="31471" y="18954"/>
                    <a:pt x="32594" y="20113"/>
                  </a:cubicBezTo>
                  <a:cubicBezTo>
                    <a:pt x="34858" y="22450"/>
                    <a:pt x="37727" y="24089"/>
                    <a:pt x="40864" y="24928"/>
                  </a:cubicBezTo>
                  <a:cubicBezTo>
                    <a:pt x="40885" y="24933"/>
                    <a:pt x="40906" y="24936"/>
                    <a:pt x="40926" y="24936"/>
                  </a:cubicBezTo>
                  <a:cubicBezTo>
                    <a:pt x="41137" y="24936"/>
                    <a:pt x="41299" y="24653"/>
                    <a:pt x="41114" y="24492"/>
                  </a:cubicBezTo>
                  <a:cubicBezTo>
                    <a:pt x="39952" y="23479"/>
                    <a:pt x="39439" y="22118"/>
                    <a:pt x="38760" y="20779"/>
                  </a:cubicBezTo>
                  <a:cubicBezTo>
                    <a:pt x="38161" y="19590"/>
                    <a:pt x="37353" y="18518"/>
                    <a:pt x="36371" y="17617"/>
                  </a:cubicBezTo>
                  <a:cubicBezTo>
                    <a:pt x="34434" y="15833"/>
                    <a:pt x="32026" y="14680"/>
                    <a:pt x="29643" y="13606"/>
                  </a:cubicBezTo>
                  <a:cubicBezTo>
                    <a:pt x="30209" y="13229"/>
                    <a:pt x="30779" y="12863"/>
                    <a:pt x="31356" y="12503"/>
                  </a:cubicBezTo>
                  <a:cubicBezTo>
                    <a:pt x="33698" y="15647"/>
                    <a:pt x="37332" y="17497"/>
                    <a:pt x="41247" y="17497"/>
                  </a:cubicBezTo>
                  <a:cubicBezTo>
                    <a:pt x="41467" y="17497"/>
                    <a:pt x="41689" y="17491"/>
                    <a:pt x="41911" y="17479"/>
                  </a:cubicBezTo>
                  <a:cubicBezTo>
                    <a:pt x="42125" y="17468"/>
                    <a:pt x="42248" y="17253"/>
                    <a:pt x="42147" y="17064"/>
                  </a:cubicBezTo>
                  <a:cubicBezTo>
                    <a:pt x="40396" y="13727"/>
                    <a:pt x="37039" y="11573"/>
                    <a:pt x="33357" y="11299"/>
                  </a:cubicBezTo>
                  <a:cubicBezTo>
                    <a:pt x="38081" y="8568"/>
                    <a:pt x="43158" y="6390"/>
                    <a:pt x="48545" y="4860"/>
                  </a:cubicBezTo>
                  <a:cubicBezTo>
                    <a:pt x="48787" y="4793"/>
                    <a:pt x="48767" y="4492"/>
                    <a:pt x="48606" y="4388"/>
                  </a:cubicBezTo>
                  <a:cubicBezTo>
                    <a:pt x="48510" y="4113"/>
                    <a:pt x="48399" y="3843"/>
                    <a:pt x="48275" y="3579"/>
                  </a:cubicBezTo>
                  <a:cubicBezTo>
                    <a:pt x="48249" y="3527"/>
                    <a:pt x="48183" y="3496"/>
                    <a:pt x="48127" y="3496"/>
                  </a:cubicBezTo>
                  <a:lnTo>
                    <a:pt x="48130" y="3460"/>
                  </a:lnTo>
                  <a:cubicBezTo>
                    <a:pt x="48119" y="3439"/>
                    <a:pt x="48098" y="3427"/>
                    <a:pt x="48075" y="3427"/>
                  </a:cubicBezTo>
                  <a:cubicBezTo>
                    <a:pt x="48073" y="3427"/>
                    <a:pt x="48071" y="3427"/>
                    <a:pt x="48068" y="3427"/>
                  </a:cubicBezTo>
                  <a:cubicBezTo>
                    <a:pt x="48030" y="3339"/>
                    <a:pt x="47953" y="3270"/>
                    <a:pt x="47843" y="3270"/>
                  </a:cubicBezTo>
                  <a:cubicBezTo>
                    <a:pt x="47815" y="3270"/>
                    <a:pt x="47785" y="3274"/>
                    <a:pt x="47753" y="3284"/>
                  </a:cubicBezTo>
                  <a:cubicBezTo>
                    <a:pt x="42335" y="4879"/>
                    <a:pt x="37085" y="7496"/>
                    <a:pt x="32249" y="10619"/>
                  </a:cubicBezTo>
                  <a:cubicBezTo>
                    <a:pt x="32752" y="9213"/>
                    <a:pt x="32930" y="7737"/>
                    <a:pt x="32700" y="6220"/>
                  </a:cubicBezTo>
                  <a:cubicBezTo>
                    <a:pt x="32375" y="4068"/>
                    <a:pt x="30608" y="2372"/>
                    <a:pt x="30432" y="266"/>
                  </a:cubicBezTo>
                  <a:cubicBezTo>
                    <a:pt x="30419" y="120"/>
                    <a:pt x="30271" y="0"/>
                    <a:pt x="30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88400" y="1093775"/>
              <a:ext cx="1244525" cy="1170350"/>
            </a:xfrm>
            <a:custGeom>
              <a:avLst/>
              <a:gdLst/>
              <a:ahLst/>
              <a:cxnLst/>
              <a:rect l="l" t="t" r="r" b="b"/>
              <a:pathLst>
                <a:path w="49781" h="46814" extrusionOk="0">
                  <a:moveTo>
                    <a:pt x="30425" y="1236"/>
                  </a:moveTo>
                  <a:lnTo>
                    <a:pt x="30425" y="1236"/>
                  </a:lnTo>
                  <a:cubicBezTo>
                    <a:pt x="30196" y="3950"/>
                    <a:pt x="30456" y="6670"/>
                    <a:pt x="31275" y="9246"/>
                  </a:cubicBezTo>
                  <a:cubicBezTo>
                    <a:pt x="30149" y="6766"/>
                    <a:pt x="29872" y="4046"/>
                    <a:pt x="30400" y="1306"/>
                  </a:cubicBezTo>
                  <a:cubicBezTo>
                    <a:pt x="30408" y="1283"/>
                    <a:pt x="30417" y="1259"/>
                    <a:pt x="30425" y="1236"/>
                  </a:cubicBezTo>
                  <a:close/>
                  <a:moveTo>
                    <a:pt x="30609" y="1283"/>
                  </a:moveTo>
                  <a:cubicBezTo>
                    <a:pt x="30948" y="2478"/>
                    <a:pt x="31464" y="3533"/>
                    <a:pt x="32030" y="4696"/>
                  </a:cubicBezTo>
                  <a:cubicBezTo>
                    <a:pt x="32916" y="6518"/>
                    <a:pt x="33128" y="8358"/>
                    <a:pt x="32559" y="10233"/>
                  </a:cubicBezTo>
                  <a:cubicBezTo>
                    <a:pt x="32169" y="7247"/>
                    <a:pt x="31522" y="4291"/>
                    <a:pt x="30600" y="1425"/>
                  </a:cubicBezTo>
                  <a:cubicBezTo>
                    <a:pt x="30605" y="1378"/>
                    <a:pt x="30605" y="1331"/>
                    <a:pt x="30609" y="1283"/>
                  </a:cubicBezTo>
                  <a:close/>
                  <a:moveTo>
                    <a:pt x="19295" y="2196"/>
                  </a:moveTo>
                  <a:cubicBezTo>
                    <a:pt x="21235" y="3540"/>
                    <a:pt x="23407" y="4575"/>
                    <a:pt x="25193" y="6121"/>
                  </a:cubicBezTo>
                  <a:cubicBezTo>
                    <a:pt x="26660" y="7393"/>
                    <a:pt x="27350" y="9104"/>
                    <a:pt x="27892" y="10891"/>
                  </a:cubicBezTo>
                  <a:cubicBezTo>
                    <a:pt x="25975" y="7452"/>
                    <a:pt x="22341" y="4815"/>
                    <a:pt x="19435" y="2404"/>
                  </a:cubicBezTo>
                  <a:cubicBezTo>
                    <a:pt x="19389" y="2334"/>
                    <a:pt x="19341" y="2266"/>
                    <a:pt x="19295" y="2196"/>
                  </a:cubicBezTo>
                  <a:close/>
                  <a:moveTo>
                    <a:pt x="30579" y="1852"/>
                  </a:moveTo>
                  <a:lnTo>
                    <a:pt x="30579" y="1852"/>
                  </a:lnTo>
                  <a:cubicBezTo>
                    <a:pt x="31363" y="4790"/>
                    <a:pt x="31967" y="7728"/>
                    <a:pt x="32381" y="10746"/>
                  </a:cubicBezTo>
                  <a:cubicBezTo>
                    <a:pt x="32350" y="10832"/>
                    <a:pt x="32318" y="10917"/>
                    <a:pt x="32282" y="11004"/>
                  </a:cubicBezTo>
                  <a:cubicBezTo>
                    <a:pt x="32277" y="11016"/>
                    <a:pt x="32274" y="11028"/>
                    <a:pt x="32271" y="11043"/>
                  </a:cubicBezTo>
                  <a:cubicBezTo>
                    <a:pt x="32108" y="10793"/>
                    <a:pt x="31954" y="10543"/>
                    <a:pt x="31810" y="10288"/>
                  </a:cubicBezTo>
                  <a:cubicBezTo>
                    <a:pt x="30870" y="7552"/>
                    <a:pt x="30425" y="4754"/>
                    <a:pt x="30579" y="1852"/>
                  </a:cubicBezTo>
                  <a:close/>
                  <a:moveTo>
                    <a:pt x="30097" y="2152"/>
                  </a:moveTo>
                  <a:lnTo>
                    <a:pt x="30097" y="2152"/>
                  </a:lnTo>
                  <a:cubicBezTo>
                    <a:pt x="29633" y="5052"/>
                    <a:pt x="30242" y="7991"/>
                    <a:pt x="31735" y="10528"/>
                  </a:cubicBezTo>
                  <a:cubicBezTo>
                    <a:pt x="31834" y="10775"/>
                    <a:pt x="31936" y="11020"/>
                    <a:pt x="32046" y="11262"/>
                  </a:cubicBezTo>
                  <a:cubicBezTo>
                    <a:pt x="31946" y="11326"/>
                    <a:pt x="31844" y="11389"/>
                    <a:pt x="31744" y="11454"/>
                  </a:cubicBezTo>
                  <a:cubicBezTo>
                    <a:pt x="29322" y="9140"/>
                    <a:pt x="29100" y="5290"/>
                    <a:pt x="30097" y="2152"/>
                  </a:cubicBezTo>
                  <a:close/>
                  <a:moveTo>
                    <a:pt x="19705" y="2805"/>
                  </a:moveTo>
                  <a:lnTo>
                    <a:pt x="19705" y="2805"/>
                  </a:lnTo>
                  <a:cubicBezTo>
                    <a:pt x="22888" y="5662"/>
                    <a:pt x="26534" y="8359"/>
                    <a:pt x="28308" y="12327"/>
                  </a:cubicBezTo>
                  <a:cubicBezTo>
                    <a:pt x="28414" y="12703"/>
                    <a:pt x="28520" y="13080"/>
                    <a:pt x="28634" y="13454"/>
                  </a:cubicBezTo>
                  <a:cubicBezTo>
                    <a:pt x="28644" y="13486"/>
                    <a:pt x="28662" y="13517"/>
                    <a:pt x="28683" y="13545"/>
                  </a:cubicBezTo>
                  <a:cubicBezTo>
                    <a:pt x="28639" y="13576"/>
                    <a:pt x="28596" y="13608"/>
                    <a:pt x="28551" y="13639"/>
                  </a:cubicBezTo>
                  <a:cubicBezTo>
                    <a:pt x="28553" y="13606"/>
                    <a:pt x="28540" y="13576"/>
                    <a:pt x="28515" y="13553"/>
                  </a:cubicBezTo>
                  <a:cubicBezTo>
                    <a:pt x="25195" y="10270"/>
                    <a:pt x="22291" y="6675"/>
                    <a:pt x="19705" y="2805"/>
                  </a:cubicBezTo>
                  <a:close/>
                  <a:moveTo>
                    <a:pt x="19000" y="1993"/>
                  </a:moveTo>
                  <a:lnTo>
                    <a:pt x="19000" y="1993"/>
                  </a:lnTo>
                  <a:cubicBezTo>
                    <a:pt x="21589" y="6291"/>
                    <a:pt x="24755" y="10223"/>
                    <a:pt x="28336" y="13734"/>
                  </a:cubicBezTo>
                  <a:lnTo>
                    <a:pt x="28335" y="13734"/>
                  </a:lnTo>
                  <a:cubicBezTo>
                    <a:pt x="28348" y="13745"/>
                    <a:pt x="28364" y="13755"/>
                    <a:pt x="28379" y="13762"/>
                  </a:cubicBezTo>
                  <a:lnTo>
                    <a:pt x="28233" y="13868"/>
                  </a:lnTo>
                  <a:cubicBezTo>
                    <a:pt x="23730" y="11177"/>
                    <a:pt x="20534" y="6998"/>
                    <a:pt x="19000" y="1993"/>
                  </a:cubicBezTo>
                  <a:close/>
                  <a:moveTo>
                    <a:pt x="18998" y="2455"/>
                  </a:moveTo>
                  <a:lnTo>
                    <a:pt x="18998" y="2455"/>
                  </a:lnTo>
                  <a:cubicBezTo>
                    <a:pt x="20431" y="7304"/>
                    <a:pt x="23694" y="11421"/>
                    <a:pt x="28037" y="14009"/>
                  </a:cubicBezTo>
                  <a:lnTo>
                    <a:pt x="27990" y="14043"/>
                  </a:lnTo>
                  <a:cubicBezTo>
                    <a:pt x="27958" y="13997"/>
                    <a:pt x="27912" y="13963"/>
                    <a:pt x="27861" y="13944"/>
                  </a:cubicBezTo>
                  <a:cubicBezTo>
                    <a:pt x="25296" y="13055"/>
                    <a:pt x="23017" y="11473"/>
                    <a:pt x="21423" y="9253"/>
                  </a:cubicBezTo>
                  <a:lnTo>
                    <a:pt x="21421" y="9253"/>
                  </a:lnTo>
                  <a:cubicBezTo>
                    <a:pt x="19917" y="7160"/>
                    <a:pt x="19341" y="4913"/>
                    <a:pt x="18998" y="2455"/>
                  </a:cubicBezTo>
                  <a:close/>
                  <a:moveTo>
                    <a:pt x="34409" y="11835"/>
                  </a:moveTo>
                  <a:cubicBezTo>
                    <a:pt x="37386" y="12361"/>
                    <a:pt x="39953" y="13914"/>
                    <a:pt x="41608" y="16349"/>
                  </a:cubicBezTo>
                  <a:cubicBezTo>
                    <a:pt x="39408" y="14165"/>
                    <a:pt x="36545" y="12775"/>
                    <a:pt x="33469" y="12397"/>
                  </a:cubicBezTo>
                  <a:cubicBezTo>
                    <a:pt x="33781" y="12208"/>
                    <a:pt x="34092" y="12019"/>
                    <a:pt x="34409" y="11835"/>
                  </a:cubicBezTo>
                  <a:close/>
                  <a:moveTo>
                    <a:pt x="14886" y="6674"/>
                  </a:moveTo>
                  <a:lnTo>
                    <a:pt x="14886" y="6674"/>
                  </a:lnTo>
                  <a:cubicBezTo>
                    <a:pt x="16359" y="8111"/>
                    <a:pt x="18197" y="9105"/>
                    <a:pt x="19862" y="10298"/>
                  </a:cubicBezTo>
                  <a:cubicBezTo>
                    <a:pt x="22204" y="11977"/>
                    <a:pt x="23578" y="13973"/>
                    <a:pt x="24705" y="16587"/>
                  </a:cubicBezTo>
                  <a:cubicBezTo>
                    <a:pt x="24680" y="16607"/>
                    <a:pt x="24655" y="16628"/>
                    <a:pt x="24631" y="16648"/>
                  </a:cubicBezTo>
                  <a:cubicBezTo>
                    <a:pt x="24055" y="14710"/>
                    <a:pt x="22737" y="13265"/>
                    <a:pt x="21185" y="12001"/>
                  </a:cubicBezTo>
                  <a:cubicBezTo>
                    <a:pt x="19061" y="10272"/>
                    <a:pt x="16902" y="8677"/>
                    <a:pt x="14952" y="6738"/>
                  </a:cubicBezTo>
                  <a:cubicBezTo>
                    <a:pt x="14941" y="6726"/>
                    <a:pt x="14926" y="6720"/>
                    <a:pt x="14912" y="6720"/>
                  </a:cubicBezTo>
                  <a:cubicBezTo>
                    <a:pt x="14909" y="6720"/>
                    <a:pt x="14906" y="6721"/>
                    <a:pt x="14903" y="6721"/>
                  </a:cubicBezTo>
                  <a:lnTo>
                    <a:pt x="14894" y="6700"/>
                  </a:lnTo>
                  <a:cubicBezTo>
                    <a:pt x="14893" y="6695"/>
                    <a:pt x="14889" y="6695"/>
                    <a:pt x="14887" y="6692"/>
                  </a:cubicBezTo>
                  <a:cubicBezTo>
                    <a:pt x="14886" y="6688"/>
                    <a:pt x="14886" y="6680"/>
                    <a:pt x="14886" y="6674"/>
                  </a:cubicBezTo>
                  <a:close/>
                  <a:moveTo>
                    <a:pt x="15510" y="7509"/>
                  </a:moveTo>
                  <a:lnTo>
                    <a:pt x="15510" y="7509"/>
                  </a:lnTo>
                  <a:cubicBezTo>
                    <a:pt x="16804" y="8835"/>
                    <a:pt x="18213" y="10010"/>
                    <a:pt x="19692" y="11139"/>
                  </a:cubicBezTo>
                  <a:cubicBezTo>
                    <a:pt x="21723" y="12689"/>
                    <a:pt x="23656" y="14270"/>
                    <a:pt x="24456" y="16793"/>
                  </a:cubicBezTo>
                  <a:cubicBezTo>
                    <a:pt x="24406" y="16836"/>
                    <a:pt x="24354" y="16877"/>
                    <a:pt x="24303" y="16920"/>
                  </a:cubicBezTo>
                  <a:cubicBezTo>
                    <a:pt x="24300" y="16898"/>
                    <a:pt x="24290" y="16876"/>
                    <a:pt x="24273" y="16860"/>
                  </a:cubicBezTo>
                  <a:cubicBezTo>
                    <a:pt x="21127" y="13917"/>
                    <a:pt x="18220" y="10845"/>
                    <a:pt x="15510" y="7509"/>
                  </a:cubicBezTo>
                  <a:close/>
                  <a:moveTo>
                    <a:pt x="15078" y="7171"/>
                  </a:moveTo>
                  <a:lnTo>
                    <a:pt x="15078" y="7171"/>
                  </a:lnTo>
                  <a:cubicBezTo>
                    <a:pt x="17716" y="10748"/>
                    <a:pt x="20763" y="14106"/>
                    <a:pt x="24126" y="17008"/>
                  </a:cubicBezTo>
                  <a:cubicBezTo>
                    <a:pt x="24139" y="17019"/>
                    <a:pt x="24154" y="17026"/>
                    <a:pt x="24171" y="17031"/>
                  </a:cubicBezTo>
                  <a:lnTo>
                    <a:pt x="24169" y="17031"/>
                  </a:lnTo>
                  <a:lnTo>
                    <a:pt x="24129" y="17064"/>
                  </a:lnTo>
                  <a:cubicBezTo>
                    <a:pt x="20263" y="14476"/>
                    <a:pt x="16813" y="11561"/>
                    <a:pt x="15078" y="7171"/>
                  </a:cubicBezTo>
                  <a:close/>
                  <a:moveTo>
                    <a:pt x="33255" y="12523"/>
                  </a:moveTo>
                  <a:cubicBezTo>
                    <a:pt x="36614" y="13027"/>
                    <a:pt x="39540" y="14528"/>
                    <a:pt x="41926" y="16978"/>
                  </a:cubicBezTo>
                  <a:cubicBezTo>
                    <a:pt x="41945" y="16999"/>
                    <a:pt x="41970" y="17009"/>
                    <a:pt x="41996" y="17009"/>
                  </a:cubicBezTo>
                  <a:cubicBezTo>
                    <a:pt x="42003" y="17009"/>
                    <a:pt x="42011" y="17008"/>
                    <a:pt x="42019" y="17006"/>
                  </a:cubicBezTo>
                  <a:lnTo>
                    <a:pt x="42020" y="17006"/>
                  </a:lnTo>
                  <a:cubicBezTo>
                    <a:pt x="42050" y="17058"/>
                    <a:pt x="42083" y="17108"/>
                    <a:pt x="42114" y="17161"/>
                  </a:cubicBezTo>
                  <a:cubicBezTo>
                    <a:pt x="39225" y="15440"/>
                    <a:pt x="36022" y="14331"/>
                    <a:pt x="33135" y="12595"/>
                  </a:cubicBezTo>
                  <a:cubicBezTo>
                    <a:pt x="33175" y="12570"/>
                    <a:pt x="33215" y="12547"/>
                    <a:pt x="33255" y="12523"/>
                  </a:cubicBezTo>
                  <a:close/>
                  <a:moveTo>
                    <a:pt x="14923" y="7160"/>
                  </a:moveTo>
                  <a:lnTo>
                    <a:pt x="14923" y="7160"/>
                  </a:lnTo>
                  <a:cubicBezTo>
                    <a:pt x="16460" y="11602"/>
                    <a:pt x="20124" y="14689"/>
                    <a:pt x="23963" y="17204"/>
                  </a:cubicBezTo>
                  <a:cubicBezTo>
                    <a:pt x="23884" y="17267"/>
                    <a:pt x="23807" y="17332"/>
                    <a:pt x="23730" y="17398"/>
                  </a:cubicBezTo>
                  <a:cubicBezTo>
                    <a:pt x="21544" y="16367"/>
                    <a:pt x="19306" y="15311"/>
                    <a:pt x="17554" y="13609"/>
                  </a:cubicBezTo>
                  <a:lnTo>
                    <a:pt x="17552" y="13609"/>
                  </a:lnTo>
                  <a:cubicBezTo>
                    <a:pt x="15595" y="11708"/>
                    <a:pt x="15119" y="9651"/>
                    <a:pt x="14923" y="7160"/>
                  </a:cubicBezTo>
                  <a:close/>
                  <a:moveTo>
                    <a:pt x="33026" y="12660"/>
                  </a:moveTo>
                  <a:cubicBezTo>
                    <a:pt x="35903" y="14615"/>
                    <a:pt x="39279" y="15642"/>
                    <a:pt x="42253" y="17432"/>
                  </a:cubicBezTo>
                  <a:cubicBezTo>
                    <a:pt x="42261" y="17451"/>
                    <a:pt x="42270" y="17468"/>
                    <a:pt x="42280" y="17486"/>
                  </a:cubicBezTo>
                  <a:cubicBezTo>
                    <a:pt x="38683" y="16945"/>
                    <a:pt x="35445" y="15329"/>
                    <a:pt x="32844" y="12769"/>
                  </a:cubicBezTo>
                  <a:cubicBezTo>
                    <a:pt x="32906" y="12734"/>
                    <a:pt x="32966" y="12698"/>
                    <a:pt x="33026" y="12660"/>
                  </a:cubicBezTo>
                  <a:close/>
                  <a:moveTo>
                    <a:pt x="32698" y="12855"/>
                  </a:moveTo>
                  <a:cubicBezTo>
                    <a:pt x="32702" y="12865"/>
                    <a:pt x="32701" y="12875"/>
                    <a:pt x="32709" y="12884"/>
                  </a:cubicBezTo>
                  <a:cubicBezTo>
                    <a:pt x="35363" y="15500"/>
                    <a:pt x="38660" y="17112"/>
                    <a:pt x="42344" y="17614"/>
                  </a:cubicBezTo>
                  <a:cubicBezTo>
                    <a:pt x="42371" y="17667"/>
                    <a:pt x="42400" y="17719"/>
                    <a:pt x="42426" y="17772"/>
                  </a:cubicBezTo>
                  <a:cubicBezTo>
                    <a:pt x="40586" y="17343"/>
                    <a:pt x="38755" y="16991"/>
                    <a:pt x="37011" y="16226"/>
                  </a:cubicBezTo>
                  <a:cubicBezTo>
                    <a:pt x="35228" y="15442"/>
                    <a:pt x="33883" y="14307"/>
                    <a:pt x="32536" y="12953"/>
                  </a:cubicBezTo>
                  <a:cubicBezTo>
                    <a:pt x="32591" y="12920"/>
                    <a:pt x="32644" y="12888"/>
                    <a:pt x="32698" y="12855"/>
                  </a:cubicBezTo>
                  <a:close/>
                  <a:moveTo>
                    <a:pt x="10355" y="11647"/>
                  </a:moveTo>
                  <a:lnTo>
                    <a:pt x="10355" y="11647"/>
                  </a:lnTo>
                  <a:cubicBezTo>
                    <a:pt x="14050" y="14033"/>
                    <a:pt x="18932" y="15012"/>
                    <a:pt x="20742" y="19422"/>
                  </a:cubicBezTo>
                  <a:lnTo>
                    <a:pt x="20741" y="19424"/>
                  </a:lnTo>
                  <a:cubicBezTo>
                    <a:pt x="19616" y="17816"/>
                    <a:pt x="18356" y="16412"/>
                    <a:pt x="16640" y="15376"/>
                  </a:cubicBezTo>
                  <a:cubicBezTo>
                    <a:pt x="14515" y="14093"/>
                    <a:pt x="12361" y="13087"/>
                    <a:pt x="10355" y="11647"/>
                  </a:cubicBezTo>
                  <a:close/>
                  <a:moveTo>
                    <a:pt x="9760" y="11609"/>
                  </a:moveTo>
                  <a:lnTo>
                    <a:pt x="9760" y="11609"/>
                  </a:lnTo>
                  <a:cubicBezTo>
                    <a:pt x="11046" y="13317"/>
                    <a:pt x="12917" y="14711"/>
                    <a:pt x="14520" y="16064"/>
                  </a:cubicBezTo>
                  <a:cubicBezTo>
                    <a:pt x="16204" y="17482"/>
                    <a:pt x="17936" y="18833"/>
                    <a:pt x="19706" y="20139"/>
                  </a:cubicBezTo>
                  <a:lnTo>
                    <a:pt x="19706" y="20140"/>
                  </a:lnTo>
                  <a:cubicBezTo>
                    <a:pt x="15801" y="18389"/>
                    <a:pt x="11656" y="15528"/>
                    <a:pt x="9760" y="11609"/>
                  </a:cubicBezTo>
                  <a:close/>
                  <a:moveTo>
                    <a:pt x="9746" y="11341"/>
                  </a:moveTo>
                  <a:lnTo>
                    <a:pt x="9746" y="11341"/>
                  </a:lnTo>
                  <a:cubicBezTo>
                    <a:pt x="11351" y="12739"/>
                    <a:pt x="13169" y="13741"/>
                    <a:pt x="15046" y="14732"/>
                  </a:cubicBezTo>
                  <a:cubicBezTo>
                    <a:pt x="17554" y="16058"/>
                    <a:pt x="19216" y="17690"/>
                    <a:pt x="20874" y="19938"/>
                  </a:cubicBezTo>
                  <a:cubicBezTo>
                    <a:pt x="20708" y="20093"/>
                    <a:pt x="20540" y="20248"/>
                    <a:pt x="20375" y="20404"/>
                  </a:cubicBezTo>
                  <a:cubicBezTo>
                    <a:pt x="18428" y="18965"/>
                    <a:pt x="16525" y="17471"/>
                    <a:pt x="14665" y="15919"/>
                  </a:cubicBezTo>
                  <a:cubicBezTo>
                    <a:pt x="13000" y="14523"/>
                    <a:pt x="11064" y="13100"/>
                    <a:pt x="9746" y="11341"/>
                  </a:cubicBezTo>
                  <a:close/>
                  <a:moveTo>
                    <a:pt x="9545" y="11414"/>
                  </a:moveTo>
                  <a:lnTo>
                    <a:pt x="9545" y="11414"/>
                  </a:lnTo>
                  <a:cubicBezTo>
                    <a:pt x="11321" y="15647"/>
                    <a:pt x="16101" y="18937"/>
                    <a:pt x="20225" y="20544"/>
                  </a:cubicBezTo>
                  <a:cubicBezTo>
                    <a:pt x="20182" y="20583"/>
                    <a:pt x="20140" y="20622"/>
                    <a:pt x="20099" y="20662"/>
                  </a:cubicBezTo>
                  <a:cubicBezTo>
                    <a:pt x="20069" y="20624"/>
                    <a:pt x="20028" y="20597"/>
                    <a:pt x="19984" y="20581"/>
                  </a:cubicBezTo>
                  <a:cubicBezTo>
                    <a:pt x="15131" y="18885"/>
                    <a:pt x="10904" y="16594"/>
                    <a:pt x="9545" y="11414"/>
                  </a:cubicBezTo>
                  <a:close/>
                  <a:moveTo>
                    <a:pt x="6872" y="18464"/>
                  </a:moveTo>
                  <a:cubicBezTo>
                    <a:pt x="8442" y="18464"/>
                    <a:pt x="9988" y="18753"/>
                    <a:pt x="11477" y="19394"/>
                  </a:cubicBezTo>
                  <a:lnTo>
                    <a:pt x="11475" y="19395"/>
                  </a:lnTo>
                  <a:cubicBezTo>
                    <a:pt x="13023" y="20061"/>
                    <a:pt x="14257" y="21066"/>
                    <a:pt x="15386" y="22216"/>
                  </a:cubicBezTo>
                  <a:cubicBezTo>
                    <a:pt x="12560" y="19862"/>
                    <a:pt x="8638" y="19098"/>
                    <a:pt x="5055" y="18588"/>
                  </a:cubicBezTo>
                  <a:cubicBezTo>
                    <a:pt x="5663" y="18507"/>
                    <a:pt x="6269" y="18464"/>
                    <a:pt x="6872" y="18464"/>
                  </a:cubicBezTo>
                  <a:close/>
                  <a:moveTo>
                    <a:pt x="4984" y="18730"/>
                  </a:moveTo>
                  <a:lnTo>
                    <a:pt x="4984" y="18730"/>
                  </a:lnTo>
                  <a:cubicBezTo>
                    <a:pt x="9343" y="19475"/>
                    <a:pt x="13533" y="20369"/>
                    <a:pt x="16667" y="23757"/>
                  </a:cubicBezTo>
                  <a:cubicBezTo>
                    <a:pt x="16681" y="23775"/>
                    <a:pt x="16703" y="23785"/>
                    <a:pt x="16725" y="23785"/>
                  </a:cubicBezTo>
                  <a:cubicBezTo>
                    <a:pt x="16736" y="23785"/>
                    <a:pt x="16748" y="23782"/>
                    <a:pt x="16759" y="23777"/>
                  </a:cubicBezTo>
                  <a:cubicBezTo>
                    <a:pt x="16770" y="23841"/>
                    <a:pt x="16797" y="23901"/>
                    <a:pt x="16856" y="23944"/>
                  </a:cubicBezTo>
                  <a:cubicBezTo>
                    <a:pt x="16846" y="23956"/>
                    <a:pt x="16834" y="23966"/>
                    <a:pt x="16824" y="23977"/>
                  </a:cubicBezTo>
                  <a:cubicBezTo>
                    <a:pt x="16817" y="23970"/>
                    <a:pt x="16809" y="23965"/>
                    <a:pt x="16800" y="23960"/>
                  </a:cubicBezTo>
                  <a:cubicBezTo>
                    <a:pt x="12910" y="22109"/>
                    <a:pt x="8976" y="20348"/>
                    <a:pt x="4984" y="18730"/>
                  </a:cubicBezTo>
                  <a:close/>
                  <a:moveTo>
                    <a:pt x="30238" y="14870"/>
                  </a:moveTo>
                  <a:lnTo>
                    <a:pt x="30238" y="14870"/>
                  </a:lnTo>
                  <a:cubicBezTo>
                    <a:pt x="31325" y="15598"/>
                    <a:pt x="32443" y="16304"/>
                    <a:pt x="33493" y="17082"/>
                  </a:cubicBezTo>
                  <a:lnTo>
                    <a:pt x="33495" y="17082"/>
                  </a:lnTo>
                  <a:cubicBezTo>
                    <a:pt x="34730" y="17999"/>
                    <a:pt x="35462" y="19200"/>
                    <a:pt x="36299" y="20454"/>
                  </a:cubicBezTo>
                  <a:cubicBezTo>
                    <a:pt x="36894" y="21348"/>
                    <a:pt x="37567" y="22186"/>
                    <a:pt x="38311" y="22960"/>
                  </a:cubicBezTo>
                  <a:cubicBezTo>
                    <a:pt x="38626" y="23290"/>
                    <a:pt x="38964" y="23675"/>
                    <a:pt x="39329" y="23995"/>
                  </a:cubicBezTo>
                  <a:cubicBezTo>
                    <a:pt x="39186" y="23922"/>
                    <a:pt x="39063" y="23857"/>
                    <a:pt x="38993" y="23813"/>
                  </a:cubicBezTo>
                  <a:cubicBezTo>
                    <a:pt x="38541" y="23528"/>
                    <a:pt x="38099" y="23228"/>
                    <a:pt x="37667" y="22916"/>
                  </a:cubicBezTo>
                  <a:cubicBezTo>
                    <a:pt x="36520" y="22086"/>
                    <a:pt x="35439" y="21170"/>
                    <a:pt x="34433" y="20173"/>
                  </a:cubicBezTo>
                  <a:cubicBezTo>
                    <a:pt x="32823" y="18580"/>
                    <a:pt x="31440" y="16784"/>
                    <a:pt x="30238" y="14870"/>
                  </a:cubicBezTo>
                  <a:close/>
                  <a:moveTo>
                    <a:pt x="4625" y="18716"/>
                  </a:moveTo>
                  <a:lnTo>
                    <a:pt x="4625" y="18716"/>
                  </a:lnTo>
                  <a:cubicBezTo>
                    <a:pt x="7482" y="21351"/>
                    <a:pt x="11020" y="23201"/>
                    <a:pt x="14801" y="24066"/>
                  </a:cubicBezTo>
                  <a:cubicBezTo>
                    <a:pt x="10726" y="23664"/>
                    <a:pt x="7140" y="22135"/>
                    <a:pt x="4625" y="18716"/>
                  </a:cubicBezTo>
                  <a:close/>
                  <a:moveTo>
                    <a:pt x="30262" y="14423"/>
                  </a:moveTo>
                  <a:cubicBezTo>
                    <a:pt x="30278" y="14439"/>
                    <a:pt x="30295" y="14452"/>
                    <a:pt x="30315" y="14463"/>
                  </a:cubicBezTo>
                  <a:cubicBezTo>
                    <a:pt x="32856" y="15660"/>
                    <a:pt x="36535" y="16710"/>
                    <a:pt x="37971" y="19300"/>
                  </a:cubicBezTo>
                  <a:cubicBezTo>
                    <a:pt x="38890" y="20958"/>
                    <a:pt x="39311" y="22583"/>
                    <a:pt x="40203" y="24088"/>
                  </a:cubicBezTo>
                  <a:cubicBezTo>
                    <a:pt x="39384" y="23040"/>
                    <a:pt x="38940" y="21811"/>
                    <a:pt x="38220" y="20692"/>
                  </a:cubicBezTo>
                  <a:cubicBezTo>
                    <a:pt x="37614" y="19749"/>
                    <a:pt x="36856" y="18918"/>
                    <a:pt x="36012" y="18184"/>
                  </a:cubicBezTo>
                  <a:cubicBezTo>
                    <a:pt x="34430" y="16809"/>
                    <a:pt x="32586" y="15774"/>
                    <a:pt x="30708" y="14859"/>
                  </a:cubicBezTo>
                  <a:cubicBezTo>
                    <a:pt x="30521" y="14738"/>
                    <a:pt x="30334" y="14618"/>
                    <a:pt x="30153" y="14496"/>
                  </a:cubicBezTo>
                  <a:cubicBezTo>
                    <a:pt x="30189" y="14472"/>
                    <a:pt x="30225" y="14447"/>
                    <a:pt x="30262" y="14423"/>
                  </a:cubicBezTo>
                  <a:close/>
                  <a:moveTo>
                    <a:pt x="32271" y="15864"/>
                  </a:moveTo>
                  <a:lnTo>
                    <a:pt x="32271" y="15864"/>
                  </a:lnTo>
                  <a:cubicBezTo>
                    <a:pt x="33687" y="16670"/>
                    <a:pt x="35051" y="17557"/>
                    <a:pt x="36239" y="18681"/>
                  </a:cubicBezTo>
                  <a:cubicBezTo>
                    <a:pt x="37904" y="20261"/>
                    <a:pt x="38557" y="22360"/>
                    <a:pt x="39898" y="24104"/>
                  </a:cubicBezTo>
                  <a:cubicBezTo>
                    <a:pt x="38051" y="22441"/>
                    <a:pt x="36839" y="20485"/>
                    <a:pt x="35296" y="18468"/>
                  </a:cubicBezTo>
                  <a:cubicBezTo>
                    <a:pt x="34496" y="17422"/>
                    <a:pt x="33403" y="16610"/>
                    <a:pt x="32271" y="15864"/>
                  </a:cubicBezTo>
                  <a:close/>
                  <a:moveTo>
                    <a:pt x="4874" y="18798"/>
                  </a:moveTo>
                  <a:lnTo>
                    <a:pt x="4874" y="18798"/>
                  </a:lnTo>
                  <a:cubicBezTo>
                    <a:pt x="8832" y="20534"/>
                    <a:pt x="12779" y="22287"/>
                    <a:pt x="16694" y="24116"/>
                  </a:cubicBezTo>
                  <a:lnTo>
                    <a:pt x="16608" y="24207"/>
                  </a:lnTo>
                  <a:cubicBezTo>
                    <a:pt x="16555" y="24198"/>
                    <a:pt x="16502" y="24190"/>
                    <a:pt x="16449" y="24179"/>
                  </a:cubicBezTo>
                  <a:cubicBezTo>
                    <a:pt x="16435" y="24175"/>
                    <a:pt x="16420" y="24171"/>
                    <a:pt x="16405" y="24169"/>
                  </a:cubicBezTo>
                  <a:lnTo>
                    <a:pt x="16390" y="24169"/>
                  </a:lnTo>
                  <a:cubicBezTo>
                    <a:pt x="12080" y="23401"/>
                    <a:pt x="8241" y="21610"/>
                    <a:pt x="4874" y="18798"/>
                  </a:cubicBezTo>
                  <a:close/>
                  <a:moveTo>
                    <a:pt x="29914" y="14655"/>
                  </a:moveTo>
                  <a:cubicBezTo>
                    <a:pt x="29940" y="14672"/>
                    <a:pt x="29965" y="14688"/>
                    <a:pt x="29990" y="14705"/>
                  </a:cubicBezTo>
                  <a:cubicBezTo>
                    <a:pt x="32444" y="18998"/>
                    <a:pt x="36054" y="22456"/>
                    <a:pt x="40363" y="24867"/>
                  </a:cubicBezTo>
                  <a:cubicBezTo>
                    <a:pt x="38243" y="24086"/>
                    <a:pt x="36348" y="22868"/>
                    <a:pt x="34594" y="21415"/>
                  </a:cubicBezTo>
                  <a:cubicBezTo>
                    <a:pt x="32373" y="19576"/>
                    <a:pt x="30355" y="17674"/>
                    <a:pt x="29812" y="14722"/>
                  </a:cubicBezTo>
                  <a:cubicBezTo>
                    <a:pt x="29847" y="14699"/>
                    <a:pt x="29881" y="14678"/>
                    <a:pt x="29914" y="14655"/>
                  </a:cubicBezTo>
                  <a:close/>
                  <a:moveTo>
                    <a:pt x="25197" y="18158"/>
                  </a:moveTo>
                  <a:cubicBezTo>
                    <a:pt x="25147" y="20806"/>
                    <a:pt x="26312" y="23081"/>
                    <a:pt x="28040" y="25002"/>
                  </a:cubicBezTo>
                  <a:lnTo>
                    <a:pt x="28040" y="25002"/>
                  </a:lnTo>
                  <a:cubicBezTo>
                    <a:pt x="26428" y="23367"/>
                    <a:pt x="24205" y="21358"/>
                    <a:pt x="22007" y="20925"/>
                  </a:cubicBezTo>
                  <a:cubicBezTo>
                    <a:pt x="23036" y="19974"/>
                    <a:pt x="24099" y="19053"/>
                    <a:pt x="25197" y="18158"/>
                  </a:cubicBezTo>
                  <a:close/>
                  <a:moveTo>
                    <a:pt x="5008" y="25067"/>
                  </a:moveTo>
                  <a:cubicBezTo>
                    <a:pt x="7937" y="25067"/>
                    <a:pt x="10753" y="25746"/>
                    <a:pt x="13365" y="27227"/>
                  </a:cubicBezTo>
                  <a:cubicBezTo>
                    <a:pt x="9928" y="26409"/>
                    <a:pt x="6470" y="25711"/>
                    <a:pt x="2978" y="25172"/>
                  </a:cubicBezTo>
                  <a:cubicBezTo>
                    <a:pt x="3660" y="25103"/>
                    <a:pt x="4337" y="25067"/>
                    <a:pt x="5008" y="25067"/>
                  </a:cubicBezTo>
                  <a:close/>
                  <a:moveTo>
                    <a:pt x="6770" y="24412"/>
                  </a:moveTo>
                  <a:cubicBezTo>
                    <a:pt x="9470" y="24412"/>
                    <a:pt x="12137" y="25180"/>
                    <a:pt x="13930" y="27260"/>
                  </a:cubicBezTo>
                  <a:cubicBezTo>
                    <a:pt x="13916" y="27277"/>
                    <a:pt x="13901" y="27297"/>
                    <a:pt x="13887" y="27315"/>
                  </a:cubicBezTo>
                  <a:cubicBezTo>
                    <a:pt x="11279" y="25751"/>
                    <a:pt x="8292" y="24863"/>
                    <a:pt x="5272" y="24863"/>
                  </a:cubicBezTo>
                  <a:cubicBezTo>
                    <a:pt x="4371" y="24863"/>
                    <a:pt x="3468" y="24942"/>
                    <a:pt x="2570" y="25105"/>
                  </a:cubicBezTo>
                  <a:cubicBezTo>
                    <a:pt x="2488" y="25092"/>
                    <a:pt x="2407" y="25078"/>
                    <a:pt x="2324" y="25065"/>
                  </a:cubicBezTo>
                  <a:lnTo>
                    <a:pt x="2302" y="25052"/>
                  </a:lnTo>
                  <a:cubicBezTo>
                    <a:pt x="3700" y="24659"/>
                    <a:pt x="5240" y="24412"/>
                    <a:pt x="6770" y="24412"/>
                  </a:cubicBezTo>
                  <a:close/>
                  <a:moveTo>
                    <a:pt x="2689" y="25205"/>
                  </a:moveTo>
                  <a:cubicBezTo>
                    <a:pt x="6349" y="25853"/>
                    <a:pt x="9992" y="26580"/>
                    <a:pt x="13605" y="27449"/>
                  </a:cubicBezTo>
                  <a:cubicBezTo>
                    <a:pt x="13610" y="27451"/>
                    <a:pt x="13616" y="27451"/>
                    <a:pt x="13621" y="27451"/>
                  </a:cubicBezTo>
                  <a:cubicBezTo>
                    <a:pt x="13646" y="27451"/>
                    <a:pt x="13669" y="27439"/>
                    <a:pt x="13684" y="27416"/>
                  </a:cubicBezTo>
                  <a:lnTo>
                    <a:pt x="13767" y="27467"/>
                  </a:lnTo>
                  <a:cubicBezTo>
                    <a:pt x="13675" y="27581"/>
                    <a:pt x="13585" y="27697"/>
                    <a:pt x="13493" y="27812"/>
                  </a:cubicBezTo>
                  <a:cubicBezTo>
                    <a:pt x="13044" y="27843"/>
                    <a:pt x="12598" y="27858"/>
                    <a:pt x="12154" y="27858"/>
                  </a:cubicBezTo>
                  <a:cubicBezTo>
                    <a:pt x="8763" y="27858"/>
                    <a:pt x="5529" y="26957"/>
                    <a:pt x="2583" y="25218"/>
                  </a:cubicBezTo>
                  <a:lnTo>
                    <a:pt x="2689" y="25205"/>
                  </a:lnTo>
                  <a:close/>
                  <a:moveTo>
                    <a:pt x="25836" y="17643"/>
                  </a:moveTo>
                  <a:cubicBezTo>
                    <a:pt x="28187" y="18944"/>
                    <a:pt x="30493" y="20339"/>
                    <a:pt x="32298" y="22371"/>
                  </a:cubicBezTo>
                  <a:lnTo>
                    <a:pt x="32300" y="22371"/>
                  </a:lnTo>
                  <a:cubicBezTo>
                    <a:pt x="33750" y="24000"/>
                    <a:pt x="34566" y="25926"/>
                    <a:pt x="35259" y="27926"/>
                  </a:cubicBezTo>
                  <a:cubicBezTo>
                    <a:pt x="32929" y="23843"/>
                    <a:pt x="29712" y="20318"/>
                    <a:pt x="25807" y="17673"/>
                  </a:cubicBezTo>
                  <a:cubicBezTo>
                    <a:pt x="25806" y="17672"/>
                    <a:pt x="25805" y="17671"/>
                    <a:pt x="25804" y="17671"/>
                  </a:cubicBezTo>
                  <a:cubicBezTo>
                    <a:pt x="25804" y="17671"/>
                    <a:pt x="25803" y="17672"/>
                    <a:pt x="25802" y="17672"/>
                  </a:cubicBezTo>
                  <a:cubicBezTo>
                    <a:pt x="25801" y="17672"/>
                    <a:pt x="25801" y="17672"/>
                    <a:pt x="25800" y="17671"/>
                  </a:cubicBezTo>
                  <a:lnTo>
                    <a:pt x="25836" y="17643"/>
                  </a:lnTo>
                  <a:close/>
                  <a:moveTo>
                    <a:pt x="2679" y="25410"/>
                  </a:moveTo>
                  <a:lnTo>
                    <a:pt x="2679" y="25410"/>
                  </a:lnTo>
                  <a:cubicBezTo>
                    <a:pt x="5532" y="27156"/>
                    <a:pt x="8758" y="28051"/>
                    <a:pt x="12082" y="28051"/>
                  </a:cubicBezTo>
                  <a:cubicBezTo>
                    <a:pt x="12500" y="28051"/>
                    <a:pt x="12918" y="28036"/>
                    <a:pt x="13338" y="28008"/>
                  </a:cubicBezTo>
                  <a:lnTo>
                    <a:pt x="13338" y="28008"/>
                  </a:lnTo>
                  <a:cubicBezTo>
                    <a:pt x="13267" y="28100"/>
                    <a:pt x="13191" y="28190"/>
                    <a:pt x="13119" y="28283"/>
                  </a:cubicBezTo>
                  <a:cubicBezTo>
                    <a:pt x="12399" y="28405"/>
                    <a:pt x="11694" y="28463"/>
                    <a:pt x="11002" y="28463"/>
                  </a:cubicBezTo>
                  <a:cubicBezTo>
                    <a:pt x="7938" y="28463"/>
                    <a:pt x="5151" y="27316"/>
                    <a:pt x="2679" y="25410"/>
                  </a:cubicBezTo>
                  <a:close/>
                  <a:moveTo>
                    <a:pt x="25670" y="17776"/>
                  </a:moveTo>
                  <a:cubicBezTo>
                    <a:pt x="28113" y="22343"/>
                    <a:pt x="31782" y="26051"/>
                    <a:pt x="35458" y="29645"/>
                  </a:cubicBezTo>
                  <a:cubicBezTo>
                    <a:pt x="30948" y="26928"/>
                    <a:pt x="27502" y="22863"/>
                    <a:pt x="25635" y="17913"/>
                  </a:cubicBezTo>
                  <a:cubicBezTo>
                    <a:pt x="25625" y="17886"/>
                    <a:pt x="25605" y="17863"/>
                    <a:pt x="25579" y="17850"/>
                  </a:cubicBezTo>
                  <a:lnTo>
                    <a:pt x="25579" y="17848"/>
                  </a:lnTo>
                  <a:lnTo>
                    <a:pt x="25581" y="17848"/>
                  </a:lnTo>
                  <a:cubicBezTo>
                    <a:pt x="25611" y="17825"/>
                    <a:pt x="25640" y="17800"/>
                    <a:pt x="25670" y="17776"/>
                  </a:cubicBezTo>
                  <a:close/>
                  <a:moveTo>
                    <a:pt x="25938" y="17969"/>
                  </a:moveTo>
                  <a:lnTo>
                    <a:pt x="25938" y="17969"/>
                  </a:lnTo>
                  <a:cubicBezTo>
                    <a:pt x="30039" y="20994"/>
                    <a:pt x="33336" y="24778"/>
                    <a:pt x="35716" y="29292"/>
                  </a:cubicBezTo>
                  <a:lnTo>
                    <a:pt x="35850" y="29705"/>
                  </a:lnTo>
                  <a:cubicBezTo>
                    <a:pt x="32171" y="26091"/>
                    <a:pt x="28620" y="22401"/>
                    <a:pt x="25938" y="17969"/>
                  </a:cubicBezTo>
                  <a:close/>
                  <a:moveTo>
                    <a:pt x="25763" y="18851"/>
                  </a:moveTo>
                  <a:cubicBezTo>
                    <a:pt x="27716" y="23466"/>
                    <a:pt x="31107" y="27307"/>
                    <a:pt x="35485" y="29762"/>
                  </a:cubicBezTo>
                  <a:cubicBezTo>
                    <a:pt x="33201" y="28606"/>
                    <a:pt x="30989" y="27276"/>
                    <a:pt x="29187" y="25439"/>
                  </a:cubicBezTo>
                  <a:cubicBezTo>
                    <a:pt x="27306" y="23525"/>
                    <a:pt x="26287" y="21362"/>
                    <a:pt x="25763" y="18851"/>
                  </a:cubicBezTo>
                  <a:close/>
                  <a:moveTo>
                    <a:pt x="6545" y="29980"/>
                  </a:moveTo>
                  <a:cubicBezTo>
                    <a:pt x="8087" y="29980"/>
                    <a:pt x="9630" y="30175"/>
                    <a:pt x="11197" y="30584"/>
                  </a:cubicBezTo>
                  <a:cubicBezTo>
                    <a:pt x="8961" y="30567"/>
                    <a:pt x="6722" y="30534"/>
                    <a:pt x="4485" y="30534"/>
                  </a:cubicBezTo>
                  <a:cubicBezTo>
                    <a:pt x="3618" y="30534"/>
                    <a:pt x="2751" y="30539"/>
                    <a:pt x="1885" y="30552"/>
                  </a:cubicBezTo>
                  <a:cubicBezTo>
                    <a:pt x="3453" y="30176"/>
                    <a:pt x="4999" y="29980"/>
                    <a:pt x="6545" y="29980"/>
                  </a:cubicBezTo>
                  <a:close/>
                  <a:moveTo>
                    <a:pt x="6518" y="29746"/>
                  </a:moveTo>
                  <a:cubicBezTo>
                    <a:pt x="8196" y="29746"/>
                    <a:pt x="9892" y="29989"/>
                    <a:pt x="11636" y="30392"/>
                  </a:cubicBezTo>
                  <a:lnTo>
                    <a:pt x="11635" y="30392"/>
                  </a:lnTo>
                  <a:cubicBezTo>
                    <a:pt x="11594" y="30457"/>
                    <a:pt x="11556" y="30523"/>
                    <a:pt x="11516" y="30587"/>
                  </a:cubicBezTo>
                  <a:lnTo>
                    <a:pt x="11487" y="30587"/>
                  </a:lnTo>
                  <a:cubicBezTo>
                    <a:pt x="11517" y="30536"/>
                    <a:pt x="11507" y="30458"/>
                    <a:pt x="11434" y="30438"/>
                  </a:cubicBezTo>
                  <a:cubicBezTo>
                    <a:pt x="9857" y="30008"/>
                    <a:pt x="8240" y="29783"/>
                    <a:pt x="6625" y="29783"/>
                  </a:cubicBezTo>
                  <a:cubicBezTo>
                    <a:pt x="4919" y="29783"/>
                    <a:pt x="3216" y="30033"/>
                    <a:pt x="1567" y="30554"/>
                  </a:cubicBezTo>
                  <a:lnTo>
                    <a:pt x="1497" y="30554"/>
                  </a:lnTo>
                  <a:cubicBezTo>
                    <a:pt x="3175" y="29989"/>
                    <a:pt x="4838" y="29746"/>
                    <a:pt x="6518" y="29746"/>
                  </a:cubicBezTo>
                  <a:close/>
                  <a:moveTo>
                    <a:pt x="21864" y="21054"/>
                  </a:moveTo>
                  <a:cubicBezTo>
                    <a:pt x="23903" y="22032"/>
                    <a:pt x="25913" y="23708"/>
                    <a:pt x="27504" y="25268"/>
                  </a:cubicBezTo>
                  <a:cubicBezTo>
                    <a:pt x="28406" y="26155"/>
                    <a:pt x="29289" y="27113"/>
                    <a:pt x="29933" y="28207"/>
                  </a:cubicBezTo>
                  <a:lnTo>
                    <a:pt x="29934" y="28207"/>
                  </a:lnTo>
                  <a:cubicBezTo>
                    <a:pt x="30513" y="29195"/>
                    <a:pt x="30679" y="30106"/>
                    <a:pt x="30795" y="31090"/>
                  </a:cubicBezTo>
                  <a:cubicBezTo>
                    <a:pt x="28995" y="26955"/>
                    <a:pt x="25902" y="23515"/>
                    <a:pt x="21980" y="21286"/>
                  </a:cubicBezTo>
                  <a:cubicBezTo>
                    <a:pt x="21937" y="21243"/>
                    <a:pt x="21897" y="21199"/>
                    <a:pt x="21854" y="21158"/>
                  </a:cubicBezTo>
                  <a:cubicBezTo>
                    <a:pt x="21841" y="21144"/>
                    <a:pt x="21828" y="21139"/>
                    <a:pt x="21814" y="21139"/>
                  </a:cubicBezTo>
                  <a:cubicBezTo>
                    <a:pt x="21796" y="21139"/>
                    <a:pt x="21780" y="21149"/>
                    <a:pt x="21768" y="21163"/>
                  </a:cubicBezTo>
                  <a:cubicBezTo>
                    <a:pt x="21762" y="21162"/>
                    <a:pt x="21758" y="21158"/>
                    <a:pt x="21752" y="21156"/>
                  </a:cubicBezTo>
                  <a:cubicBezTo>
                    <a:pt x="21789" y="21122"/>
                    <a:pt x="21827" y="21089"/>
                    <a:pt x="21864" y="21054"/>
                  </a:cubicBezTo>
                  <a:close/>
                  <a:moveTo>
                    <a:pt x="22310" y="21629"/>
                  </a:moveTo>
                  <a:lnTo>
                    <a:pt x="22310" y="21629"/>
                  </a:lnTo>
                  <a:cubicBezTo>
                    <a:pt x="23228" y="22092"/>
                    <a:pt x="26570" y="25104"/>
                    <a:pt x="26931" y="25503"/>
                  </a:cubicBezTo>
                  <a:cubicBezTo>
                    <a:pt x="28454" y="27180"/>
                    <a:pt x="29639" y="29076"/>
                    <a:pt x="30552" y="31135"/>
                  </a:cubicBezTo>
                  <a:cubicBezTo>
                    <a:pt x="27974" y="27822"/>
                    <a:pt x="25223" y="24649"/>
                    <a:pt x="22310" y="21629"/>
                  </a:cubicBezTo>
                  <a:close/>
                  <a:moveTo>
                    <a:pt x="1356" y="30653"/>
                  </a:moveTo>
                  <a:cubicBezTo>
                    <a:pt x="1384" y="30653"/>
                    <a:pt x="1409" y="30653"/>
                    <a:pt x="1437" y="30655"/>
                  </a:cubicBezTo>
                  <a:lnTo>
                    <a:pt x="1435" y="30655"/>
                  </a:lnTo>
                  <a:cubicBezTo>
                    <a:pt x="1439" y="30658"/>
                    <a:pt x="1445" y="30658"/>
                    <a:pt x="1451" y="30658"/>
                  </a:cubicBezTo>
                  <a:lnTo>
                    <a:pt x="1457" y="30656"/>
                  </a:lnTo>
                  <a:cubicBezTo>
                    <a:pt x="4684" y="30768"/>
                    <a:pt x="7918" y="30764"/>
                    <a:pt x="11146" y="30791"/>
                  </a:cubicBezTo>
                  <a:cubicBezTo>
                    <a:pt x="9594" y="31287"/>
                    <a:pt x="8038" y="31530"/>
                    <a:pt x="6485" y="31530"/>
                  </a:cubicBezTo>
                  <a:cubicBezTo>
                    <a:pt x="4768" y="31530"/>
                    <a:pt x="3055" y="31233"/>
                    <a:pt x="1356" y="30653"/>
                  </a:cubicBezTo>
                  <a:close/>
                  <a:moveTo>
                    <a:pt x="22080" y="21592"/>
                  </a:moveTo>
                  <a:lnTo>
                    <a:pt x="22080" y="21592"/>
                  </a:lnTo>
                  <a:cubicBezTo>
                    <a:pt x="25075" y="24882"/>
                    <a:pt x="27957" y="28263"/>
                    <a:pt x="30723" y="31738"/>
                  </a:cubicBezTo>
                  <a:cubicBezTo>
                    <a:pt x="28669" y="30673"/>
                    <a:pt x="26976" y="29137"/>
                    <a:pt x="25556" y="27312"/>
                  </a:cubicBezTo>
                  <a:cubicBezTo>
                    <a:pt x="24821" y="26366"/>
                    <a:pt x="24164" y="25370"/>
                    <a:pt x="23548" y="24346"/>
                  </a:cubicBezTo>
                  <a:cubicBezTo>
                    <a:pt x="23287" y="23912"/>
                    <a:pt x="21851" y="21966"/>
                    <a:pt x="22080" y="21592"/>
                  </a:cubicBezTo>
                  <a:close/>
                  <a:moveTo>
                    <a:pt x="21958" y="21961"/>
                  </a:moveTo>
                  <a:lnTo>
                    <a:pt x="21958" y="21961"/>
                  </a:lnTo>
                  <a:cubicBezTo>
                    <a:pt x="24185" y="25953"/>
                    <a:pt x="26630" y="29934"/>
                    <a:pt x="30891" y="31986"/>
                  </a:cubicBezTo>
                  <a:cubicBezTo>
                    <a:pt x="30894" y="32007"/>
                    <a:pt x="30895" y="32029"/>
                    <a:pt x="30898" y="32052"/>
                  </a:cubicBezTo>
                  <a:cubicBezTo>
                    <a:pt x="28712" y="30828"/>
                    <a:pt x="26525" y="29473"/>
                    <a:pt x="24849" y="27581"/>
                  </a:cubicBezTo>
                  <a:cubicBezTo>
                    <a:pt x="23380" y="25926"/>
                    <a:pt x="22801" y="23914"/>
                    <a:pt x="21958" y="21961"/>
                  </a:cubicBezTo>
                  <a:close/>
                  <a:moveTo>
                    <a:pt x="20494" y="26314"/>
                  </a:moveTo>
                  <a:lnTo>
                    <a:pt x="20494" y="26314"/>
                  </a:lnTo>
                  <a:cubicBezTo>
                    <a:pt x="21640" y="26968"/>
                    <a:pt x="22721" y="27719"/>
                    <a:pt x="23512" y="28770"/>
                  </a:cubicBezTo>
                  <a:lnTo>
                    <a:pt x="23512" y="28772"/>
                  </a:lnTo>
                  <a:cubicBezTo>
                    <a:pt x="24320" y="29847"/>
                    <a:pt x="24958" y="31067"/>
                    <a:pt x="25561" y="32303"/>
                  </a:cubicBezTo>
                  <a:cubicBezTo>
                    <a:pt x="24164" y="30074"/>
                    <a:pt x="22582" y="27882"/>
                    <a:pt x="20494" y="26314"/>
                  </a:cubicBezTo>
                  <a:close/>
                  <a:moveTo>
                    <a:pt x="1143" y="30676"/>
                  </a:moveTo>
                  <a:cubicBezTo>
                    <a:pt x="2897" y="31399"/>
                    <a:pt x="4739" y="31754"/>
                    <a:pt x="6586" y="31754"/>
                  </a:cubicBezTo>
                  <a:cubicBezTo>
                    <a:pt x="8064" y="31754"/>
                    <a:pt x="9545" y="31527"/>
                    <a:pt x="10988" y="31079"/>
                  </a:cubicBezTo>
                  <a:lnTo>
                    <a:pt x="10988" y="31079"/>
                  </a:lnTo>
                  <a:cubicBezTo>
                    <a:pt x="9578" y="31848"/>
                    <a:pt x="7765" y="32540"/>
                    <a:pt x="6059" y="32540"/>
                  </a:cubicBezTo>
                  <a:cubicBezTo>
                    <a:pt x="5552" y="32540"/>
                    <a:pt x="5054" y="32478"/>
                    <a:pt x="4579" y="32340"/>
                  </a:cubicBezTo>
                  <a:lnTo>
                    <a:pt x="4578" y="32341"/>
                  </a:lnTo>
                  <a:cubicBezTo>
                    <a:pt x="3324" y="31976"/>
                    <a:pt x="2286" y="31161"/>
                    <a:pt x="1078" y="30698"/>
                  </a:cubicBezTo>
                  <a:cubicBezTo>
                    <a:pt x="1100" y="30691"/>
                    <a:pt x="1121" y="30683"/>
                    <a:pt x="1143" y="30676"/>
                  </a:cubicBezTo>
                  <a:close/>
                  <a:moveTo>
                    <a:pt x="10882" y="31685"/>
                  </a:moveTo>
                  <a:lnTo>
                    <a:pt x="10882" y="31685"/>
                  </a:lnTo>
                  <a:cubicBezTo>
                    <a:pt x="10702" y="32023"/>
                    <a:pt x="10528" y="32366"/>
                    <a:pt x="10369" y="32712"/>
                  </a:cubicBezTo>
                  <a:cubicBezTo>
                    <a:pt x="9981" y="32666"/>
                    <a:pt x="9590" y="32643"/>
                    <a:pt x="9199" y="32643"/>
                  </a:cubicBezTo>
                  <a:cubicBezTo>
                    <a:pt x="8888" y="32643"/>
                    <a:pt x="8578" y="32657"/>
                    <a:pt x="8269" y="32687"/>
                  </a:cubicBezTo>
                  <a:cubicBezTo>
                    <a:pt x="9176" y="32456"/>
                    <a:pt x="10054" y="32109"/>
                    <a:pt x="10882" y="31685"/>
                  </a:cubicBezTo>
                  <a:close/>
                  <a:moveTo>
                    <a:pt x="18729" y="25551"/>
                  </a:moveTo>
                  <a:lnTo>
                    <a:pt x="18729" y="25551"/>
                  </a:lnTo>
                  <a:cubicBezTo>
                    <a:pt x="21107" y="27809"/>
                    <a:pt x="22755" y="30718"/>
                    <a:pt x="25074" y="33019"/>
                  </a:cubicBezTo>
                  <a:cubicBezTo>
                    <a:pt x="23850" y="32118"/>
                    <a:pt x="22712" y="31153"/>
                    <a:pt x="21728" y="29958"/>
                  </a:cubicBezTo>
                  <a:cubicBezTo>
                    <a:pt x="20594" y="28583"/>
                    <a:pt x="19662" y="27064"/>
                    <a:pt x="18729" y="25551"/>
                  </a:cubicBezTo>
                  <a:close/>
                  <a:moveTo>
                    <a:pt x="48113" y="3701"/>
                  </a:moveTo>
                  <a:cubicBezTo>
                    <a:pt x="48285" y="3858"/>
                    <a:pt x="48464" y="4006"/>
                    <a:pt x="48617" y="4186"/>
                  </a:cubicBezTo>
                  <a:cubicBezTo>
                    <a:pt x="48782" y="4384"/>
                    <a:pt x="48891" y="4605"/>
                    <a:pt x="49007" y="4828"/>
                  </a:cubicBezTo>
                  <a:cubicBezTo>
                    <a:pt x="41027" y="7350"/>
                    <a:pt x="33538" y="11220"/>
                    <a:pt x="26863" y="16268"/>
                  </a:cubicBezTo>
                  <a:lnTo>
                    <a:pt x="26865" y="16268"/>
                  </a:lnTo>
                  <a:cubicBezTo>
                    <a:pt x="26527" y="16525"/>
                    <a:pt x="26190" y="16784"/>
                    <a:pt x="25855" y="17047"/>
                  </a:cubicBezTo>
                  <a:cubicBezTo>
                    <a:pt x="25819" y="17032"/>
                    <a:pt x="25784" y="17026"/>
                    <a:pt x="25751" y="17026"/>
                  </a:cubicBezTo>
                  <a:cubicBezTo>
                    <a:pt x="25584" y="17026"/>
                    <a:pt x="25459" y="17190"/>
                    <a:pt x="25482" y="17340"/>
                  </a:cubicBezTo>
                  <a:cubicBezTo>
                    <a:pt x="19878" y="21762"/>
                    <a:pt x="14598" y="27070"/>
                    <a:pt x="10712" y="33071"/>
                  </a:cubicBezTo>
                  <a:cubicBezTo>
                    <a:pt x="10695" y="33072"/>
                    <a:pt x="10679" y="33075"/>
                    <a:pt x="10663" y="33079"/>
                  </a:cubicBezTo>
                  <a:cubicBezTo>
                    <a:pt x="12563" y="29857"/>
                    <a:pt x="14612" y="26922"/>
                    <a:pt x="17218" y="24138"/>
                  </a:cubicBezTo>
                  <a:cubicBezTo>
                    <a:pt x="17234" y="24141"/>
                    <a:pt x="17249" y="24142"/>
                    <a:pt x="17264" y="24142"/>
                  </a:cubicBezTo>
                  <a:cubicBezTo>
                    <a:pt x="17434" y="24142"/>
                    <a:pt x="17557" y="23973"/>
                    <a:pt x="17541" y="23800"/>
                  </a:cubicBezTo>
                  <a:cubicBezTo>
                    <a:pt x="20358" y="20835"/>
                    <a:pt x="23401" y="18094"/>
                    <a:pt x="26643" y="15601"/>
                  </a:cubicBezTo>
                  <a:cubicBezTo>
                    <a:pt x="28331" y="14301"/>
                    <a:pt x="30069" y="13072"/>
                    <a:pt x="31854" y="11914"/>
                  </a:cubicBezTo>
                  <a:cubicBezTo>
                    <a:pt x="31857" y="11913"/>
                    <a:pt x="31858" y="11911"/>
                    <a:pt x="31861" y="11910"/>
                  </a:cubicBezTo>
                  <a:cubicBezTo>
                    <a:pt x="36959" y="8595"/>
                    <a:pt x="42423" y="5853"/>
                    <a:pt x="48113" y="3701"/>
                  </a:cubicBezTo>
                  <a:close/>
                  <a:moveTo>
                    <a:pt x="18922" y="25521"/>
                  </a:moveTo>
                  <a:lnTo>
                    <a:pt x="18922" y="25521"/>
                  </a:lnTo>
                  <a:cubicBezTo>
                    <a:pt x="22126" y="27498"/>
                    <a:pt x="24118" y="30490"/>
                    <a:pt x="26101" y="33649"/>
                  </a:cubicBezTo>
                  <a:cubicBezTo>
                    <a:pt x="23366" y="31251"/>
                    <a:pt x="21670" y="27888"/>
                    <a:pt x="18922" y="25521"/>
                  </a:cubicBezTo>
                  <a:close/>
                  <a:moveTo>
                    <a:pt x="18249" y="25119"/>
                  </a:moveTo>
                  <a:lnTo>
                    <a:pt x="18267" y="25128"/>
                  </a:lnTo>
                  <a:cubicBezTo>
                    <a:pt x="18306" y="25162"/>
                    <a:pt x="18343" y="25200"/>
                    <a:pt x="18382" y="25234"/>
                  </a:cubicBezTo>
                  <a:cubicBezTo>
                    <a:pt x="18345" y="25264"/>
                    <a:pt x="18336" y="25319"/>
                    <a:pt x="18363" y="25359"/>
                  </a:cubicBezTo>
                  <a:cubicBezTo>
                    <a:pt x="20381" y="28716"/>
                    <a:pt x="22496" y="31507"/>
                    <a:pt x="25753" y="33659"/>
                  </a:cubicBezTo>
                  <a:cubicBezTo>
                    <a:pt x="25773" y="33677"/>
                    <a:pt x="25793" y="33697"/>
                    <a:pt x="25813" y="33714"/>
                  </a:cubicBezTo>
                  <a:cubicBezTo>
                    <a:pt x="22132" y="31963"/>
                    <a:pt x="19844" y="28876"/>
                    <a:pt x="18249" y="25119"/>
                  </a:cubicBezTo>
                  <a:close/>
                  <a:moveTo>
                    <a:pt x="16458" y="28988"/>
                  </a:moveTo>
                  <a:lnTo>
                    <a:pt x="16458" y="28988"/>
                  </a:lnTo>
                  <a:cubicBezTo>
                    <a:pt x="17952" y="29589"/>
                    <a:pt x="19421" y="30298"/>
                    <a:pt x="20592" y="31414"/>
                  </a:cubicBezTo>
                  <a:cubicBezTo>
                    <a:pt x="21678" y="32449"/>
                    <a:pt x="22261" y="33688"/>
                    <a:pt x="22580" y="35041"/>
                  </a:cubicBezTo>
                  <a:cubicBezTo>
                    <a:pt x="21295" y="32439"/>
                    <a:pt x="18855" y="30617"/>
                    <a:pt x="16458" y="28988"/>
                  </a:cubicBezTo>
                  <a:close/>
                  <a:moveTo>
                    <a:pt x="9499" y="33568"/>
                  </a:moveTo>
                  <a:cubicBezTo>
                    <a:pt x="7048" y="35098"/>
                    <a:pt x="4520" y="36050"/>
                    <a:pt x="1696" y="36653"/>
                  </a:cubicBezTo>
                  <a:cubicBezTo>
                    <a:pt x="4228" y="35449"/>
                    <a:pt x="6804" y="34397"/>
                    <a:pt x="9482" y="33568"/>
                  </a:cubicBezTo>
                  <a:close/>
                  <a:moveTo>
                    <a:pt x="10193" y="33040"/>
                  </a:moveTo>
                  <a:lnTo>
                    <a:pt x="10180" y="33058"/>
                  </a:lnTo>
                  <a:cubicBezTo>
                    <a:pt x="10097" y="33227"/>
                    <a:pt x="10044" y="33404"/>
                    <a:pt x="9948" y="33568"/>
                  </a:cubicBezTo>
                  <a:cubicBezTo>
                    <a:pt x="9873" y="33691"/>
                    <a:pt x="9789" y="33807"/>
                    <a:pt x="9696" y="33916"/>
                  </a:cubicBezTo>
                  <a:cubicBezTo>
                    <a:pt x="9651" y="33920"/>
                    <a:pt x="9611" y="33940"/>
                    <a:pt x="9581" y="33972"/>
                  </a:cubicBezTo>
                  <a:cubicBezTo>
                    <a:pt x="7574" y="36072"/>
                    <a:pt x="4861" y="36564"/>
                    <a:pt x="2110" y="36694"/>
                  </a:cubicBezTo>
                  <a:cubicBezTo>
                    <a:pt x="4919" y="36257"/>
                    <a:pt x="7631" y="35104"/>
                    <a:pt x="9952" y="33482"/>
                  </a:cubicBezTo>
                  <a:cubicBezTo>
                    <a:pt x="9975" y="33466"/>
                    <a:pt x="9988" y="33439"/>
                    <a:pt x="9985" y="33410"/>
                  </a:cubicBezTo>
                  <a:lnTo>
                    <a:pt x="9990" y="33409"/>
                  </a:lnTo>
                  <a:cubicBezTo>
                    <a:pt x="10089" y="33379"/>
                    <a:pt x="10058" y="33234"/>
                    <a:pt x="9969" y="33234"/>
                  </a:cubicBezTo>
                  <a:cubicBezTo>
                    <a:pt x="9961" y="33234"/>
                    <a:pt x="9952" y="33235"/>
                    <a:pt x="9942" y="33238"/>
                  </a:cubicBezTo>
                  <a:cubicBezTo>
                    <a:pt x="9772" y="33288"/>
                    <a:pt x="9603" y="33343"/>
                    <a:pt x="9434" y="33394"/>
                  </a:cubicBezTo>
                  <a:cubicBezTo>
                    <a:pt x="6655" y="33518"/>
                    <a:pt x="4304" y="34554"/>
                    <a:pt x="2004" y="35995"/>
                  </a:cubicBezTo>
                  <a:cubicBezTo>
                    <a:pt x="4297" y="34012"/>
                    <a:pt x="7091" y="33142"/>
                    <a:pt x="10193" y="33040"/>
                  </a:cubicBezTo>
                  <a:close/>
                  <a:moveTo>
                    <a:pt x="8699" y="33624"/>
                  </a:moveTo>
                  <a:cubicBezTo>
                    <a:pt x="6142" y="34446"/>
                    <a:pt x="3655" y="35458"/>
                    <a:pt x="1282" y="36724"/>
                  </a:cubicBezTo>
                  <a:lnTo>
                    <a:pt x="1227" y="36726"/>
                  </a:lnTo>
                  <a:cubicBezTo>
                    <a:pt x="1318" y="36634"/>
                    <a:pt x="1408" y="36548"/>
                    <a:pt x="1498" y="36459"/>
                  </a:cubicBezTo>
                  <a:cubicBezTo>
                    <a:pt x="3818" y="35085"/>
                    <a:pt x="6020" y="33906"/>
                    <a:pt x="8699" y="33624"/>
                  </a:cubicBezTo>
                  <a:close/>
                  <a:moveTo>
                    <a:pt x="15708" y="28695"/>
                  </a:moveTo>
                  <a:lnTo>
                    <a:pt x="15708" y="28695"/>
                  </a:lnTo>
                  <a:cubicBezTo>
                    <a:pt x="15817" y="28736"/>
                    <a:pt x="15926" y="28779"/>
                    <a:pt x="16033" y="28822"/>
                  </a:cubicBezTo>
                  <a:cubicBezTo>
                    <a:pt x="18828" y="30822"/>
                    <a:pt x="21560" y="32907"/>
                    <a:pt x="22790" y="36190"/>
                  </a:cubicBezTo>
                  <a:cubicBezTo>
                    <a:pt x="22817" y="36399"/>
                    <a:pt x="22843" y="36608"/>
                    <a:pt x="22863" y="36820"/>
                  </a:cubicBezTo>
                  <a:cubicBezTo>
                    <a:pt x="21112" y="33589"/>
                    <a:pt x="18691" y="30837"/>
                    <a:pt x="15708" y="28695"/>
                  </a:cubicBezTo>
                  <a:close/>
                  <a:moveTo>
                    <a:pt x="15115" y="28470"/>
                  </a:moveTo>
                  <a:lnTo>
                    <a:pt x="15327" y="28550"/>
                  </a:lnTo>
                  <a:cubicBezTo>
                    <a:pt x="15333" y="28554"/>
                    <a:pt x="15339" y="28560"/>
                    <a:pt x="15346" y="28564"/>
                  </a:cubicBezTo>
                  <a:cubicBezTo>
                    <a:pt x="17459" y="31463"/>
                    <a:pt x="19755" y="34225"/>
                    <a:pt x="22219" y="36833"/>
                  </a:cubicBezTo>
                  <a:cubicBezTo>
                    <a:pt x="18762" y="35481"/>
                    <a:pt x="16760" y="31653"/>
                    <a:pt x="15115" y="28470"/>
                  </a:cubicBezTo>
                  <a:close/>
                  <a:moveTo>
                    <a:pt x="15780" y="28908"/>
                  </a:moveTo>
                  <a:cubicBezTo>
                    <a:pt x="18624" y="31136"/>
                    <a:pt x="20947" y="33841"/>
                    <a:pt x="22704" y="37012"/>
                  </a:cubicBezTo>
                  <a:cubicBezTo>
                    <a:pt x="22688" y="37007"/>
                    <a:pt x="22672" y="37000"/>
                    <a:pt x="22656" y="36994"/>
                  </a:cubicBezTo>
                  <a:lnTo>
                    <a:pt x="22656" y="36995"/>
                  </a:lnTo>
                  <a:cubicBezTo>
                    <a:pt x="20253" y="34385"/>
                    <a:pt x="17969" y="31698"/>
                    <a:pt x="15780" y="28908"/>
                  </a:cubicBezTo>
                  <a:close/>
                  <a:moveTo>
                    <a:pt x="12560" y="31464"/>
                  </a:moveTo>
                  <a:cubicBezTo>
                    <a:pt x="15932" y="32960"/>
                    <a:pt x="19438" y="35713"/>
                    <a:pt x="18871" y="39708"/>
                  </a:cubicBezTo>
                  <a:lnTo>
                    <a:pt x="18869" y="39709"/>
                  </a:lnTo>
                  <a:cubicBezTo>
                    <a:pt x="18201" y="36118"/>
                    <a:pt x="15856" y="33119"/>
                    <a:pt x="12586" y="31499"/>
                  </a:cubicBezTo>
                  <a:cubicBezTo>
                    <a:pt x="12582" y="31497"/>
                    <a:pt x="12577" y="31496"/>
                    <a:pt x="12573" y="31496"/>
                  </a:cubicBezTo>
                  <a:lnTo>
                    <a:pt x="12560" y="31464"/>
                  </a:lnTo>
                  <a:close/>
                  <a:moveTo>
                    <a:pt x="13105" y="32031"/>
                  </a:moveTo>
                  <a:lnTo>
                    <a:pt x="13105" y="32031"/>
                  </a:lnTo>
                  <a:cubicBezTo>
                    <a:pt x="16034" y="33703"/>
                    <a:pt x="17990" y="36478"/>
                    <a:pt x="18703" y="39792"/>
                  </a:cubicBezTo>
                  <a:cubicBezTo>
                    <a:pt x="17040" y="37071"/>
                    <a:pt x="15364" y="34297"/>
                    <a:pt x="13105" y="32031"/>
                  </a:cubicBezTo>
                  <a:close/>
                  <a:moveTo>
                    <a:pt x="12705" y="31817"/>
                  </a:moveTo>
                  <a:lnTo>
                    <a:pt x="12722" y="31825"/>
                  </a:lnTo>
                  <a:cubicBezTo>
                    <a:pt x="15061" y="34205"/>
                    <a:pt x="16727" y="37084"/>
                    <a:pt x="18504" y="39888"/>
                  </a:cubicBezTo>
                  <a:cubicBezTo>
                    <a:pt x="15724" y="37766"/>
                    <a:pt x="14022" y="35021"/>
                    <a:pt x="12705" y="31817"/>
                  </a:cubicBezTo>
                  <a:close/>
                  <a:moveTo>
                    <a:pt x="10786" y="33953"/>
                  </a:moveTo>
                  <a:lnTo>
                    <a:pt x="10786" y="33953"/>
                  </a:lnTo>
                  <a:cubicBezTo>
                    <a:pt x="10795" y="33968"/>
                    <a:pt x="10803" y="33982"/>
                    <a:pt x="10813" y="33995"/>
                  </a:cubicBezTo>
                  <a:cubicBezTo>
                    <a:pt x="10983" y="35830"/>
                    <a:pt x="11288" y="37654"/>
                    <a:pt x="11696" y="39451"/>
                  </a:cubicBezTo>
                  <a:cubicBezTo>
                    <a:pt x="11857" y="40165"/>
                    <a:pt x="11973" y="41171"/>
                    <a:pt x="12239" y="42062"/>
                  </a:cubicBezTo>
                  <a:cubicBezTo>
                    <a:pt x="10855" y="39590"/>
                    <a:pt x="10524" y="36849"/>
                    <a:pt x="10786" y="33953"/>
                  </a:cubicBezTo>
                  <a:close/>
                  <a:moveTo>
                    <a:pt x="10964" y="33813"/>
                  </a:moveTo>
                  <a:lnTo>
                    <a:pt x="10964" y="33813"/>
                  </a:lnTo>
                  <a:cubicBezTo>
                    <a:pt x="13801" y="35911"/>
                    <a:pt x="14155" y="39458"/>
                    <a:pt x="13304" y="42681"/>
                  </a:cubicBezTo>
                  <a:cubicBezTo>
                    <a:pt x="13232" y="41229"/>
                    <a:pt x="13195" y="39759"/>
                    <a:pt x="12973" y="38331"/>
                  </a:cubicBezTo>
                  <a:cubicBezTo>
                    <a:pt x="12706" y="36614"/>
                    <a:pt x="11877" y="35256"/>
                    <a:pt x="10964" y="33813"/>
                  </a:cubicBezTo>
                  <a:close/>
                  <a:moveTo>
                    <a:pt x="10983" y="34256"/>
                  </a:moveTo>
                  <a:lnTo>
                    <a:pt x="10983" y="34256"/>
                  </a:lnTo>
                  <a:cubicBezTo>
                    <a:pt x="11923" y="35713"/>
                    <a:pt x="12616" y="37169"/>
                    <a:pt x="12820" y="38940"/>
                  </a:cubicBezTo>
                  <a:cubicBezTo>
                    <a:pt x="12908" y="39713"/>
                    <a:pt x="12937" y="40497"/>
                    <a:pt x="12989" y="41275"/>
                  </a:cubicBezTo>
                  <a:cubicBezTo>
                    <a:pt x="13014" y="41668"/>
                    <a:pt x="13042" y="42059"/>
                    <a:pt x="13067" y="42450"/>
                  </a:cubicBezTo>
                  <a:cubicBezTo>
                    <a:pt x="13181" y="42847"/>
                    <a:pt x="13204" y="43045"/>
                    <a:pt x="13135" y="43045"/>
                  </a:cubicBezTo>
                  <a:cubicBezTo>
                    <a:pt x="13101" y="43045"/>
                    <a:pt x="13044" y="42996"/>
                    <a:pt x="12964" y="42897"/>
                  </a:cubicBezTo>
                  <a:cubicBezTo>
                    <a:pt x="12563" y="42667"/>
                    <a:pt x="12437" y="41350"/>
                    <a:pt x="12327" y="40921"/>
                  </a:cubicBezTo>
                  <a:cubicBezTo>
                    <a:pt x="12116" y="40102"/>
                    <a:pt x="11920" y="39279"/>
                    <a:pt x="11741" y="38452"/>
                  </a:cubicBezTo>
                  <a:cubicBezTo>
                    <a:pt x="11441" y="37061"/>
                    <a:pt x="11208" y="35660"/>
                    <a:pt x="10983" y="34256"/>
                  </a:cubicBezTo>
                  <a:close/>
                  <a:moveTo>
                    <a:pt x="8978" y="35707"/>
                  </a:moveTo>
                  <a:cubicBezTo>
                    <a:pt x="6979" y="38616"/>
                    <a:pt x="5910" y="42088"/>
                    <a:pt x="5724" y="45608"/>
                  </a:cubicBezTo>
                  <a:cubicBezTo>
                    <a:pt x="5082" y="44532"/>
                    <a:pt x="6185" y="40857"/>
                    <a:pt x="6429" y="40218"/>
                  </a:cubicBezTo>
                  <a:cubicBezTo>
                    <a:pt x="7054" y="38566"/>
                    <a:pt x="7918" y="37080"/>
                    <a:pt x="8978" y="35707"/>
                  </a:cubicBezTo>
                  <a:close/>
                  <a:moveTo>
                    <a:pt x="9669" y="35088"/>
                  </a:moveTo>
                  <a:lnTo>
                    <a:pt x="9669" y="35088"/>
                  </a:lnTo>
                  <a:cubicBezTo>
                    <a:pt x="9431" y="36634"/>
                    <a:pt x="9425" y="38190"/>
                    <a:pt x="9290" y="39754"/>
                  </a:cubicBezTo>
                  <a:lnTo>
                    <a:pt x="9290" y="39755"/>
                  </a:lnTo>
                  <a:cubicBezTo>
                    <a:pt x="9187" y="40944"/>
                    <a:pt x="8995" y="42086"/>
                    <a:pt x="8511" y="43181"/>
                  </a:cubicBezTo>
                  <a:cubicBezTo>
                    <a:pt x="8198" y="43889"/>
                    <a:pt x="7511" y="45335"/>
                    <a:pt x="6733" y="45766"/>
                  </a:cubicBezTo>
                  <a:cubicBezTo>
                    <a:pt x="9015" y="43056"/>
                    <a:pt x="9098" y="38879"/>
                    <a:pt x="9591" y="35545"/>
                  </a:cubicBezTo>
                  <a:cubicBezTo>
                    <a:pt x="9598" y="35498"/>
                    <a:pt x="9574" y="35452"/>
                    <a:pt x="9531" y="35431"/>
                  </a:cubicBezTo>
                  <a:cubicBezTo>
                    <a:pt x="9577" y="35317"/>
                    <a:pt x="9621" y="35203"/>
                    <a:pt x="9669" y="35088"/>
                  </a:cubicBezTo>
                  <a:close/>
                  <a:moveTo>
                    <a:pt x="9297" y="35489"/>
                  </a:moveTo>
                  <a:cubicBezTo>
                    <a:pt x="7895" y="38826"/>
                    <a:pt x="6667" y="42281"/>
                    <a:pt x="5937" y="45832"/>
                  </a:cubicBezTo>
                  <a:cubicBezTo>
                    <a:pt x="5929" y="45828"/>
                    <a:pt x="5923" y="45822"/>
                    <a:pt x="5916" y="45816"/>
                  </a:cubicBezTo>
                  <a:cubicBezTo>
                    <a:pt x="6091" y="42036"/>
                    <a:pt x="7290" y="38647"/>
                    <a:pt x="9297" y="35489"/>
                  </a:cubicBezTo>
                  <a:close/>
                  <a:moveTo>
                    <a:pt x="9318" y="35956"/>
                  </a:moveTo>
                  <a:lnTo>
                    <a:pt x="9318" y="35956"/>
                  </a:lnTo>
                  <a:cubicBezTo>
                    <a:pt x="8830" y="39279"/>
                    <a:pt x="8667" y="43231"/>
                    <a:pt x="6446" y="45879"/>
                  </a:cubicBezTo>
                  <a:cubicBezTo>
                    <a:pt x="6369" y="45896"/>
                    <a:pt x="6297" y="45905"/>
                    <a:pt x="6231" y="45905"/>
                  </a:cubicBezTo>
                  <a:cubicBezTo>
                    <a:pt x="6165" y="45905"/>
                    <a:pt x="6105" y="45896"/>
                    <a:pt x="6049" y="45879"/>
                  </a:cubicBezTo>
                  <a:lnTo>
                    <a:pt x="6049" y="45879"/>
                  </a:lnTo>
                  <a:cubicBezTo>
                    <a:pt x="7017" y="42515"/>
                    <a:pt x="8017" y="39201"/>
                    <a:pt x="9318" y="35956"/>
                  </a:cubicBezTo>
                  <a:close/>
                  <a:moveTo>
                    <a:pt x="30613" y="1"/>
                  </a:moveTo>
                  <a:cubicBezTo>
                    <a:pt x="30527" y="1"/>
                    <a:pt x="30440" y="39"/>
                    <a:pt x="30398" y="120"/>
                  </a:cubicBezTo>
                  <a:cubicBezTo>
                    <a:pt x="28697" y="3358"/>
                    <a:pt x="28121" y="9121"/>
                    <a:pt x="31364" y="11696"/>
                  </a:cubicBezTo>
                  <a:cubicBezTo>
                    <a:pt x="30629" y="12182"/>
                    <a:pt x="29900" y="12679"/>
                    <a:pt x="29177" y="13189"/>
                  </a:cubicBezTo>
                  <a:cubicBezTo>
                    <a:pt x="28419" y="10677"/>
                    <a:pt x="27949" y="7916"/>
                    <a:pt x="25949" y="6065"/>
                  </a:cubicBezTo>
                  <a:cubicBezTo>
                    <a:pt x="23959" y="4222"/>
                    <a:pt x="21258" y="2686"/>
                    <a:pt x="18858" y="1464"/>
                  </a:cubicBezTo>
                  <a:cubicBezTo>
                    <a:pt x="18832" y="1449"/>
                    <a:pt x="18803" y="1442"/>
                    <a:pt x="18773" y="1442"/>
                  </a:cubicBezTo>
                  <a:cubicBezTo>
                    <a:pt x="18762" y="1442"/>
                    <a:pt x="18751" y="1443"/>
                    <a:pt x="18740" y="1445"/>
                  </a:cubicBezTo>
                  <a:cubicBezTo>
                    <a:pt x="18733" y="1444"/>
                    <a:pt x="18726" y="1444"/>
                    <a:pt x="18719" y="1444"/>
                  </a:cubicBezTo>
                  <a:cubicBezTo>
                    <a:pt x="18643" y="1444"/>
                    <a:pt x="18566" y="1495"/>
                    <a:pt x="18555" y="1603"/>
                  </a:cubicBezTo>
                  <a:cubicBezTo>
                    <a:pt x="18015" y="7329"/>
                    <a:pt x="22375" y="12511"/>
                    <a:pt x="27518" y="14389"/>
                  </a:cubicBezTo>
                  <a:cubicBezTo>
                    <a:pt x="27058" y="14731"/>
                    <a:pt x="26602" y="15078"/>
                    <a:pt x="26150" y="15430"/>
                  </a:cubicBezTo>
                  <a:cubicBezTo>
                    <a:pt x="25807" y="15697"/>
                    <a:pt x="25468" y="15969"/>
                    <a:pt x="25128" y="16243"/>
                  </a:cubicBezTo>
                  <a:cubicBezTo>
                    <a:pt x="24124" y="13944"/>
                    <a:pt x="22997" y="12090"/>
                    <a:pt x="20986" y="10528"/>
                  </a:cubicBezTo>
                  <a:cubicBezTo>
                    <a:pt x="19000" y="8987"/>
                    <a:pt x="16827" y="7733"/>
                    <a:pt x="14874" y="6137"/>
                  </a:cubicBezTo>
                  <a:cubicBezTo>
                    <a:pt x="14839" y="6105"/>
                    <a:pt x="14794" y="6089"/>
                    <a:pt x="14749" y="6089"/>
                  </a:cubicBezTo>
                  <a:cubicBezTo>
                    <a:pt x="14712" y="6089"/>
                    <a:pt x="14676" y="6100"/>
                    <a:pt x="14644" y="6121"/>
                  </a:cubicBezTo>
                  <a:cubicBezTo>
                    <a:pt x="14579" y="6126"/>
                    <a:pt x="14529" y="6178"/>
                    <a:pt x="14523" y="6243"/>
                  </a:cubicBezTo>
                  <a:cubicBezTo>
                    <a:pt x="13692" y="12259"/>
                    <a:pt x="18570" y="15469"/>
                    <a:pt x="23328" y="17741"/>
                  </a:cubicBezTo>
                  <a:cubicBezTo>
                    <a:pt x="22672" y="18306"/>
                    <a:pt x="22023" y="18879"/>
                    <a:pt x="21382" y="19462"/>
                  </a:cubicBezTo>
                  <a:cubicBezTo>
                    <a:pt x="20616" y="17405"/>
                    <a:pt x="19107" y="15892"/>
                    <a:pt x="17274" y="14721"/>
                  </a:cubicBezTo>
                  <a:cubicBezTo>
                    <a:pt x="14784" y="13132"/>
                    <a:pt x="11927" y="11870"/>
                    <a:pt x="9286" y="10550"/>
                  </a:cubicBezTo>
                  <a:cubicBezTo>
                    <a:pt x="9267" y="10540"/>
                    <a:pt x="9248" y="10536"/>
                    <a:pt x="9229" y="10536"/>
                  </a:cubicBezTo>
                  <a:cubicBezTo>
                    <a:pt x="9152" y="10536"/>
                    <a:pt x="9080" y="10605"/>
                    <a:pt x="9083" y="10676"/>
                  </a:cubicBezTo>
                  <a:cubicBezTo>
                    <a:pt x="9038" y="10706"/>
                    <a:pt x="9012" y="10758"/>
                    <a:pt x="9017" y="10811"/>
                  </a:cubicBezTo>
                  <a:cubicBezTo>
                    <a:pt x="9276" y="16297"/>
                    <a:pt x="14896" y="19816"/>
                    <a:pt x="19709" y="21036"/>
                  </a:cubicBezTo>
                  <a:cubicBezTo>
                    <a:pt x="18896" y="21824"/>
                    <a:pt x="18101" y="22628"/>
                    <a:pt x="17322" y="23449"/>
                  </a:cubicBezTo>
                  <a:cubicBezTo>
                    <a:pt x="14588" y="20225"/>
                    <a:pt x="11197" y="17910"/>
                    <a:pt x="7134" y="17910"/>
                  </a:cubicBezTo>
                  <a:cubicBezTo>
                    <a:pt x="6765" y="17910"/>
                    <a:pt x="6390" y="17929"/>
                    <a:pt x="6010" y="17968"/>
                  </a:cubicBezTo>
                  <a:cubicBezTo>
                    <a:pt x="5990" y="17955"/>
                    <a:pt x="5967" y="17948"/>
                    <a:pt x="5943" y="17946"/>
                  </a:cubicBezTo>
                  <a:cubicBezTo>
                    <a:pt x="5878" y="17942"/>
                    <a:pt x="5812" y="17940"/>
                    <a:pt x="5744" y="17940"/>
                  </a:cubicBezTo>
                  <a:cubicBezTo>
                    <a:pt x="5234" y="17940"/>
                    <a:pt x="4661" y="18057"/>
                    <a:pt x="4204" y="18250"/>
                  </a:cubicBezTo>
                  <a:cubicBezTo>
                    <a:pt x="4093" y="18253"/>
                    <a:pt x="4026" y="18371"/>
                    <a:pt x="4077" y="18468"/>
                  </a:cubicBezTo>
                  <a:cubicBezTo>
                    <a:pt x="6225" y="22951"/>
                    <a:pt x="11484" y="24645"/>
                    <a:pt x="16145" y="24718"/>
                  </a:cubicBezTo>
                  <a:cubicBezTo>
                    <a:pt x="15525" y="25400"/>
                    <a:pt x="14900" y="26102"/>
                    <a:pt x="14287" y="26835"/>
                  </a:cubicBezTo>
                  <a:cubicBezTo>
                    <a:pt x="12452" y="24739"/>
                    <a:pt x="9658" y="23872"/>
                    <a:pt x="6858" y="23872"/>
                  </a:cubicBezTo>
                  <a:cubicBezTo>
                    <a:pt x="5127" y="23872"/>
                    <a:pt x="3393" y="24203"/>
                    <a:pt x="1882" y="24781"/>
                  </a:cubicBezTo>
                  <a:cubicBezTo>
                    <a:pt x="1854" y="24766"/>
                    <a:pt x="1827" y="24759"/>
                    <a:pt x="1800" y="24759"/>
                  </a:cubicBezTo>
                  <a:cubicBezTo>
                    <a:pt x="1670" y="24759"/>
                    <a:pt x="1575" y="24925"/>
                    <a:pt x="1683" y="25039"/>
                  </a:cubicBezTo>
                  <a:cubicBezTo>
                    <a:pt x="3953" y="27673"/>
                    <a:pt x="7444" y="28956"/>
                    <a:pt x="10878" y="28956"/>
                  </a:cubicBezTo>
                  <a:cubicBezTo>
                    <a:pt x="11491" y="28956"/>
                    <a:pt x="12103" y="28915"/>
                    <a:pt x="12705" y="28834"/>
                  </a:cubicBezTo>
                  <a:lnTo>
                    <a:pt x="12705" y="28834"/>
                  </a:lnTo>
                  <a:cubicBezTo>
                    <a:pt x="12387" y="29269"/>
                    <a:pt x="12076" y="29710"/>
                    <a:pt x="11785" y="30162"/>
                  </a:cubicBezTo>
                  <a:cubicBezTo>
                    <a:pt x="10172" y="29462"/>
                    <a:pt x="8431" y="29149"/>
                    <a:pt x="6678" y="29149"/>
                  </a:cubicBezTo>
                  <a:cubicBezTo>
                    <a:pt x="4479" y="29149"/>
                    <a:pt x="2263" y="29642"/>
                    <a:pt x="266" y="30480"/>
                  </a:cubicBezTo>
                  <a:cubicBezTo>
                    <a:pt x="58" y="30567"/>
                    <a:pt x="1" y="30901"/>
                    <a:pt x="267" y="30963"/>
                  </a:cubicBezTo>
                  <a:cubicBezTo>
                    <a:pt x="2137" y="31404"/>
                    <a:pt x="3540" y="32873"/>
                    <a:pt x="5512" y="32980"/>
                  </a:cubicBezTo>
                  <a:cubicBezTo>
                    <a:pt x="5639" y="32987"/>
                    <a:pt x="5765" y="32991"/>
                    <a:pt x="5892" y="32991"/>
                  </a:cubicBezTo>
                  <a:cubicBezTo>
                    <a:pt x="6171" y="32991"/>
                    <a:pt x="6450" y="32975"/>
                    <a:pt x="6728" y="32950"/>
                  </a:cubicBezTo>
                  <a:lnTo>
                    <a:pt x="6728" y="32950"/>
                  </a:lnTo>
                  <a:cubicBezTo>
                    <a:pt x="4335" y="33541"/>
                    <a:pt x="2137" y="34940"/>
                    <a:pt x="520" y="36803"/>
                  </a:cubicBezTo>
                  <a:cubicBezTo>
                    <a:pt x="396" y="36947"/>
                    <a:pt x="472" y="37197"/>
                    <a:pt x="679" y="37197"/>
                  </a:cubicBezTo>
                  <a:cubicBezTo>
                    <a:pt x="681" y="37197"/>
                    <a:pt x="683" y="37197"/>
                    <a:pt x="684" y="37197"/>
                  </a:cubicBezTo>
                  <a:cubicBezTo>
                    <a:pt x="3503" y="37136"/>
                    <a:pt x="6392" y="36883"/>
                    <a:pt x="8683" y="35270"/>
                  </a:cubicBezTo>
                  <a:lnTo>
                    <a:pt x="8683" y="35270"/>
                  </a:lnTo>
                  <a:cubicBezTo>
                    <a:pt x="7463" y="36779"/>
                    <a:pt x="6549" y="38516"/>
                    <a:pt x="5910" y="40357"/>
                  </a:cubicBezTo>
                  <a:cubicBezTo>
                    <a:pt x="5205" y="42392"/>
                    <a:pt x="4543" y="44734"/>
                    <a:pt x="5728" y="46706"/>
                  </a:cubicBezTo>
                  <a:cubicBezTo>
                    <a:pt x="5766" y="46770"/>
                    <a:pt x="5845" y="46814"/>
                    <a:pt x="5922" y="46814"/>
                  </a:cubicBezTo>
                  <a:cubicBezTo>
                    <a:pt x="5958" y="46814"/>
                    <a:pt x="5993" y="46804"/>
                    <a:pt x="6023" y="46783"/>
                  </a:cubicBezTo>
                  <a:cubicBezTo>
                    <a:pt x="7599" y="45677"/>
                    <a:pt x="8754" y="44190"/>
                    <a:pt x="9307" y="42333"/>
                  </a:cubicBezTo>
                  <a:cubicBezTo>
                    <a:pt x="10073" y="39758"/>
                    <a:pt x="9679" y="36995"/>
                    <a:pt x="10249" y="34383"/>
                  </a:cubicBezTo>
                  <a:cubicBezTo>
                    <a:pt x="10250" y="34377"/>
                    <a:pt x="10249" y="34373"/>
                    <a:pt x="10249" y="34366"/>
                  </a:cubicBezTo>
                  <a:cubicBezTo>
                    <a:pt x="10318" y="34271"/>
                    <a:pt x="10388" y="34180"/>
                    <a:pt x="10457" y="34086"/>
                  </a:cubicBezTo>
                  <a:lnTo>
                    <a:pt x="10457" y="34086"/>
                  </a:lnTo>
                  <a:cubicBezTo>
                    <a:pt x="9563" y="37556"/>
                    <a:pt x="10805" y="41335"/>
                    <a:pt x="13010" y="44065"/>
                  </a:cubicBezTo>
                  <a:cubicBezTo>
                    <a:pt x="13053" y="44118"/>
                    <a:pt x="13108" y="44141"/>
                    <a:pt x="13164" y="44141"/>
                  </a:cubicBezTo>
                  <a:cubicBezTo>
                    <a:pt x="13271" y="44141"/>
                    <a:pt x="13382" y="44058"/>
                    <a:pt x="13418" y="43956"/>
                  </a:cubicBezTo>
                  <a:cubicBezTo>
                    <a:pt x="14774" y="40198"/>
                    <a:pt x="14595" y="35696"/>
                    <a:pt x="11080" y="33248"/>
                  </a:cubicBezTo>
                  <a:cubicBezTo>
                    <a:pt x="11457" y="32747"/>
                    <a:pt x="11835" y="32251"/>
                    <a:pt x="12218" y="31759"/>
                  </a:cubicBezTo>
                  <a:cubicBezTo>
                    <a:pt x="13085" y="35463"/>
                    <a:pt x="15773" y="38679"/>
                    <a:pt x="18836" y="40802"/>
                  </a:cubicBezTo>
                  <a:cubicBezTo>
                    <a:pt x="18876" y="40830"/>
                    <a:pt x="18920" y="40842"/>
                    <a:pt x="18964" y="40842"/>
                  </a:cubicBezTo>
                  <a:cubicBezTo>
                    <a:pt x="19083" y="40842"/>
                    <a:pt x="19202" y="40754"/>
                    <a:pt x="19233" y="40641"/>
                  </a:cubicBezTo>
                  <a:cubicBezTo>
                    <a:pt x="20478" y="36018"/>
                    <a:pt x="16680" y="32632"/>
                    <a:pt x="12820" y="30986"/>
                  </a:cubicBezTo>
                  <a:cubicBezTo>
                    <a:pt x="13461" y="30169"/>
                    <a:pt x="14113" y="29365"/>
                    <a:pt x="14775" y="28573"/>
                  </a:cubicBezTo>
                  <a:cubicBezTo>
                    <a:pt x="16188" y="32333"/>
                    <a:pt x="19001" y="36755"/>
                    <a:pt x="23111" y="37683"/>
                  </a:cubicBezTo>
                  <a:cubicBezTo>
                    <a:pt x="23131" y="37687"/>
                    <a:pt x="23151" y="37690"/>
                    <a:pt x="23172" y="37690"/>
                  </a:cubicBezTo>
                  <a:cubicBezTo>
                    <a:pt x="23317" y="37690"/>
                    <a:pt x="23462" y="37583"/>
                    <a:pt x="23452" y="37422"/>
                  </a:cubicBezTo>
                  <a:cubicBezTo>
                    <a:pt x="23308" y="35220"/>
                    <a:pt x="22900" y="33083"/>
                    <a:pt x="21355" y="31410"/>
                  </a:cubicBezTo>
                  <a:cubicBezTo>
                    <a:pt x="19743" y="29663"/>
                    <a:pt x="17474" y="28775"/>
                    <a:pt x="15300" y="27949"/>
                  </a:cubicBezTo>
                  <a:cubicBezTo>
                    <a:pt x="16132" y="26966"/>
                    <a:pt x="16986" y="26005"/>
                    <a:pt x="17859" y="25065"/>
                  </a:cubicBezTo>
                  <a:cubicBezTo>
                    <a:pt x="18712" y="29603"/>
                    <a:pt x="22699" y="33257"/>
                    <a:pt x="26885" y="34787"/>
                  </a:cubicBezTo>
                  <a:cubicBezTo>
                    <a:pt x="26916" y="34798"/>
                    <a:pt x="26946" y="34804"/>
                    <a:pt x="26975" y="34804"/>
                  </a:cubicBezTo>
                  <a:cubicBezTo>
                    <a:pt x="27177" y="34804"/>
                    <a:pt x="27299" y="34543"/>
                    <a:pt x="27207" y="34364"/>
                  </a:cubicBezTo>
                  <a:cubicBezTo>
                    <a:pt x="26154" y="32304"/>
                    <a:pt x="25246" y="29965"/>
                    <a:pt x="23778" y="28159"/>
                  </a:cubicBezTo>
                  <a:cubicBezTo>
                    <a:pt x="22397" y="26456"/>
                    <a:pt x="20261" y="25544"/>
                    <a:pt x="18371" y="24519"/>
                  </a:cubicBezTo>
                  <a:cubicBezTo>
                    <a:pt x="19342" y="23490"/>
                    <a:pt x="20344" y="22487"/>
                    <a:pt x="21374" y="21510"/>
                  </a:cubicBezTo>
                  <a:cubicBezTo>
                    <a:pt x="22375" y="26741"/>
                    <a:pt x="26309" y="30473"/>
                    <a:pt x="30989" y="32714"/>
                  </a:cubicBezTo>
                  <a:cubicBezTo>
                    <a:pt x="31026" y="32733"/>
                    <a:pt x="31067" y="32742"/>
                    <a:pt x="31108" y="32742"/>
                  </a:cubicBezTo>
                  <a:cubicBezTo>
                    <a:pt x="31136" y="32742"/>
                    <a:pt x="31163" y="32738"/>
                    <a:pt x="31189" y="32730"/>
                  </a:cubicBezTo>
                  <a:cubicBezTo>
                    <a:pt x="31221" y="32738"/>
                    <a:pt x="31254" y="32743"/>
                    <a:pt x="31286" y="32743"/>
                  </a:cubicBezTo>
                  <a:cubicBezTo>
                    <a:pt x="31435" y="32743"/>
                    <a:pt x="31571" y="32650"/>
                    <a:pt x="31546" y="32460"/>
                  </a:cubicBezTo>
                  <a:cubicBezTo>
                    <a:pt x="31380" y="31209"/>
                    <a:pt x="31436" y="30064"/>
                    <a:pt x="30924" y="28884"/>
                  </a:cubicBezTo>
                  <a:cubicBezTo>
                    <a:pt x="30413" y="27704"/>
                    <a:pt x="29613" y="26676"/>
                    <a:pt x="28743" y="25734"/>
                  </a:cubicBezTo>
                  <a:lnTo>
                    <a:pt x="28743" y="25734"/>
                  </a:lnTo>
                  <a:cubicBezTo>
                    <a:pt x="30941" y="27889"/>
                    <a:pt x="33804" y="29550"/>
                    <a:pt x="36263" y="30741"/>
                  </a:cubicBezTo>
                  <a:cubicBezTo>
                    <a:pt x="36302" y="30760"/>
                    <a:pt x="36344" y="30768"/>
                    <a:pt x="36386" y="30768"/>
                  </a:cubicBezTo>
                  <a:cubicBezTo>
                    <a:pt x="36552" y="30768"/>
                    <a:pt x="36714" y="30629"/>
                    <a:pt x="36651" y="30441"/>
                  </a:cubicBezTo>
                  <a:cubicBezTo>
                    <a:pt x="35704" y="27616"/>
                    <a:pt x="34953" y="24713"/>
                    <a:pt x="33015" y="22377"/>
                  </a:cubicBezTo>
                  <a:cubicBezTo>
                    <a:pt x="31216" y="20210"/>
                    <a:pt x="28795" y="18563"/>
                    <a:pt x="26303" y="17272"/>
                  </a:cubicBezTo>
                  <a:cubicBezTo>
                    <a:pt x="26706" y="16958"/>
                    <a:pt x="27111" y="16647"/>
                    <a:pt x="27524" y="16340"/>
                  </a:cubicBezTo>
                  <a:cubicBezTo>
                    <a:pt x="28149" y="15879"/>
                    <a:pt x="28782" y="15432"/>
                    <a:pt x="29421" y="14992"/>
                  </a:cubicBezTo>
                  <a:cubicBezTo>
                    <a:pt x="29600" y="17829"/>
                    <a:pt x="31949" y="19897"/>
                    <a:pt x="33999" y="21613"/>
                  </a:cubicBezTo>
                  <a:cubicBezTo>
                    <a:pt x="36260" y="23506"/>
                    <a:pt x="38741" y="25075"/>
                    <a:pt x="41612" y="25829"/>
                  </a:cubicBezTo>
                  <a:cubicBezTo>
                    <a:pt x="41636" y="25835"/>
                    <a:pt x="41658" y="25838"/>
                    <a:pt x="41681" y="25838"/>
                  </a:cubicBezTo>
                  <a:cubicBezTo>
                    <a:pt x="41901" y="25838"/>
                    <a:pt x="42043" y="25552"/>
                    <a:pt x="41871" y="25380"/>
                  </a:cubicBezTo>
                  <a:cubicBezTo>
                    <a:pt x="40504" y="24016"/>
                    <a:pt x="39835" y="22547"/>
                    <a:pt x="39173" y="20766"/>
                  </a:cubicBezTo>
                  <a:cubicBezTo>
                    <a:pt x="38799" y="19760"/>
                    <a:pt x="38414" y="18747"/>
                    <a:pt x="37705" y="17921"/>
                  </a:cubicBezTo>
                  <a:cubicBezTo>
                    <a:pt x="36048" y="15993"/>
                    <a:pt x="33099" y="15091"/>
                    <a:pt x="30824" y="14046"/>
                  </a:cubicBezTo>
                  <a:cubicBezTo>
                    <a:pt x="31291" y="13739"/>
                    <a:pt x="31762" y="13436"/>
                    <a:pt x="32237" y="13138"/>
                  </a:cubicBezTo>
                  <a:cubicBezTo>
                    <a:pt x="34261" y="16471"/>
                    <a:pt x="38974" y="17787"/>
                    <a:pt x="42569" y="18272"/>
                  </a:cubicBezTo>
                  <a:cubicBezTo>
                    <a:pt x="42581" y="18273"/>
                    <a:pt x="42593" y="18274"/>
                    <a:pt x="42605" y="18274"/>
                  </a:cubicBezTo>
                  <a:cubicBezTo>
                    <a:pt x="42712" y="18274"/>
                    <a:pt x="42808" y="18206"/>
                    <a:pt x="42841" y="18101"/>
                  </a:cubicBezTo>
                  <a:cubicBezTo>
                    <a:pt x="42966" y="18041"/>
                    <a:pt x="43062" y="17889"/>
                    <a:pt x="42990" y="17724"/>
                  </a:cubicBezTo>
                  <a:cubicBezTo>
                    <a:pt x="41549" y="14399"/>
                    <a:pt x="38452" y="11966"/>
                    <a:pt x="34852" y="11580"/>
                  </a:cubicBezTo>
                  <a:cubicBezTo>
                    <a:pt x="39503" y="8934"/>
                    <a:pt x="44425" y="6796"/>
                    <a:pt x="49534" y="5204"/>
                  </a:cubicBezTo>
                  <a:cubicBezTo>
                    <a:pt x="49781" y="5131"/>
                    <a:pt x="49755" y="4817"/>
                    <a:pt x="49583" y="4721"/>
                  </a:cubicBezTo>
                  <a:cubicBezTo>
                    <a:pt x="49583" y="4709"/>
                    <a:pt x="49582" y="4699"/>
                    <a:pt x="49580" y="4688"/>
                  </a:cubicBezTo>
                  <a:cubicBezTo>
                    <a:pt x="49408" y="4142"/>
                    <a:pt x="48946" y="3560"/>
                    <a:pt x="48414" y="3288"/>
                  </a:cubicBezTo>
                  <a:cubicBezTo>
                    <a:pt x="48381" y="3215"/>
                    <a:pt x="48318" y="3159"/>
                    <a:pt x="48232" y="3159"/>
                  </a:cubicBezTo>
                  <a:cubicBezTo>
                    <a:pt x="48207" y="3159"/>
                    <a:pt x="48179" y="3164"/>
                    <a:pt x="48150" y="3175"/>
                  </a:cubicBezTo>
                  <a:cubicBezTo>
                    <a:pt x="42849" y="5165"/>
                    <a:pt x="37759" y="7680"/>
                    <a:pt x="32959" y="10683"/>
                  </a:cubicBezTo>
                  <a:cubicBezTo>
                    <a:pt x="33485" y="9187"/>
                    <a:pt x="33598" y="7601"/>
                    <a:pt x="33142" y="6055"/>
                  </a:cubicBezTo>
                  <a:cubicBezTo>
                    <a:pt x="32539" y="4002"/>
                    <a:pt x="31252" y="2332"/>
                    <a:pt x="30848" y="177"/>
                  </a:cubicBezTo>
                  <a:cubicBezTo>
                    <a:pt x="30827" y="61"/>
                    <a:pt x="30720" y="1"/>
                    <a:pt x="30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3835039" y="-774431"/>
            <a:ext cx="1632108" cy="1716636"/>
            <a:chOff x="3445225" y="939575"/>
            <a:chExt cx="1020450" cy="1073300"/>
          </a:xfrm>
        </p:grpSpPr>
        <p:sp>
          <p:nvSpPr>
            <p:cNvPr id="210" name="Google Shape;210;p2"/>
            <p:cNvSpPr/>
            <p:nvPr/>
          </p:nvSpPr>
          <p:spPr>
            <a:xfrm>
              <a:off x="3478750" y="952100"/>
              <a:ext cx="974750" cy="1050850"/>
            </a:xfrm>
            <a:custGeom>
              <a:avLst/>
              <a:gdLst/>
              <a:ahLst/>
              <a:cxnLst/>
              <a:rect l="l" t="t" r="r" b="b"/>
              <a:pathLst>
                <a:path w="38990" h="42034" extrusionOk="0">
                  <a:moveTo>
                    <a:pt x="16013" y="1"/>
                  </a:moveTo>
                  <a:cubicBezTo>
                    <a:pt x="14568" y="1"/>
                    <a:pt x="13080" y="231"/>
                    <a:pt x="11558" y="737"/>
                  </a:cubicBezTo>
                  <a:cubicBezTo>
                    <a:pt x="9675" y="1363"/>
                    <a:pt x="7902" y="2600"/>
                    <a:pt x="7463" y="4646"/>
                  </a:cubicBezTo>
                  <a:cubicBezTo>
                    <a:pt x="6997" y="6813"/>
                    <a:pt x="8057" y="9001"/>
                    <a:pt x="7332" y="11139"/>
                  </a:cubicBezTo>
                  <a:cubicBezTo>
                    <a:pt x="6590" y="10065"/>
                    <a:pt x="5894" y="8958"/>
                    <a:pt x="5260" y="7800"/>
                  </a:cubicBezTo>
                  <a:cubicBezTo>
                    <a:pt x="4944" y="7221"/>
                    <a:pt x="4496" y="5563"/>
                    <a:pt x="3915" y="5244"/>
                  </a:cubicBezTo>
                  <a:cubicBezTo>
                    <a:pt x="3811" y="5187"/>
                    <a:pt x="3708" y="5163"/>
                    <a:pt x="3606" y="5163"/>
                  </a:cubicBezTo>
                  <a:cubicBezTo>
                    <a:pt x="3173" y="5163"/>
                    <a:pt x="2758" y="5602"/>
                    <a:pt x="2389" y="5827"/>
                  </a:cubicBezTo>
                  <a:cubicBezTo>
                    <a:pt x="2344" y="5854"/>
                    <a:pt x="2310" y="5897"/>
                    <a:pt x="2296" y="5947"/>
                  </a:cubicBezTo>
                  <a:cubicBezTo>
                    <a:pt x="2178" y="5999"/>
                    <a:pt x="2102" y="6121"/>
                    <a:pt x="2190" y="6258"/>
                  </a:cubicBezTo>
                  <a:cubicBezTo>
                    <a:pt x="3503" y="8300"/>
                    <a:pt x="4988" y="10229"/>
                    <a:pt x="6629" y="12020"/>
                  </a:cubicBezTo>
                  <a:cubicBezTo>
                    <a:pt x="6299" y="12326"/>
                    <a:pt x="5583" y="12369"/>
                    <a:pt x="4864" y="12369"/>
                  </a:cubicBezTo>
                  <a:cubicBezTo>
                    <a:pt x="4575" y="12369"/>
                    <a:pt x="4285" y="12362"/>
                    <a:pt x="4020" y="12362"/>
                  </a:cubicBezTo>
                  <a:cubicBezTo>
                    <a:pt x="3650" y="12362"/>
                    <a:pt x="3327" y="12376"/>
                    <a:pt x="3119" y="12443"/>
                  </a:cubicBezTo>
                  <a:cubicBezTo>
                    <a:pt x="2407" y="12670"/>
                    <a:pt x="1791" y="13149"/>
                    <a:pt x="1315" y="13715"/>
                  </a:cubicBezTo>
                  <a:cubicBezTo>
                    <a:pt x="231" y="15012"/>
                    <a:pt x="0" y="16688"/>
                    <a:pt x="324" y="18310"/>
                  </a:cubicBezTo>
                  <a:cubicBezTo>
                    <a:pt x="1201" y="22689"/>
                    <a:pt x="4895" y="27223"/>
                    <a:pt x="8344" y="29865"/>
                  </a:cubicBezTo>
                  <a:cubicBezTo>
                    <a:pt x="12552" y="33089"/>
                    <a:pt x="17718" y="33605"/>
                    <a:pt x="22816" y="34145"/>
                  </a:cubicBezTo>
                  <a:cubicBezTo>
                    <a:pt x="28629" y="34760"/>
                    <a:pt x="35392" y="35975"/>
                    <a:pt x="38134" y="41870"/>
                  </a:cubicBezTo>
                  <a:cubicBezTo>
                    <a:pt x="38186" y="41982"/>
                    <a:pt x="38295" y="42034"/>
                    <a:pt x="38405" y="42034"/>
                  </a:cubicBezTo>
                  <a:cubicBezTo>
                    <a:pt x="38558" y="42034"/>
                    <a:pt x="38712" y="41933"/>
                    <a:pt x="38711" y="41754"/>
                  </a:cubicBezTo>
                  <a:cubicBezTo>
                    <a:pt x="38695" y="36353"/>
                    <a:pt x="38989" y="30844"/>
                    <a:pt x="38486" y="25462"/>
                  </a:cubicBezTo>
                  <a:cubicBezTo>
                    <a:pt x="38035" y="20650"/>
                    <a:pt x="36244" y="16096"/>
                    <a:pt x="33607" y="12067"/>
                  </a:cubicBezTo>
                  <a:cubicBezTo>
                    <a:pt x="29652" y="6022"/>
                    <a:pt x="23397" y="1"/>
                    <a:pt x="16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445225" y="939575"/>
              <a:ext cx="1020450" cy="1073300"/>
            </a:xfrm>
            <a:custGeom>
              <a:avLst/>
              <a:gdLst/>
              <a:ahLst/>
              <a:cxnLst/>
              <a:rect l="l" t="t" r="r" b="b"/>
              <a:pathLst>
                <a:path w="40818" h="42932" extrusionOk="0">
                  <a:moveTo>
                    <a:pt x="10877" y="2446"/>
                  </a:moveTo>
                  <a:cubicBezTo>
                    <a:pt x="10735" y="3310"/>
                    <a:pt x="11635" y="4932"/>
                    <a:pt x="11808" y="5620"/>
                  </a:cubicBezTo>
                  <a:cubicBezTo>
                    <a:pt x="12374" y="7870"/>
                    <a:pt x="11874" y="10681"/>
                    <a:pt x="10006" y="12213"/>
                  </a:cubicBezTo>
                  <a:cubicBezTo>
                    <a:pt x="9999" y="12219"/>
                    <a:pt x="10000" y="12224"/>
                    <a:pt x="9996" y="12230"/>
                  </a:cubicBezTo>
                  <a:cubicBezTo>
                    <a:pt x="9646" y="11943"/>
                    <a:pt x="9295" y="11660"/>
                    <a:pt x="8950" y="11367"/>
                  </a:cubicBezTo>
                  <a:cubicBezTo>
                    <a:pt x="8951" y="11363"/>
                    <a:pt x="8955" y="11360"/>
                    <a:pt x="8957" y="11356"/>
                  </a:cubicBezTo>
                  <a:cubicBezTo>
                    <a:pt x="9918" y="9009"/>
                    <a:pt x="8070" y="6723"/>
                    <a:pt x="9331" y="4309"/>
                  </a:cubicBezTo>
                  <a:cubicBezTo>
                    <a:pt x="9725" y="3557"/>
                    <a:pt x="10255" y="2943"/>
                    <a:pt x="10877" y="2446"/>
                  </a:cubicBezTo>
                  <a:close/>
                  <a:moveTo>
                    <a:pt x="12105" y="1665"/>
                  </a:moveTo>
                  <a:lnTo>
                    <a:pt x="12105" y="1665"/>
                  </a:lnTo>
                  <a:cubicBezTo>
                    <a:pt x="11904" y="3054"/>
                    <a:pt x="12359" y="4482"/>
                    <a:pt x="12572" y="5849"/>
                  </a:cubicBezTo>
                  <a:cubicBezTo>
                    <a:pt x="12965" y="8364"/>
                    <a:pt x="12867" y="11138"/>
                    <a:pt x="10616" y="12742"/>
                  </a:cubicBezTo>
                  <a:cubicBezTo>
                    <a:pt x="10434" y="12594"/>
                    <a:pt x="10255" y="12444"/>
                    <a:pt x="10075" y="12296"/>
                  </a:cubicBezTo>
                  <a:lnTo>
                    <a:pt x="10079" y="12296"/>
                  </a:lnTo>
                  <a:cubicBezTo>
                    <a:pt x="11421" y="11386"/>
                    <a:pt x="12091" y="9657"/>
                    <a:pt x="12253" y="8089"/>
                  </a:cubicBezTo>
                  <a:cubicBezTo>
                    <a:pt x="12341" y="7234"/>
                    <a:pt x="12267" y="6404"/>
                    <a:pt x="12062" y="5570"/>
                  </a:cubicBezTo>
                  <a:cubicBezTo>
                    <a:pt x="11950" y="5117"/>
                    <a:pt x="11790" y="4677"/>
                    <a:pt x="11648" y="4233"/>
                  </a:cubicBezTo>
                  <a:cubicBezTo>
                    <a:pt x="11558" y="3951"/>
                    <a:pt x="10994" y="2686"/>
                    <a:pt x="11019" y="2357"/>
                  </a:cubicBezTo>
                  <a:lnTo>
                    <a:pt x="11019" y="2357"/>
                  </a:lnTo>
                  <a:cubicBezTo>
                    <a:pt x="11022" y="2422"/>
                    <a:pt x="11088" y="2469"/>
                    <a:pt x="11152" y="2469"/>
                  </a:cubicBezTo>
                  <a:cubicBezTo>
                    <a:pt x="11189" y="2469"/>
                    <a:pt x="11224" y="2453"/>
                    <a:pt x="11247" y="2415"/>
                  </a:cubicBezTo>
                  <a:lnTo>
                    <a:pt x="11284" y="2349"/>
                  </a:lnTo>
                  <a:cubicBezTo>
                    <a:pt x="11317" y="2290"/>
                    <a:pt x="11307" y="2211"/>
                    <a:pt x="11247" y="2174"/>
                  </a:cubicBezTo>
                  <a:cubicBezTo>
                    <a:pt x="11520" y="1985"/>
                    <a:pt x="11807" y="1814"/>
                    <a:pt x="12105" y="1665"/>
                  </a:cubicBezTo>
                  <a:close/>
                  <a:moveTo>
                    <a:pt x="17029" y="619"/>
                  </a:moveTo>
                  <a:cubicBezTo>
                    <a:pt x="17135" y="619"/>
                    <a:pt x="17241" y="620"/>
                    <a:pt x="17346" y="622"/>
                  </a:cubicBezTo>
                  <a:cubicBezTo>
                    <a:pt x="17475" y="625"/>
                    <a:pt x="17600" y="634"/>
                    <a:pt x="17728" y="639"/>
                  </a:cubicBezTo>
                  <a:cubicBezTo>
                    <a:pt x="18772" y="5510"/>
                    <a:pt x="17897" y="11982"/>
                    <a:pt x="13634" y="15083"/>
                  </a:cubicBezTo>
                  <a:cubicBezTo>
                    <a:pt x="12657" y="14358"/>
                    <a:pt x="11694" y="13613"/>
                    <a:pt x="10747" y="12848"/>
                  </a:cubicBezTo>
                  <a:cubicBezTo>
                    <a:pt x="12126" y="11906"/>
                    <a:pt x="12823" y="10452"/>
                    <a:pt x="12989" y="8787"/>
                  </a:cubicBezTo>
                  <a:cubicBezTo>
                    <a:pt x="13230" y="6378"/>
                    <a:pt x="11924" y="3891"/>
                    <a:pt x="12386" y="1539"/>
                  </a:cubicBezTo>
                  <a:lnTo>
                    <a:pt x="12386" y="1531"/>
                  </a:lnTo>
                  <a:cubicBezTo>
                    <a:pt x="13819" y="878"/>
                    <a:pt x="15476" y="619"/>
                    <a:pt x="17029" y="619"/>
                  </a:cubicBezTo>
                  <a:close/>
                  <a:moveTo>
                    <a:pt x="17965" y="649"/>
                  </a:moveTo>
                  <a:cubicBezTo>
                    <a:pt x="21366" y="867"/>
                    <a:pt x="24180" y="2226"/>
                    <a:pt x="26683" y="4149"/>
                  </a:cubicBezTo>
                  <a:cubicBezTo>
                    <a:pt x="26606" y="6915"/>
                    <a:pt x="25874" y="9489"/>
                    <a:pt x="24349" y="11823"/>
                  </a:cubicBezTo>
                  <a:cubicBezTo>
                    <a:pt x="22877" y="14078"/>
                    <a:pt x="20310" y="17037"/>
                    <a:pt x="17644" y="17878"/>
                  </a:cubicBezTo>
                  <a:cubicBezTo>
                    <a:pt x="17602" y="17851"/>
                    <a:pt x="17560" y="17825"/>
                    <a:pt x="17517" y="17797"/>
                  </a:cubicBezTo>
                  <a:cubicBezTo>
                    <a:pt x="16229" y="16953"/>
                    <a:pt x="14968" y="16072"/>
                    <a:pt x="13734" y="15156"/>
                  </a:cubicBezTo>
                  <a:cubicBezTo>
                    <a:pt x="15969" y="13643"/>
                    <a:pt x="17173" y="11257"/>
                    <a:pt x="17791" y="8674"/>
                  </a:cubicBezTo>
                  <a:cubicBezTo>
                    <a:pt x="18397" y="6139"/>
                    <a:pt x="18775" y="3051"/>
                    <a:pt x="17771" y="661"/>
                  </a:cubicBezTo>
                  <a:lnTo>
                    <a:pt x="17771" y="661"/>
                  </a:lnTo>
                  <a:cubicBezTo>
                    <a:pt x="17787" y="701"/>
                    <a:pt x="17822" y="718"/>
                    <a:pt x="17858" y="718"/>
                  </a:cubicBezTo>
                  <a:cubicBezTo>
                    <a:pt x="17903" y="718"/>
                    <a:pt x="17950" y="691"/>
                    <a:pt x="17965" y="649"/>
                  </a:cubicBezTo>
                  <a:close/>
                  <a:moveTo>
                    <a:pt x="7922" y="12795"/>
                  </a:moveTo>
                  <a:cubicBezTo>
                    <a:pt x="8907" y="13703"/>
                    <a:pt x="9964" y="14538"/>
                    <a:pt x="11060" y="15332"/>
                  </a:cubicBezTo>
                  <a:cubicBezTo>
                    <a:pt x="11049" y="15339"/>
                    <a:pt x="11037" y="15348"/>
                    <a:pt x="11029" y="15358"/>
                  </a:cubicBezTo>
                  <a:cubicBezTo>
                    <a:pt x="9355" y="17332"/>
                    <a:pt x="7139" y="18371"/>
                    <a:pt x="4785" y="18371"/>
                  </a:cubicBezTo>
                  <a:cubicBezTo>
                    <a:pt x="3737" y="18371"/>
                    <a:pt x="2662" y="18166"/>
                    <a:pt x="1595" y="17745"/>
                  </a:cubicBezTo>
                  <a:cubicBezTo>
                    <a:pt x="1736" y="14560"/>
                    <a:pt x="4822" y="12929"/>
                    <a:pt x="7685" y="12929"/>
                  </a:cubicBezTo>
                  <a:cubicBezTo>
                    <a:pt x="7686" y="12929"/>
                    <a:pt x="7688" y="12929"/>
                    <a:pt x="7689" y="12929"/>
                  </a:cubicBezTo>
                  <a:cubicBezTo>
                    <a:pt x="7690" y="12929"/>
                    <a:pt x="7691" y="12929"/>
                    <a:pt x="7693" y="12929"/>
                  </a:cubicBezTo>
                  <a:cubicBezTo>
                    <a:pt x="7787" y="12929"/>
                    <a:pt x="7876" y="12878"/>
                    <a:pt x="7922" y="12795"/>
                  </a:cubicBezTo>
                  <a:close/>
                  <a:moveTo>
                    <a:pt x="26901" y="4322"/>
                  </a:moveTo>
                  <a:lnTo>
                    <a:pt x="26901" y="4322"/>
                  </a:lnTo>
                  <a:cubicBezTo>
                    <a:pt x="28010" y="5193"/>
                    <a:pt x="29060" y="6170"/>
                    <a:pt x="30073" y="7208"/>
                  </a:cubicBezTo>
                  <a:cubicBezTo>
                    <a:pt x="30069" y="7215"/>
                    <a:pt x="30066" y="7223"/>
                    <a:pt x="30065" y="7232"/>
                  </a:cubicBezTo>
                  <a:cubicBezTo>
                    <a:pt x="29709" y="9764"/>
                    <a:pt x="27923" y="11710"/>
                    <a:pt x="26348" y="13608"/>
                  </a:cubicBezTo>
                  <a:cubicBezTo>
                    <a:pt x="24477" y="15865"/>
                    <a:pt x="22481" y="17891"/>
                    <a:pt x="19913" y="19343"/>
                  </a:cubicBezTo>
                  <a:cubicBezTo>
                    <a:pt x="19201" y="18887"/>
                    <a:pt x="18491" y="18429"/>
                    <a:pt x="17782" y="17969"/>
                  </a:cubicBezTo>
                  <a:cubicBezTo>
                    <a:pt x="20383" y="17237"/>
                    <a:pt x="22740" y="14579"/>
                    <a:pt x="24240" y="12458"/>
                  </a:cubicBezTo>
                  <a:cubicBezTo>
                    <a:pt x="25912" y="10094"/>
                    <a:pt x="26968" y="7236"/>
                    <a:pt x="26901" y="4322"/>
                  </a:cubicBezTo>
                  <a:close/>
                  <a:moveTo>
                    <a:pt x="30250" y="7391"/>
                  </a:moveTo>
                  <a:cubicBezTo>
                    <a:pt x="30830" y="7990"/>
                    <a:pt x="31397" y="8606"/>
                    <a:pt x="31958" y="9230"/>
                  </a:cubicBezTo>
                  <a:cubicBezTo>
                    <a:pt x="32238" y="9542"/>
                    <a:pt x="32511" y="9860"/>
                    <a:pt x="32772" y="10182"/>
                  </a:cubicBezTo>
                  <a:cubicBezTo>
                    <a:pt x="31559" y="15338"/>
                    <a:pt x="28206" y="19416"/>
                    <a:pt x="23296" y="21485"/>
                  </a:cubicBezTo>
                  <a:cubicBezTo>
                    <a:pt x="23271" y="21494"/>
                    <a:pt x="23259" y="21518"/>
                    <a:pt x="23264" y="21542"/>
                  </a:cubicBezTo>
                  <a:cubicBezTo>
                    <a:pt x="22190" y="20807"/>
                    <a:pt x="21098" y="20104"/>
                    <a:pt x="20000" y="19400"/>
                  </a:cubicBezTo>
                  <a:cubicBezTo>
                    <a:pt x="22634" y="18068"/>
                    <a:pt x="24679" y="15990"/>
                    <a:pt x="26556" y="13745"/>
                  </a:cubicBezTo>
                  <a:cubicBezTo>
                    <a:pt x="28117" y="11879"/>
                    <a:pt x="29957" y="9900"/>
                    <a:pt x="30250" y="7391"/>
                  </a:cubicBezTo>
                  <a:close/>
                  <a:moveTo>
                    <a:pt x="32949" y="10407"/>
                  </a:moveTo>
                  <a:cubicBezTo>
                    <a:pt x="33670" y="11309"/>
                    <a:pt x="34332" y="12254"/>
                    <a:pt x="34932" y="13240"/>
                  </a:cubicBezTo>
                  <a:cubicBezTo>
                    <a:pt x="33537" y="17947"/>
                    <a:pt x="30457" y="21545"/>
                    <a:pt x="25907" y="23452"/>
                  </a:cubicBezTo>
                  <a:cubicBezTo>
                    <a:pt x="25073" y="22805"/>
                    <a:pt x="24216" y="22193"/>
                    <a:pt x="23346" y="21598"/>
                  </a:cubicBezTo>
                  <a:lnTo>
                    <a:pt x="23346" y="21598"/>
                  </a:lnTo>
                  <a:cubicBezTo>
                    <a:pt x="23348" y="21598"/>
                    <a:pt x="23349" y="21599"/>
                    <a:pt x="23351" y="21599"/>
                  </a:cubicBezTo>
                  <a:cubicBezTo>
                    <a:pt x="23351" y="21599"/>
                    <a:pt x="23352" y="21599"/>
                    <a:pt x="23353" y="21598"/>
                  </a:cubicBezTo>
                  <a:cubicBezTo>
                    <a:pt x="28195" y="19820"/>
                    <a:pt x="31946" y="15474"/>
                    <a:pt x="32949" y="10407"/>
                  </a:cubicBezTo>
                  <a:close/>
                  <a:moveTo>
                    <a:pt x="11217" y="15444"/>
                  </a:moveTo>
                  <a:cubicBezTo>
                    <a:pt x="12098" y="16077"/>
                    <a:pt x="13002" y="16683"/>
                    <a:pt x="13919" y="17275"/>
                  </a:cubicBezTo>
                  <a:cubicBezTo>
                    <a:pt x="13897" y="17284"/>
                    <a:pt x="13880" y="17300"/>
                    <a:pt x="13872" y="17321"/>
                  </a:cubicBezTo>
                  <a:cubicBezTo>
                    <a:pt x="12445" y="20508"/>
                    <a:pt x="8973" y="24676"/>
                    <a:pt x="5197" y="24809"/>
                  </a:cubicBezTo>
                  <a:cubicBezTo>
                    <a:pt x="5029" y="24816"/>
                    <a:pt x="5009" y="25076"/>
                    <a:pt x="5178" y="25076"/>
                  </a:cubicBezTo>
                  <a:cubicBezTo>
                    <a:pt x="5179" y="25076"/>
                    <a:pt x="5180" y="25076"/>
                    <a:pt x="5181" y="25076"/>
                  </a:cubicBezTo>
                  <a:cubicBezTo>
                    <a:pt x="9049" y="25014"/>
                    <a:pt x="12734" y="20707"/>
                    <a:pt x="14038" y="17376"/>
                  </a:cubicBezTo>
                  <a:cubicBezTo>
                    <a:pt x="14042" y="17365"/>
                    <a:pt x="14036" y="17360"/>
                    <a:pt x="14038" y="17351"/>
                  </a:cubicBezTo>
                  <a:lnTo>
                    <a:pt x="14038" y="17351"/>
                  </a:lnTo>
                  <a:cubicBezTo>
                    <a:pt x="14504" y="17649"/>
                    <a:pt x="14971" y="17946"/>
                    <a:pt x="15439" y="18241"/>
                  </a:cubicBezTo>
                  <a:cubicBezTo>
                    <a:pt x="15424" y="18248"/>
                    <a:pt x="15412" y="18261"/>
                    <a:pt x="15405" y="18275"/>
                  </a:cubicBezTo>
                  <a:cubicBezTo>
                    <a:pt x="13781" y="22107"/>
                    <a:pt x="10679" y="26083"/>
                    <a:pt x="6260" y="26477"/>
                  </a:cubicBezTo>
                  <a:cubicBezTo>
                    <a:pt x="6220" y="26480"/>
                    <a:pt x="6186" y="26507"/>
                    <a:pt x="6174" y="26546"/>
                  </a:cubicBezTo>
                  <a:cubicBezTo>
                    <a:pt x="5789" y="26082"/>
                    <a:pt x="5415" y="25600"/>
                    <a:pt x="5057" y="25089"/>
                  </a:cubicBezTo>
                  <a:cubicBezTo>
                    <a:pt x="3745" y="23207"/>
                    <a:pt x="1632" y="20426"/>
                    <a:pt x="1593" y="18009"/>
                  </a:cubicBezTo>
                  <a:lnTo>
                    <a:pt x="1593" y="18009"/>
                  </a:lnTo>
                  <a:cubicBezTo>
                    <a:pt x="2635" y="18452"/>
                    <a:pt x="3719" y="18666"/>
                    <a:pt x="4788" y="18666"/>
                  </a:cubicBezTo>
                  <a:cubicBezTo>
                    <a:pt x="7242" y="18666"/>
                    <a:pt x="9614" y="17538"/>
                    <a:pt x="11204" y="15471"/>
                  </a:cubicBezTo>
                  <a:cubicBezTo>
                    <a:pt x="11209" y="15463"/>
                    <a:pt x="11214" y="15454"/>
                    <a:pt x="11217" y="15444"/>
                  </a:cubicBezTo>
                  <a:close/>
                  <a:moveTo>
                    <a:pt x="35110" y="13543"/>
                  </a:moveTo>
                  <a:cubicBezTo>
                    <a:pt x="36402" y="15735"/>
                    <a:pt x="37365" y="18058"/>
                    <a:pt x="38073" y="20466"/>
                  </a:cubicBezTo>
                  <a:cubicBezTo>
                    <a:pt x="37529" y="23771"/>
                    <a:pt x="34288" y="27452"/>
                    <a:pt x="31025" y="28075"/>
                  </a:cubicBezTo>
                  <a:cubicBezTo>
                    <a:pt x="29549" y="26533"/>
                    <a:pt x="27971" y="25090"/>
                    <a:pt x="26302" y="23759"/>
                  </a:cubicBezTo>
                  <a:cubicBezTo>
                    <a:pt x="26210" y="23687"/>
                    <a:pt x="26117" y="23617"/>
                    <a:pt x="26027" y="23546"/>
                  </a:cubicBezTo>
                  <a:cubicBezTo>
                    <a:pt x="30430" y="21958"/>
                    <a:pt x="34005" y="18116"/>
                    <a:pt x="35110" y="13543"/>
                  </a:cubicBezTo>
                  <a:close/>
                  <a:moveTo>
                    <a:pt x="38186" y="20856"/>
                  </a:moveTo>
                  <a:cubicBezTo>
                    <a:pt x="38368" y="21499"/>
                    <a:pt x="38533" y="22148"/>
                    <a:pt x="38681" y="22803"/>
                  </a:cubicBezTo>
                  <a:lnTo>
                    <a:pt x="38681" y="22803"/>
                  </a:lnTo>
                  <a:cubicBezTo>
                    <a:pt x="38265" y="24387"/>
                    <a:pt x="37799" y="25911"/>
                    <a:pt x="36582" y="27093"/>
                  </a:cubicBezTo>
                  <a:cubicBezTo>
                    <a:pt x="35435" y="28205"/>
                    <a:pt x="34043" y="29203"/>
                    <a:pt x="32492" y="29628"/>
                  </a:cubicBezTo>
                  <a:cubicBezTo>
                    <a:pt x="32482" y="29632"/>
                    <a:pt x="32472" y="29640"/>
                    <a:pt x="32466" y="29650"/>
                  </a:cubicBezTo>
                  <a:cubicBezTo>
                    <a:pt x="32062" y="29188"/>
                    <a:pt x="31651" y="28737"/>
                    <a:pt x="31228" y="28293"/>
                  </a:cubicBezTo>
                  <a:cubicBezTo>
                    <a:pt x="34425" y="27602"/>
                    <a:pt x="37645" y="24146"/>
                    <a:pt x="38186" y="20856"/>
                  </a:cubicBezTo>
                  <a:close/>
                  <a:moveTo>
                    <a:pt x="15537" y="18304"/>
                  </a:moveTo>
                  <a:lnTo>
                    <a:pt x="15537" y="18304"/>
                  </a:lnTo>
                  <a:cubicBezTo>
                    <a:pt x="17066" y="19263"/>
                    <a:pt x="18603" y="20205"/>
                    <a:pt x="20082" y="21194"/>
                  </a:cubicBezTo>
                  <a:cubicBezTo>
                    <a:pt x="19420" y="23126"/>
                    <a:pt x="18514" y="24940"/>
                    <a:pt x="17239" y="26543"/>
                  </a:cubicBezTo>
                  <a:cubicBezTo>
                    <a:pt x="15840" y="28303"/>
                    <a:pt x="13731" y="30405"/>
                    <a:pt x="11449" y="30806"/>
                  </a:cubicBezTo>
                  <a:cubicBezTo>
                    <a:pt x="11391" y="30815"/>
                    <a:pt x="11348" y="30865"/>
                    <a:pt x="11351" y="30923"/>
                  </a:cubicBezTo>
                  <a:cubicBezTo>
                    <a:pt x="9460" y="29849"/>
                    <a:pt x="7786" y="28452"/>
                    <a:pt x="6312" y="26715"/>
                  </a:cubicBezTo>
                  <a:lnTo>
                    <a:pt x="6312" y="26714"/>
                  </a:lnTo>
                  <a:cubicBezTo>
                    <a:pt x="10580" y="26457"/>
                    <a:pt x="14415" y="22272"/>
                    <a:pt x="15538" y="18318"/>
                  </a:cubicBezTo>
                  <a:cubicBezTo>
                    <a:pt x="15540" y="18313"/>
                    <a:pt x="15537" y="18310"/>
                    <a:pt x="15537" y="18304"/>
                  </a:cubicBezTo>
                  <a:close/>
                  <a:moveTo>
                    <a:pt x="20204" y="21277"/>
                  </a:moveTo>
                  <a:cubicBezTo>
                    <a:pt x="20414" y="21418"/>
                    <a:pt x="20625" y="21560"/>
                    <a:pt x="20833" y="21703"/>
                  </a:cubicBezTo>
                  <a:cubicBezTo>
                    <a:pt x="21893" y="22435"/>
                    <a:pt x="22919" y="23197"/>
                    <a:pt x="23919" y="23980"/>
                  </a:cubicBezTo>
                  <a:cubicBezTo>
                    <a:pt x="23423" y="27745"/>
                    <a:pt x="21652" y="31011"/>
                    <a:pt x="18637" y="33354"/>
                  </a:cubicBezTo>
                  <a:cubicBezTo>
                    <a:pt x="18627" y="33361"/>
                    <a:pt x="18620" y="33371"/>
                    <a:pt x="18613" y="33381"/>
                  </a:cubicBezTo>
                  <a:cubicBezTo>
                    <a:pt x="18126" y="33296"/>
                    <a:pt x="17643" y="33206"/>
                    <a:pt x="17175" y="33106"/>
                  </a:cubicBezTo>
                  <a:cubicBezTo>
                    <a:pt x="15124" y="32662"/>
                    <a:pt x="13261" y="31977"/>
                    <a:pt x="11566" y="31044"/>
                  </a:cubicBezTo>
                  <a:cubicBezTo>
                    <a:pt x="13754" y="30650"/>
                    <a:pt x="15683" y="28788"/>
                    <a:pt x="17064" y="27148"/>
                  </a:cubicBezTo>
                  <a:cubicBezTo>
                    <a:pt x="18510" y="25433"/>
                    <a:pt x="19580" y="23432"/>
                    <a:pt x="20204" y="21277"/>
                  </a:cubicBezTo>
                  <a:close/>
                  <a:moveTo>
                    <a:pt x="24065" y="24094"/>
                  </a:moveTo>
                  <a:cubicBezTo>
                    <a:pt x="24617" y="24529"/>
                    <a:pt x="25163" y="24968"/>
                    <a:pt x="25699" y="25417"/>
                  </a:cubicBezTo>
                  <a:cubicBezTo>
                    <a:pt x="25680" y="25430"/>
                    <a:pt x="25669" y="25450"/>
                    <a:pt x="25666" y="25473"/>
                  </a:cubicBezTo>
                  <a:cubicBezTo>
                    <a:pt x="25224" y="28747"/>
                    <a:pt x="23863" y="31459"/>
                    <a:pt x="21539" y="33804"/>
                  </a:cubicBezTo>
                  <a:cubicBezTo>
                    <a:pt x="21535" y="33809"/>
                    <a:pt x="21530" y="33817"/>
                    <a:pt x="21526" y="33822"/>
                  </a:cubicBezTo>
                  <a:cubicBezTo>
                    <a:pt x="20652" y="33705"/>
                    <a:pt x="19794" y="33580"/>
                    <a:pt x="18957" y="33440"/>
                  </a:cubicBezTo>
                  <a:cubicBezTo>
                    <a:pt x="21867" y="31146"/>
                    <a:pt x="23757" y="27803"/>
                    <a:pt x="24065" y="24094"/>
                  </a:cubicBezTo>
                  <a:close/>
                  <a:moveTo>
                    <a:pt x="38788" y="23290"/>
                  </a:moveTo>
                  <a:cubicBezTo>
                    <a:pt x="39457" y="26434"/>
                    <a:pt x="39765" y="29688"/>
                    <a:pt x="39877" y="32958"/>
                  </a:cubicBezTo>
                  <a:lnTo>
                    <a:pt x="39876" y="32958"/>
                  </a:lnTo>
                  <a:cubicBezTo>
                    <a:pt x="38927" y="33844"/>
                    <a:pt x="37903" y="34561"/>
                    <a:pt x="36596" y="34561"/>
                  </a:cubicBezTo>
                  <a:cubicBezTo>
                    <a:pt x="36468" y="34561"/>
                    <a:pt x="36337" y="34554"/>
                    <a:pt x="36203" y="34540"/>
                  </a:cubicBezTo>
                  <a:cubicBezTo>
                    <a:pt x="35100" y="32864"/>
                    <a:pt x="33876" y="31269"/>
                    <a:pt x="32558" y="29754"/>
                  </a:cubicBezTo>
                  <a:cubicBezTo>
                    <a:pt x="35872" y="29104"/>
                    <a:pt x="37923" y="26330"/>
                    <a:pt x="38788" y="23290"/>
                  </a:cubicBezTo>
                  <a:close/>
                  <a:moveTo>
                    <a:pt x="25822" y="25520"/>
                  </a:moveTo>
                  <a:cubicBezTo>
                    <a:pt x="26964" y="26482"/>
                    <a:pt x="28073" y="27473"/>
                    <a:pt x="29148" y="28496"/>
                  </a:cubicBezTo>
                  <a:cubicBezTo>
                    <a:pt x="29507" y="30694"/>
                    <a:pt x="29096" y="32802"/>
                    <a:pt x="27941" y="34706"/>
                  </a:cubicBezTo>
                  <a:cubicBezTo>
                    <a:pt x="27931" y="34724"/>
                    <a:pt x="27925" y="34744"/>
                    <a:pt x="27927" y="34764"/>
                  </a:cubicBezTo>
                  <a:cubicBezTo>
                    <a:pt x="25907" y="34381"/>
                    <a:pt x="23829" y="34130"/>
                    <a:pt x="21817" y="33861"/>
                  </a:cubicBezTo>
                  <a:cubicBezTo>
                    <a:pt x="24135" y="31684"/>
                    <a:pt x="25561" y="28688"/>
                    <a:pt x="25822" y="25520"/>
                  </a:cubicBezTo>
                  <a:close/>
                  <a:moveTo>
                    <a:pt x="39886" y="33220"/>
                  </a:moveTo>
                  <a:cubicBezTo>
                    <a:pt x="39904" y="33832"/>
                    <a:pt x="39913" y="34444"/>
                    <a:pt x="39920" y="35056"/>
                  </a:cubicBezTo>
                  <a:lnTo>
                    <a:pt x="39919" y="35055"/>
                  </a:lnTo>
                  <a:cubicBezTo>
                    <a:pt x="39270" y="35589"/>
                    <a:pt x="38486" y="35730"/>
                    <a:pt x="37673" y="35730"/>
                  </a:cubicBezTo>
                  <a:cubicBezTo>
                    <a:pt x="37431" y="35730"/>
                    <a:pt x="37186" y="35718"/>
                    <a:pt x="36941" y="35699"/>
                  </a:cubicBezTo>
                  <a:cubicBezTo>
                    <a:pt x="36735" y="35364"/>
                    <a:pt x="36524" y="35030"/>
                    <a:pt x="36309" y="34699"/>
                  </a:cubicBezTo>
                  <a:lnTo>
                    <a:pt x="36309" y="34699"/>
                  </a:lnTo>
                  <a:cubicBezTo>
                    <a:pt x="36462" y="34722"/>
                    <a:pt x="36613" y="34732"/>
                    <a:pt x="36762" y="34732"/>
                  </a:cubicBezTo>
                  <a:cubicBezTo>
                    <a:pt x="37957" y="34732"/>
                    <a:pt x="39021" y="34046"/>
                    <a:pt x="39886" y="33220"/>
                  </a:cubicBezTo>
                  <a:close/>
                  <a:moveTo>
                    <a:pt x="5041" y="5957"/>
                  </a:moveTo>
                  <a:cubicBezTo>
                    <a:pt x="5667" y="7747"/>
                    <a:pt x="6689" y="9753"/>
                    <a:pt x="8083" y="11161"/>
                  </a:cubicBezTo>
                  <a:cubicBezTo>
                    <a:pt x="8202" y="11297"/>
                    <a:pt x="8329" y="11428"/>
                    <a:pt x="8463" y="11549"/>
                  </a:cubicBezTo>
                  <a:cubicBezTo>
                    <a:pt x="8464" y="11627"/>
                    <a:pt x="8500" y="11701"/>
                    <a:pt x="8559" y="11751"/>
                  </a:cubicBezTo>
                  <a:cubicBezTo>
                    <a:pt x="13747" y="16113"/>
                    <a:pt x="19662" y="19293"/>
                    <a:pt x="25061" y="23338"/>
                  </a:cubicBezTo>
                  <a:cubicBezTo>
                    <a:pt x="29632" y="26762"/>
                    <a:pt x="33415" y="30972"/>
                    <a:pt x="36570" y="35669"/>
                  </a:cubicBezTo>
                  <a:lnTo>
                    <a:pt x="36539" y="35666"/>
                  </a:lnTo>
                  <a:cubicBezTo>
                    <a:pt x="36535" y="35666"/>
                    <a:pt x="36532" y="35666"/>
                    <a:pt x="36528" y="35666"/>
                  </a:cubicBezTo>
                  <a:cubicBezTo>
                    <a:pt x="36476" y="35666"/>
                    <a:pt x="36448" y="35706"/>
                    <a:pt x="36447" y="35749"/>
                  </a:cubicBezTo>
                  <a:cubicBezTo>
                    <a:pt x="32615" y="30764"/>
                    <a:pt x="27883" y="26355"/>
                    <a:pt x="22890" y="22649"/>
                  </a:cubicBezTo>
                  <a:cubicBezTo>
                    <a:pt x="16292" y="17750"/>
                    <a:pt x="7809" y="14470"/>
                    <a:pt x="3935" y="6739"/>
                  </a:cubicBezTo>
                  <a:cubicBezTo>
                    <a:pt x="3925" y="6723"/>
                    <a:pt x="3913" y="6708"/>
                    <a:pt x="3900" y="6695"/>
                  </a:cubicBezTo>
                  <a:cubicBezTo>
                    <a:pt x="4248" y="6391"/>
                    <a:pt x="4637" y="6176"/>
                    <a:pt x="5041" y="5957"/>
                  </a:cubicBezTo>
                  <a:close/>
                  <a:moveTo>
                    <a:pt x="29338" y="28680"/>
                  </a:moveTo>
                  <a:lnTo>
                    <a:pt x="29338" y="28680"/>
                  </a:lnTo>
                  <a:cubicBezTo>
                    <a:pt x="30691" y="29976"/>
                    <a:pt x="32002" y="31318"/>
                    <a:pt x="33269" y="32703"/>
                  </a:cubicBezTo>
                  <a:cubicBezTo>
                    <a:pt x="33306" y="33855"/>
                    <a:pt x="33170" y="35006"/>
                    <a:pt x="32865" y="36118"/>
                  </a:cubicBezTo>
                  <a:cubicBezTo>
                    <a:pt x="31372" y="35533"/>
                    <a:pt x="29771" y="35122"/>
                    <a:pt x="28129" y="34802"/>
                  </a:cubicBezTo>
                  <a:cubicBezTo>
                    <a:pt x="29292" y="32983"/>
                    <a:pt x="29717" y="30800"/>
                    <a:pt x="29338" y="28680"/>
                  </a:cubicBezTo>
                  <a:close/>
                  <a:moveTo>
                    <a:pt x="33466" y="32918"/>
                  </a:moveTo>
                  <a:cubicBezTo>
                    <a:pt x="33723" y="33202"/>
                    <a:pt x="33979" y="33486"/>
                    <a:pt x="34233" y="33772"/>
                  </a:cubicBezTo>
                  <a:lnTo>
                    <a:pt x="34229" y="33789"/>
                  </a:lnTo>
                  <a:cubicBezTo>
                    <a:pt x="34160" y="34724"/>
                    <a:pt x="34025" y="35609"/>
                    <a:pt x="33790" y="36509"/>
                  </a:cubicBezTo>
                  <a:cubicBezTo>
                    <a:pt x="33525" y="36389"/>
                    <a:pt x="33256" y="36277"/>
                    <a:pt x="32984" y="36169"/>
                  </a:cubicBezTo>
                  <a:lnTo>
                    <a:pt x="32982" y="36168"/>
                  </a:lnTo>
                  <a:cubicBezTo>
                    <a:pt x="33310" y="35116"/>
                    <a:pt x="33474" y="34020"/>
                    <a:pt x="33466" y="32918"/>
                  </a:cubicBezTo>
                  <a:close/>
                  <a:moveTo>
                    <a:pt x="36518" y="35843"/>
                  </a:moveTo>
                  <a:lnTo>
                    <a:pt x="36518" y="35843"/>
                  </a:lnTo>
                  <a:cubicBezTo>
                    <a:pt x="36521" y="35844"/>
                    <a:pt x="36523" y="35844"/>
                    <a:pt x="36527" y="35845"/>
                  </a:cubicBezTo>
                  <a:lnTo>
                    <a:pt x="36695" y="35860"/>
                  </a:lnTo>
                  <a:cubicBezTo>
                    <a:pt x="37095" y="36459"/>
                    <a:pt x="37483" y="37063"/>
                    <a:pt x="37863" y="37677"/>
                  </a:cubicBezTo>
                  <a:cubicBezTo>
                    <a:pt x="37430" y="37058"/>
                    <a:pt x="36979" y="36446"/>
                    <a:pt x="36518" y="35843"/>
                  </a:cubicBezTo>
                  <a:close/>
                  <a:moveTo>
                    <a:pt x="34416" y="33980"/>
                  </a:moveTo>
                  <a:cubicBezTo>
                    <a:pt x="35063" y="34711"/>
                    <a:pt x="35699" y="35451"/>
                    <a:pt x="36328" y="36204"/>
                  </a:cubicBezTo>
                  <a:cubicBezTo>
                    <a:pt x="36328" y="36205"/>
                    <a:pt x="36327" y="36205"/>
                    <a:pt x="36327" y="36207"/>
                  </a:cubicBezTo>
                  <a:cubicBezTo>
                    <a:pt x="36286" y="36751"/>
                    <a:pt x="36183" y="37265"/>
                    <a:pt x="36033" y="37777"/>
                  </a:cubicBezTo>
                  <a:cubicBezTo>
                    <a:pt x="35366" y="37314"/>
                    <a:pt x="34657" y="36914"/>
                    <a:pt x="33914" y="36566"/>
                  </a:cubicBezTo>
                  <a:lnTo>
                    <a:pt x="33912" y="36566"/>
                  </a:lnTo>
                  <a:cubicBezTo>
                    <a:pt x="34216" y="35748"/>
                    <a:pt x="34398" y="34851"/>
                    <a:pt x="34416" y="33980"/>
                  </a:cubicBezTo>
                  <a:close/>
                  <a:moveTo>
                    <a:pt x="36474" y="36377"/>
                  </a:moveTo>
                  <a:cubicBezTo>
                    <a:pt x="36772" y="36737"/>
                    <a:pt x="37070" y="37098"/>
                    <a:pt x="37365" y="37462"/>
                  </a:cubicBezTo>
                  <a:cubicBezTo>
                    <a:pt x="37365" y="37465"/>
                    <a:pt x="37363" y="37468"/>
                    <a:pt x="37363" y="37472"/>
                  </a:cubicBezTo>
                  <a:cubicBezTo>
                    <a:pt x="37397" y="37909"/>
                    <a:pt x="37378" y="38293"/>
                    <a:pt x="37193" y="38684"/>
                  </a:cubicBezTo>
                  <a:cubicBezTo>
                    <a:pt x="36865" y="38395"/>
                    <a:pt x="36521" y="38121"/>
                    <a:pt x="36165" y="37867"/>
                  </a:cubicBezTo>
                  <a:lnTo>
                    <a:pt x="36165" y="37866"/>
                  </a:lnTo>
                  <a:cubicBezTo>
                    <a:pt x="36338" y="37387"/>
                    <a:pt x="36443" y="36886"/>
                    <a:pt x="36474" y="36377"/>
                  </a:cubicBezTo>
                  <a:close/>
                  <a:moveTo>
                    <a:pt x="39922" y="35251"/>
                  </a:moveTo>
                  <a:cubicBezTo>
                    <a:pt x="39942" y="37529"/>
                    <a:pt x="39887" y="39803"/>
                    <a:pt x="39806" y="42044"/>
                  </a:cubicBezTo>
                  <a:lnTo>
                    <a:pt x="39806" y="42043"/>
                  </a:lnTo>
                  <a:cubicBezTo>
                    <a:pt x="39124" y="40734"/>
                    <a:pt x="38272" y="39664"/>
                    <a:pt x="37295" y="38773"/>
                  </a:cubicBezTo>
                  <a:cubicBezTo>
                    <a:pt x="37470" y="38448"/>
                    <a:pt x="37579" y="38042"/>
                    <a:pt x="37533" y="37667"/>
                  </a:cubicBezTo>
                  <a:lnTo>
                    <a:pt x="37533" y="37667"/>
                  </a:lnTo>
                  <a:cubicBezTo>
                    <a:pt x="37961" y="38197"/>
                    <a:pt x="38388" y="38731"/>
                    <a:pt x="38811" y="39270"/>
                  </a:cubicBezTo>
                  <a:cubicBezTo>
                    <a:pt x="38814" y="39273"/>
                    <a:pt x="38820" y="39273"/>
                    <a:pt x="38823" y="39276"/>
                  </a:cubicBezTo>
                  <a:cubicBezTo>
                    <a:pt x="38833" y="39292"/>
                    <a:pt x="38843" y="39309"/>
                    <a:pt x="38851" y="39325"/>
                  </a:cubicBezTo>
                  <a:cubicBezTo>
                    <a:pt x="38859" y="39338"/>
                    <a:pt x="38871" y="39343"/>
                    <a:pt x="38882" y="39343"/>
                  </a:cubicBezTo>
                  <a:cubicBezTo>
                    <a:pt x="38906" y="39343"/>
                    <a:pt x="38929" y="39321"/>
                    <a:pt x="38916" y="39293"/>
                  </a:cubicBezTo>
                  <a:cubicBezTo>
                    <a:pt x="38910" y="39282"/>
                    <a:pt x="38903" y="39270"/>
                    <a:pt x="38897" y="39257"/>
                  </a:cubicBezTo>
                  <a:cubicBezTo>
                    <a:pt x="38909" y="39244"/>
                    <a:pt x="38910" y="39224"/>
                    <a:pt x="38900" y="39210"/>
                  </a:cubicBezTo>
                  <a:cubicBezTo>
                    <a:pt x="38864" y="39155"/>
                    <a:pt x="38827" y="39101"/>
                    <a:pt x="38791" y="39047"/>
                  </a:cubicBezTo>
                  <a:cubicBezTo>
                    <a:pt x="38260" y="37968"/>
                    <a:pt x="37679" y="36913"/>
                    <a:pt x="37053" y="35886"/>
                  </a:cubicBezTo>
                  <a:lnTo>
                    <a:pt x="37053" y="35886"/>
                  </a:lnTo>
                  <a:cubicBezTo>
                    <a:pt x="37253" y="35898"/>
                    <a:pt x="37454" y="35906"/>
                    <a:pt x="37655" y="35906"/>
                  </a:cubicBezTo>
                  <a:cubicBezTo>
                    <a:pt x="38478" y="35906"/>
                    <a:pt x="39289" y="35771"/>
                    <a:pt x="39922" y="35251"/>
                  </a:cubicBezTo>
                  <a:close/>
                  <a:moveTo>
                    <a:pt x="17098" y="1"/>
                  </a:moveTo>
                  <a:cubicBezTo>
                    <a:pt x="15758" y="1"/>
                    <a:pt x="14430" y="188"/>
                    <a:pt x="13170" y="594"/>
                  </a:cubicBezTo>
                  <a:cubicBezTo>
                    <a:pt x="11204" y="1225"/>
                    <a:pt x="9444" y="2509"/>
                    <a:pt x="8606" y="4445"/>
                  </a:cubicBezTo>
                  <a:cubicBezTo>
                    <a:pt x="8268" y="5229"/>
                    <a:pt x="8109" y="6074"/>
                    <a:pt x="8164" y="6927"/>
                  </a:cubicBezTo>
                  <a:cubicBezTo>
                    <a:pt x="8253" y="8259"/>
                    <a:pt x="8862" y="9529"/>
                    <a:pt x="8507" y="10839"/>
                  </a:cubicBezTo>
                  <a:cubicBezTo>
                    <a:pt x="7379" y="9181"/>
                    <a:pt x="6300" y="7640"/>
                    <a:pt x="5528" y="5709"/>
                  </a:cubicBezTo>
                  <a:cubicBezTo>
                    <a:pt x="5508" y="5654"/>
                    <a:pt x="5468" y="5609"/>
                    <a:pt x="5415" y="5583"/>
                  </a:cubicBezTo>
                  <a:cubicBezTo>
                    <a:pt x="5400" y="5519"/>
                    <a:pt x="5354" y="5469"/>
                    <a:pt x="5277" y="5469"/>
                  </a:cubicBezTo>
                  <a:cubicBezTo>
                    <a:pt x="5274" y="5469"/>
                    <a:pt x="5270" y="5469"/>
                    <a:pt x="5267" y="5470"/>
                  </a:cubicBezTo>
                  <a:cubicBezTo>
                    <a:pt x="4515" y="5513"/>
                    <a:pt x="3863" y="5941"/>
                    <a:pt x="3340" y="6460"/>
                  </a:cubicBezTo>
                  <a:cubicBezTo>
                    <a:pt x="3197" y="6600"/>
                    <a:pt x="3255" y="6791"/>
                    <a:pt x="3376" y="6888"/>
                  </a:cubicBezTo>
                  <a:cubicBezTo>
                    <a:pt x="3379" y="6927"/>
                    <a:pt x="3389" y="6964"/>
                    <a:pt x="3407" y="7000"/>
                  </a:cubicBezTo>
                  <a:cubicBezTo>
                    <a:pt x="4473" y="9082"/>
                    <a:pt x="5879" y="10834"/>
                    <a:pt x="7487" y="12385"/>
                  </a:cubicBezTo>
                  <a:cubicBezTo>
                    <a:pt x="7443" y="12384"/>
                    <a:pt x="7400" y="12384"/>
                    <a:pt x="7356" y="12384"/>
                  </a:cubicBezTo>
                  <a:cubicBezTo>
                    <a:pt x="3687" y="12384"/>
                    <a:pt x="1" y="15354"/>
                    <a:pt x="1169" y="19351"/>
                  </a:cubicBezTo>
                  <a:cubicBezTo>
                    <a:pt x="1805" y="21524"/>
                    <a:pt x="3308" y="23660"/>
                    <a:pt x="4601" y="25496"/>
                  </a:cubicBezTo>
                  <a:cubicBezTo>
                    <a:pt x="6075" y="27591"/>
                    <a:pt x="7832" y="29506"/>
                    <a:pt x="9986" y="30918"/>
                  </a:cubicBezTo>
                  <a:cubicBezTo>
                    <a:pt x="18924" y="36780"/>
                    <a:pt x="33805" y="31951"/>
                    <a:pt x="39654" y="42746"/>
                  </a:cubicBezTo>
                  <a:cubicBezTo>
                    <a:pt x="39690" y="42818"/>
                    <a:pt x="39763" y="42864"/>
                    <a:pt x="39843" y="42864"/>
                  </a:cubicBezTo>
                  <a:cubicBezTo>
                    <a:pt x="39886" y="42908"/>
                    <a:pt x="39947" y="42931"/>
                    <a:pt x="40009" y="42931"/>
                  </a:cubicBezTo>
                  <a:cubicBezTo>
                    <a:pt x="40116" y="42931"/>
                    <a:pt x="40225" y="42863"/>
                    <a:pt x="40241" y="42723"/>
                  </a:cubicBezTo>
                  <a:cubicBezTo>
                    <a:pt x="40817" y="37624"/>
                    <a:pt x="40715" y="32388"/>
                    <a:pt x="40119" y="27293"/>
                  </a:cubicBezTo>
                  <a:cubicBezTo>
                    <a:pt x="39548" y="22414"/>
                    <a:pt x="38335" y="17502"/>
                    <a:pt x="35785" y="13256"/>
                  </a:cubicBezTo>
                  <a:cubicBezTo>
                    <a:pt x="34498" y="11115"/>
                    <a:pt x="32872" y="9221"/>
                    <a:pt x="31149" y="7423"/>
                  </a:cubicBezTo>
                  <a:cubicBezTo>
                    <a:pt x="29410" y="5607"/>
                    <a:pt x="27658" y="3713"/>
                    <a:pt x="25491" y="2396"/>
                  </a:cubicBezTo>
                  <a:cubicBezTo>
                    <a:pt x="23043" y="908"/>
                    <a:pt x="20044" y="1"/>
                    <a:pt x="1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2020051" y="3988982"/>
            <a:ext cx="1723633" cy="2133720"/>
            <a:chOff x="2665925" y="3755975"/>
            <a:chExt cx="1077675" cy="1334075"/>
          </a:xfrm>
        </p:grpSpPr>
        <p:sp>
          <p:nvSpPr>
            <p:cNvPr id="213" name="Google Shape;213;p2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-553583" y="3535991"/>
            <a:ext cx="1836071" cy="1848986"/>
            <a:chOff x="1056800" y="3472750"/>
            <a:chExt cx="1147975" cy="1156050"/>
          </a:xfrm>
        </p:grpSpPr>
        <p:sp>
          <p:nvSpPr>
            <p:cNvPr id="219" name="Google Shape;219;p2"/>
            <p:cNvSpPr/>
            <p:nvPr/>
          </p:nvSpPr>
          <p:spPr>
            <a:xfrm>
              <a:off x="1056800" y="3481525"/>
              <a:ext cx="1141000" cy="1138150"/>
            </a:xfrm>
            <a:custGeom>
              <a:avLst/>
              <a:gdLst/>
              <a:ahLst/>
              <a:cxnLst/>
              <a:rect l="l" t="t" r="r" b="b"/>
              <a:pathLst>
                <a:path w="45640" h="45526" extrusionOk="0">
                  <a:moveTo>
                    <a:pt x="31998" y="6701"/>
                  </a:moveTo>
                  <a:cubicBezTo>
                    <a:pt x="32151" y="6701"/>
                    <a:pt x="32304" y="6738"/>
                    <a:pt x="32440" y="6815"/>
                  </a:cubicBezTo>
                  <a:cubicBezTo>
                    <a:pt x="33582" y="7471"/>
                    <a:pt x="33407" y="8960"/>
                    <a:pt x="33143" y="10046"/>
                  </a:cubicBezTo>
                  <a:cubicBezTo>
                    <a:pt x="33114" y="10171"/>
                    <a:pt x="33060" y="10288"/>
                    <a:pt x="32984" y="10391"/>
                  </a:cubicBezTo>
                  <a:cubicBezTo>
                    <a:pt x="32867" y="10631"/>
                    <a:pt x="32654" y="10829"/>
                    <a:pt x="32408" y="10902"/>
                  </a:cubicBezTo>
                  <a:cubicBezTo>
                    <a:pt x="32321" y="10927"/>
                    <a:pt x="32236" y="10939"/>
                    <a:pt x="32152" y="10939"/>
                  </a:cubicBezTo>
                  <a:cubicBezTo>
                    <a:pt x="31751" y="10939"/>
                    <a:pt x="31402" y="10662"/>
                    <a:pt x="31259" y="10275"/>
                  </a:cubicBezTo>
                  <a:cubicBezTo>
                    <a:pt x="30901" y="9315"/>
                    <a:pt x="30681" y="8119"/>
                    <a:pt x="31180" y="7170"/>
                  </a:cubicBezTo>
                  <a:cubicBezTo>
                    <a:pt x="31337" y="6870"/>
                    <a:pt x="31668" y="6701"/>
                    <a:pt x="31998" y="6701"/>
                  </a:cubicBezTo>
                  <a:close/>
                  <a:moveTo>
                    <a:pt x="23400" y="5438"/>
                  </a:moveTo>
                  <a:cubicBezTo>
                    <a:pt x="23869" y="5438"/>
                    <a:pt x="24333" y="5717"/>
                    <a:pt x="24683" y="6093"/>
                  </a:cubicBezTo>
                  <a:cubicBezTo>
                    <a:pt x="25920" y="7420"/>
                    <a:pt x="26459" y="9257"/>
                    <a:pt x="26639" y="11048"/>
                  </a:cubicBezTo>
                  <a:cubicBezTo>
                    <a:pt x="26738" y="11380"/>
                    <a:pt x="26770" y="11736"/>
                    <a:pt x="26705" y="12064"/>
                  </a:cubicBezTo>
                  <a:cubicBezTo>
                    <a:pt x="26707" y="12097"/>
                    <a:pt x="26708" y="12130"/>
                    <a:pt x="26708" y="12161"/>
                  </a:cubicBezTo>
                  <a:cubicBezTo>
                    <a:pt x="26722" y="12706"/>
                    <a:pt x="26344" y="13008"/>
                    <a:pt x="25927" y="13067"/>
                  </a:cubicBezTo>
                  <a:cubicBezTo>
                    <a:pt x="25737" y="13157"/>
                    <a:pt x="25542" y="13197"/>
                    <a:pt x="25350" y="13197"/>
                  </a:cubicBezTo>
                  <a:cubicBezTo>
                    <a:pt x="24839" y="13197"/>
                    <a:pt x="24344" y="12913"/>
                    <a:pt x="23995" y="12515"/>
                  </a:cubicBezTo>
                  <a:cubicBezTo>
                    <a:pt x="22904" y="11267"/>
                    <a:pt x="22351" y="9214"/>
                    <a:pt x="22153" y="7603"/>
                  </a:cubicBezTo>
                  <a:cubicBezTo>
                    <a:pt x="22073" y="6958"/>
                    <a:pt x="22070" y="6220"/>
                    <a:pt x="22603" y="5753"/>
                  </a:cubicBezTo>
                  <a:cubicBezTo>
                    <a:pt x="22856" y="5531"/>
                    <a:pt x="23128" y="5438"/>
                    <a:pt x="23400" y="5438"/>
                  </a:cubicBezTo>
                  <a:close/>
                  <a:moveTo>
                    <a:pt x="14642" y="10989"/>
                  </a:moveTo>
                  <a:cubicBezTo>
                    <a:pt x="16071" y="10989"/>
                    <a:pt x="17773" y="12514"/>
                    <a:pt x="18496" y="13363"/>
                  </a:cubicBezTo>
                  <a:cubicBezTo>
                    <a:pt x="19430" y="14459"/>
                    <a:pt x="20829" y="16049"/>
                    <a:pt x="20594" y="17587"/>
                  </a:cubicBezTo>
                  <a:cubicBezTo>
                    <a:pt x="20579" y="17675"/>
                    <a:pt x="20554" y="17761"/>
                    <a:pt x="20515" y="17841"/>
                  </a:cubicBezTo>
                  <a:cubicBezTo>
                    <a:pt x="20378" y="18555"/>
                    <a:pt x="19743" y="18947"/>
                    <a:pt x="19107" y="18947"/>
                  </a:cubicBezTo>
                  <a:cubicBezTo>
                    <a:pt x="18914" y="18947"/>
                    <a:pt x="18721" y="18911"/>
                    <a:pt x="18542" y="18837"/>
                  </a:cubicBezTo>
                  <a:cubicBezTo>
                    <a:pt x="18539" y="18835"/>
                    <a:pt x="18535" y="18835"/>
                    <a:pt x="18532" y="18834"/>
                  </a:cubicBezTo>
                  <a:cubicBezTo>
                    <a:pt x="16595" y="18090"/>
                    <a:pt x="15494" y="16391"/>
                    <a:pt x="14313" y="14779"/>
                  </a:cubicBezTo>
                  <a:cubicBezTo>
                    <a:pt x="13690" y="13929"/>
                    <a:pt x="12418" y="12296"/>
                    <a:pt x="13586" y="11353"/>
                  </a:cubicBezTo>
                  <a:cubicBezTo>
                    <a:pt x="13903" y="11097"/>
                    <a:pt x="14263" y="10989"/>
                    <a:pt x="14642" y="10989"/>
                  </a:cubicBezTo>
                  <a:close/>
                  <a:moveTo>
                    <a:pt x="40141" y="16721"/>
                  </a:moveTo>
                  <a:cubicBezTo>
                    <a:pt x="41033" y="16721"/>
                    <a:pt x="41921" y="17017"/>
                    <a:pt x="41932" y="18024"/>
                  </a:cubicBezTo>
                  <a:cubicBezTo>
                    <a:pt x="41942" y="18826"/>
                    <a:pt x="41250" y="19221"/>
                    <a:pt x="40546" y="19221"/>
                  </a:cubicBezTo>
                  <a:cubicBezTo>
                    <a:pt x="40490" y="19221"/>
                    <a:pt x="40435" y="19219"/>
                    <a:pt x="40379" y="19214"/>
                  </a:cubicBezTo>
                  <a:cubicBezTo>
                    <a:pt x="39879" y="19168"/>
                    <a:pt x="39418" y="19020"/>
                    <a:pt x="38935" y="18894"/>
                  </a:cubicBezTo>
                  <a:cubicBezTo>
                    <a:pt x="38415" y="18760"/>
                    <a:pt x="38221" y="18318"/>
                    <a:pt x="38271" y="17904"/>
                  </a:cubicBezTo>
                  <a:cubicBezTo>
                    <a:pt x="38203" y="17491"/>
                    <a:pt x="38376" y="17046"/>
                    <a:pt x="38895" y="16895"/>
                  </a:cubicBezTo>
                  <a:cubicBezTo>
                    <a:pt x="39235" y="16797"/>
                    <a:pt x="39689" y="16721"/>
                    <a:pt x="40141" y="16721"/>
                  </a:cubicBezTo>
                  <a:close/>
                  <a:moveTo>
                    <a:pt x="9636" y="18108"/>
                  </a:moveTo>
                  <a:cubicBezTo>
                    <a:pt x="11850" y="18108"/>
                    <a:pt x="14161" y="19758"/>
                    <a:pt x="15583" y="21248"/>
                  </a:cubicBezTo>
                  <a:cubicBezTo>
                    <a:pt x="15683" y="21352"/>
                    <a:pt x="15759" y="21476"/>
                    <a:pt x="15804" y="21612"/>
                  </a:cubicBezTo>
                  <a:cubicBezTo>
                    <a:pt x="15887" y="21751"/>
                    <a:pt x="15951" y="21899"/>
                    <a:pt x="15997" y="22054"/>
                  </a:cubicBezTo>
                  <a:cubicBezTo>
                    <a:pt x="16443" y="23619"/>
                    <a:pt x="15016" y="23972"/>
                    <a:pt x="13738" y="23972"/>
                  </a:cubicBezTo>
                  <a:cubicBezTo>
                    <a:pt x="13308" y="23972"/>
                    <a:pt x="12895" y="23932"/>
                    <a:pt x="12575" y="23885"/>
                  </a:cubicBezTo>
                  <a:cubicBezTo>
                    <a:pt x="10983" y="23650"/>
                    <a:pt x="5646" y="20870"/>
                    <a:pt x="7360" y="19017"/>
                  </a:cubicBezTo>
                  <a:cubicBezTo>
                    <a:pt x="7421" y="18840"/>
                    <a:pt x="7549" y="18678"/>
                    <a:pt x="7769" y="18562"/>
                  </a:cubicBezTo>
                  <a:cubicBezTo>
                    <a:pt x="8368" y="18245"/>
                    <a:pt x="8998" y="18108"/>
                    <a:pt x="9636" y="18108"/>
                  </a:cubicBezTo>
                  <a:close/>
                  <a:moveTo>
                    <a:pt x="36430" y="23300"/>
                  </a:moveTo>
                  <a:cubicBezTo>
                    <a:pt x="38068" y="23300"/>
                    <a:pt x="39662" y="23919"/>
                    <a:pt x="40908" y="24983"/>
                  </a:cubicBezTo>
                  <a:cubicBezTo>
                    <a:pt x="41574" y="25551"/>
                    <a:pt x="41000" y="26470"/>
                    <a:pt x="40289" y="26572"/>
                  </a:cubicBezTo>
                  <a:cubicBezTo>
                    <a:pt x="40149" y="26591"/>
                    <a:pt x="40012" y="26601"/>
                    <a:pt x="39878" y="26601"/>
                  </a:cubicBezTo>
                  <a:cubicBezTo>
                    <a:pt x="38960" y="26601"/>
                    <a:pt x="38163" y="26176"/>
                    <a:pt x="37304" y="25834"/>
                  </a:cubicBezTo>
                  <a:cubicBezTo>
                    <a:pt x="36593" y="25550"/>
                    <a:pt x="35777" y="25461"/>
                    <a:pt x="35209" y="24902"/>
                  </a:cubicBezTo>
                  <a:cubicBezTo>
                    <a:pt x="34550" y="24253"/>
                    <a:pt x="35179" y="23309"/>
                    <a:pt x="35890" y="23309"/>
                  </a:cubicBezTo>
                  <a:cubicBezTo>
                    <a:pt x="35928" y="23309"/>
                    <a:pt x="35967" y="23312"/>
                    <a:pt x="36006" y="23318"/>
                  </a:cubicBezTo>
                  <a:lnTo>
                    <a:pt x="36007" y="23318"/>
                  </a:lnTo>
                  <a:cubicBezTo>
                    <a:pt x="36019" y="23318"/>
                    <a:pt x="36030" y="23313"/>
                    <a:pt x="36043" y="23312"/>
                  </a:cubicBezTo>
                  <a:cubicBezTo>
                    <a:pt x="36172" y="23304"/>
                    <a:pt x="36302" y="23300"/>
                    <a:pt x="36430" y="23300"/>
                  </a:cubicBezTo>
                  <a:close/>
                  <a:moveTo>
                    <a:pt x="31046" y="27157"/>
                  </a:moveTo>
                  <a:cubicBezTo>
                    <a:pt x="32866" y="27157"/>
                    <a:pt x="35778" y="29436"/>
                    <a:pt x="36662" y="30327"/>
                  </a:cubicBezTo>
                  <a:cubicBezTo>
                    <a:pt x="37376" y="31045"/>
                    <a:pt x="38340" y="31971"/>
                    <a:pt x="38392" y="33055"/>
                  </a:cubicBezTo>
                  <a:cubicBezTo>
                    <a:pt x="38430" y="33852"/>
                    <a:pt x="37948" y="34529"/>
                    <a:pt x="37128" y="34569"/>
                  </a:cubicBezTo>
                  <a:cubicBezTo>
                    <a:pt x="37109" y="34569"/>
                    <a:pt x="37089" y="34570"/>
                    <a:pt x="37070" y="34570"/>
                  </a:cubicBezTo>
                  <a:cubicBezTo>
                    <a:pt x="36924" y="34570"/>
                    <a:pt x="36780" y="34551"/>
                    <a:pt x="36639" y="34513"/>
                  </a:cubicBezTo>
                  <a:cubicBezTo>
                    <a:pt x="36597" y="34516"/>
                    <a:pt x="36554" y="34518"/>
                    <a:pt x="36511" y="34518"/>
                  </a:cubicBezTo>
                  <a:cubicBezTo>
                    <a:pt x="34429" y="34518"/>
                    <a:pt x="30743" y="30498"/>
                    <a:pt x="29869" y="29490"/>
                  </a:cubicBezTo>
                  <a:cubicBezTo>
                    <a:pt x="29650" y="29356"/>
                    <a:pt x="29508" y="29115"/>
                    <a:pt x="29544" y="28761"/>
                  </a:cubicBezTo>
                  <a:cubicBezTo>
                    <a:pt x="29544" y="28753"/>
                    <a:pt x="29545" y="28745"/>
                    <a:pt x="29547" y="28737"/>
                  </a:cubicBezTo>
                  <a:cubicBezTo>
                    <a:pt x="29545" y="28605"/>
                    <a:pt x="29568" y="28473"/>
                    <a:pt x="29614" y="28350"/>
                  </a:cubicBezTo>
                  <a:cubicBezTo>
                    <a:pt x="29818" y="27487"/>
                    <a:pt x="30353" y="27157"/>
                    <a:pt x="31046" y="27157"/>
                  </a:cubicBezTo>
                  <a:close/>
                  <a:moveTo>
                    <a:pt x="22870" y="31108"/>
                  </a:moveTo>
                  <a:cubicBezTo>
                    <a:pt x="24912" y="31108"/>
                    <a:pt x="26409" y="35344"/>
                    <a:pt x="27000" y="38012"/>
                  </a:cubicBezTo>
                  <a:cubicBezTo>
                    <a:pt x="27546" y="39519"/>
                    <a:pt x="28211" y="41994"/>
                    <a:pt x="26520" y="42955"/>
                  </a:cubicBezTo>
                  <a:cubicBezTo>
                    <a:pt x="26180" y="43149"/>
                    <a:pt x="25856" y="43234"/>
                    <a:pt x="25549" y="43234"/>
                  </a:cubicBezTo>
                  <a:cubicBezTo>
                    <a:pt x="24022" y="43234"/>
                    <a:pt x="22935" y="41128"/>
                    <a:pt x="22415" y="39892"/>
                  </a:cubicBezTo>
                  <a:cubicBezTo>
                    <a:pt x="21336" y="37334"/>
                    <a:pt x="20988" y="34670"/>
                    <a:pt x="21512" y="31925"/>
                  </a:cubicBezTo>
                  <a:cubicBezTo>
                    <a:pt x="21580" y="31570"/>
                    <a:pt x="21839" y="31368"/>
                    <a:pt x="22144" y="31284"/>
                  </a:cubicBezTo>
                  <a:cubicBezTo>
                    <a:pt x="22393" y="31164"/>
                    <a:pt x="22635" y="31108"/>
                    <a:pt x="22870" y="31108"/>
                  </a:cubicBezTo>
                  <a:close/>
                  <a:moveTo>
                    <a:pt x="23032" y="1"/>
                  </a:moveTo>
                  <a:cubicBezTo>
                    <a:pt x="20824" y="1"/>
                    <a:pt x="18609" y="397"/>
                    <a:pt x="16514" y="1109"/>
                  </a:cubicBezTo>
                  <a:cubicBezTo>
                    <a:pt x="8397" y="3870"/>
                    <a:pt x="0" y="12418"/>
                    <a:pt x="2130" y="21670"/>
                  </a:cubicBezTo>
                  <a:cubicBezTo>
                    <a:pt x="2615" y="23783"/>
                    <a:pt x="3654" y="25801"/>
                    <a:pt x="5163" y="27365"/>
                  </a:cubicBezTo>
                  <a:cubicBezTo>
                    <a:pt x="5875" y="28105"/>
                    <a:pt x="6693" y="28744"/>
                    <a:pt x="7596" y="29234"/>
                  </a:cubicBezTo>
                  <a:cubicBezTo>
                    <a:pt x="8024" y="29466"/>
                    <a:pt x="8470" y="29665"/>
                    <a:pt x="8930" y="29826"/>
                  </a:cubicBezTo>
                  <a:cubicBezTo>
                    <a:pt x="9412" y="29996"/>
                    <a:pt x="11760" y="30442"/>
                    <a:pt x="11561" y="31446"/>
                  </a:cubicBezTo>
                  <a:cubicBezTo>
                    <a:pt x="10097" y="31714"/>
                    <a:pt x="8614" y="31860"/>
                    <a:pt x="7119" y="31860"/>
                  </a:cubicBezTo>
                  <a:cubicBezTo>
                    <a:pt x="6599" y="31860"/>
                    <a:pt x="6077" y="31842"/>
                    <a:pt x="5554" y="31806"/>
                  </a:cubicBezTo>
                  <a:cubicBezTo>
                    <a:pt x="5078" y="31773"/>
                    <a:pt x="3581" y="31319"/>
                    <a:pt x="2464" y="31319"/>
                  </a:cubicBezTo>
                  <a:cubicBezTo>
                    <a:pt x="1527" y="31319"/>
                    <a:pt x="858" y="31639"/>
                    <a:pt x="1291" y="32798"/>
                  </a:cubicBezTo>
                  <a:cubicBezTo>
                    <a:pt x="1650" y="33759"/>
                    <a:pt x="2587" y="34043"/>
                    <a:pt x="3649" y="34043"/>
                  </a:cubicBezTo>
                  <a:cubicBezTo>
                    <a:pt x="4932" y="34043"/>
                    <a:pt x="6399" y="33628"/>
                    <a:pt x="7249" y="33490"/>
                  </a:cubicBezTo>
                  <a:cubicBezTo>
                    <a:pt x="8770" y="33243"/>
                    <a:pt x="10276" y="32937"/>
                    <a:pt x="11743" y="32504"/>
                  </a:cubicBezTo>
                  <a:lnTo>
                    <a:pt x="11743" y="32504"/>
                  </a:lnTo>
                  <a:cubicBezTo>
                    <a:pt x="11433" y="34569"/>
                    <a:pt x="10551" y="36367"/>
                    <a:pt x="11436" y="38450"/>
                  </a:cubicBezTo>
                  <a:cubicBezTo>
                    <a:pt x="12188" y="40220"/>
                    <a:pt x="13680" y="41584"/>
                    <a:pt x="15261" y="42623"/>
                  </a:cubicBezTo>
                  <a:cubicBezTo>
                    <a:pt x="18001" y="44422"/>
                    <a:pt x="21653" y="45526"/>
                    <a:pt x="25136" y="45526"/>
                  </a:cubicBezTo>
                  <a:cubicBezTo>
                    <a:pt x="26495" y="45526"/>
                    <a:pt x="27828" y="45357"/>
                    <a:pt x="29072" y="44997"/>
                  </a:cubicBezTo>
                  <a:cubicBezTo>
                    <a:pt x="33445" y="43731"/>
                    <a:pt x="36745" y="39933"/>
                    <a:pt x="39535" y="36546"/>
                  </a:cubicBezTo>
                  <a:cubicBezTo>
                    <a:pt x="42657" y="32756"/>
                    <a:pt x="44622" y="28681"/>
                    <a:pt x="44877" y="23735"/>
                  </a:cubicBezTo>
                  <a:cubicBezTo>
                    <a:pt x="45182" y="17864"/>
                    <a:pt x="43781" y="11916"/>
                    <a:pt x="45573" y="6177"/>
                  </a:cubicBezTo>
                  <a:cubicBezTo>
                    <a:pt x="45639" y="5967"/>
                    <a:pt x="45456" y="5812"/>
                    <a:pt x="45270" y="5812"/>
                  </a:cubicBezTo>
                  <a:cubicBezTo>
                    <a:pt x="45220" y="5812"/>
                    <a:pt x="45170" y="5823"/>
                    <a:pt x="45125" y="5846"/>
                  </a:cubicBezTo>
                  <a:cubicBezTo>
                    <a:pt x="43981" y="6445"/>
                    <a:pt x="42855" y="6694"/>
                    <a:pt x="41746" y="6694"/>
                  </a:cubicBezTo>
                  <a:cubicBezTo>
                    <a:pt x="37260" y="6694"/>
                    <a:pt x="33045" y="2619"/>
                    <a:pt x="29021" y="1076"/>
                  </a:cubicBezTo>
                  <a:cubicBezTo>
                    <a:pt x="27097" y="338"/>
                    <a:pt x="25068" y="1"/>
                    <a:pt x="23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01300" y="3890775"/>
              <a:ext cx="108725" cy="80200"/>
            </a:xfrm>
            <a:custGeom>
              <a:avLst/>
              <a:gdLst/>
              <a:ahLst/>
              <a:cxnLst/>
              <a:rect l="l" t="t" r="r" b="b"/>
              <a:pathLst>
                <a:path w="4349" h="3208" extrusionOk="0">
                  <a:moveTo>
                    <a:pt x="1833" y="426"/>
                  </a:moveTo>
                  <a:cubicBezTo>
                    <a:pt x="2714" y="426"/>
                    <a:pt x="3802" y="1069"/>
                    <a:pt x="3953" y="1826"/>
                  </a:cubicBezTo>
                  <a:cubicBezTo>
                    <a:pt x="3910" y="1844"/>
                    <a:pt x="3876" y="1877"/>
                    <a:pt x="3856" y="1918"/>
                  </a:cubicBezTo>
                  <a:cubicBezTo>
                    <a:pt x="3596" y="2477"/>
                    <a:pt x="3119" y="2782"/>
                    <a:pt x="2542" y="2782"/>
                  </a:cubicBezTo>
                  <a:cubicBezTo>
                    <a:pt x="2424" y="2782"/>
                    <a:pt x="2303" y="2769"/>
                    <a:pt x="2178" y="2743"/>
                  </a:cubicBezTo>
                  <a:cubicBezTo>
                    <a:pt x="1489" y="2602"/>
                    <a:pt x="527" y="2027"/>
                    <a:pt x="722" y="1219"/>
                  </a:cubicBezTo>
                  <a:cubicBezTo>
                    <a:pt x="858" y="654"/>
                    <a:pt x="1309" y="426"/>
                    <a:pt x="1833" y="426"/>
                  </a:cubicBezTo>
                  <a:close/>
                  <a:moveTo>
                    <a:pt x="1900" y="1"/>
                  </a:moveTo>
                  <a:cubicBezTo>
                    <a:pt x="1101" y="1"/>
                    <a:pt x="370" y="358"/>
                    <a:pt x="219" y="1196"/>
                  </a:cubicBezTo>
                  <a:cubicBezTo>
                    <a:pt x="0" y="2413"/>
                    <a:pt x="1281" y="3208"/>
                    <a:pt x="2476" y="3208"/>
                  </a:cubicBezTo>
                  <a:cubicBezTo>
                    <a:pt x="3258" y="3208"/>
                    <a:pt x="4003" y="2867"/>
                    <a:pt x="4266" y="2080"/>
                  </a:cubicBezTo>
                  <a:cubicBezTo>
                    <a:pt x="4227" y="2014"/>
                    <a:pt x="4220" y="1935"/>
                    <a:pt x="4246" y="1864"/>
                  </a:cubicBezTo>
                  <a:cubicBezTo>
                    <a:pt x="4349" y="745"/>
                    <a:pt x="3053" y="1"/>
                    <a:pt x="1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01000" y="3613125"/>
              <a:ext cx="174675" cy="208875"/>
            </a:xfrm>
            <a:custGeom>
              <a:avLst/>
              <a:gdLst/>
              <a:ahLst/>
              <a:cxnLst/>
              <a:rect l="l" t="t" r="r" b="b"/>
              <a:pathLst>
                <a:path w="6987" h="8355" extrusionOk="0">
                  <a:moveTo>
                    <a:pt x="1734" y="627"/>
                  </a:moveTo>
                  <a:cubicBezTo>
                    <a:pt x="2972" y="627"/>
                    <a:pt x="3841" y="3010"/>
                    <a:pt x="4139" y="3968"/>
                  </a:cubicBezTo>
                  <a:cubicBezTo>
                    <a:pt x="4479" y="5061"/>
                    <a:pt x="5503" y="7727"/>
                    <a:pt x="3605" y="7727"/>
                  </a:cubicBezTo>
                  <a:cubicBezTo>
                    <a:pt x="3445" y="7727"/>
                    <a:pt x="3264" y="7708"/>
                    <a:pt x="3060" y="7668"/>
                  </a:cubicBezTo>
                  <a:cubicBezTo>
                    <a:pt x="3028" y="7636"/>
                    <a:pt x="2990" y="7615"/>
                    <a:pt x="2947" y="7606"/>
                  </a:cubicBezTo>
                  <a:cubicBezTo>
                    <a:pt x="1816" y="7367"/>
                    <a:pt x="1438" y="5503"/>
                    <a:pt x="1150" y="4592"/>
                  </a:cubicBezTo>
                  <a:lnTo>
                    <a:pt x="1149" y="4592"/>
                  </a:lnTo>
                  <a:cubicBezTo>
                    <a:pt x="779" y="3415"/>
                    <a:pt x="445" y="2151"/>
                    <a:pt x="934" y="955"/>
                  </a:cubicBezTo>
                  <a:cubicBezTo>
                    <a:pt x="1214" y="725"/>
                    <a:pt x="1482" y="627"/>
                    <a:pt x="1734" y="627"/>
                  </a:cubicBezTo>
                  <a:close/>
                  <a:moveTo>
                    <a:pt x="1718" y="1"/>
                  </a:moveTo>
                  <a:cubicBezTo>
                    <a:pt x="1265" y="1"/>
                    <a:pt x="830" y="300"/>
                    <a:pt x="455" y="1012"/>
                  </a:cubicBezTo>
                  <a:cubicBezTo>
                    <a:pt x="412" y="1094"/>
                    <a:pt x="456" y="1177"/>
                    <a:pt x="522" y="1211"/>
                  </a:cubicBezTo>
                  <a:cubicBezTo>
                    <a:pt x="1" y="2474"/>
                    <a:pt x="395" y="3868"/>
                    <a:pt x="825" y="5156"/>
                  </a:cubicBezTo>
                  <a:cubicBezTo>
                    <a:pt x="1179" y="6216"/>
                    <a:pt x="1577" y="7818"/>
                    <a:pt x="2828" y="8086"/>
                  </a:cubicBezTo>
                  <a:cubicBezTo>
                    <a:pt x="2844" y="8090"/>
                    <a:pt x="2861" y="8092"/>
                    <a:pt x="2877" y="8092"/>
                  </a:cubicBezTo>
                  <a:cubicBezTo>
                    <a:pt x="2907" y="8092"/>
                    <a:pt x="2936" y="8086"/>
                    <a:pt x="2964" y="8075"/>
                  </a:cubicBezTo>
                  <a:cubicBezTo>
                    <a:pt x="3392" y="8267"/>
                    <a:pt x="3753" y="8355"/>
                    <a:pt x="4053" y="8355"/>
                  </a:cubicBezTo>
                  <a:cubicBezTo>
                    <a:pt x="6987" y="8355"/>
                    <a:pt x="4108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64000" y="3472750"/>
              <a:ext cx="1140775" cy="1156050"/>
            </a:xfrm>
            <a:custGeom>
              <a:avLst/>
              <a:gdLst/>
              <a:ahLst/>
              <a:cxnLst/>
              <a:rect l="l" t="t" r="r" b="b"/>
              <a:pathLst>
                <a:path w="45631" h="46242" extrusionOk="0">
                  <a:moveTo>
                    <a:pt x="44980" y="6571"/>
                  </a:moveTo>
                  <a:lnTo>
                    <a:pt x="44980" y="6571"/>
                  </a:lnTo>
                  <a:cubicBezTo>
                    <a:pt x="44857" y="6802"/>
                    <a:pt x="44748" y="7041"/>
                    <a:pt x="44653" y="7286"/>
                  </a:cubicBezTo>
                  <a:cubicBezTo>
                    <a:pt x="44623" y="7286"/>
                    <a:pt x="44596" y="7298"/>
                    <a:pt x="44576" y="7318"/>
                  </a:cubicBezTo>
                  <a:cubicBezTo>
                    <a:pt x="43703" y="8117"/>
                    <a:pt x="42832" y="8921"/>
                    <a:pt x="41963" y="9731"/>
                  </a:cubicBezTo>
                  <a:cubicBezTo>
                    <a:pt x="42198" y="8887"/>
                    <a:pt x="42239" y="7993"/>
                    <a:pt x="42001" y="7146"/>
                  </a:cubicBezTo>
                  <a:cubicBezTo>
                    <a:pt x="43020" y="7129"/>
                    <a:pt x="44027" y="6934"/>
                    <a:pt x="44980" y="6571"/>
                  </a:cubicBezTo>
                  <a:close/>
                  <a:moveTo>
                    <a:pt x="31810" y="7129"/>
                  </a:moveTo>
                  <a:cubicBezTo>
                    <a:pt x="32547" y="7265"/>
                    <a:pt x="32816" y="8201"/>
                    <a:pt x="32825" y="8900"/>
                  </a:cubicBezTo>
                  <a:cubicBezTo>
                    <a:pt x="32833" y="9442"/>
                    <a:pt x="32510" y="10952"/>
                    <a:pt x="31714" y="10952"/>
                  </a:cubicBezTo>
                  <a:cubicBezTo>
                    <a:pt x="31611" y="10952"/>
                    <a:pt x="31501" y="10927"/>
                    <a:pt x="31382" y="10871"/>
                  </a:cubicBezTo>
                  <a:cubicBezTo>
                    <a:pt x="30928" y="9906"/>
                    <a:pt x="30428" y="7344"/>
                    <a:pt x="31810" y="7129"/>
                  </a:cubicBezTo>
                  <a:close/>
                  <a:moveTo>
                    <a:pt x="44459" y="7861"/>
                  </a:moveTo>
                  <a:lnTo>
                    <a:pt x="44459" y="7861"/>
                  </a:lnTo>
                  <a:cubicBezTo>
                    <a:pt x="44070" y="9202"/>
                    <a:pt x="44026" y="10665"/>
                    <a:pt x="44003" y="12077"/>
                  </a:cubicBezTo>
                  <a:cubicBezTo>
                    <a:pt x="43990" y="12056"/>
                    <a:pt x="43970" y="12042"/>
                    <a:pt x="43947" y="12035"/>
                  </a:cubicBezTo>
                  <a:cubicBezTo>
                    <a:pt x="43475" y="11913"/>
                    <a:pt x="42976" y="11847"/>
                    <a:pt x="42476" y="11847"/>
                  </a:cubicBezTo>
                  <a:cubicBezTo>
                    <a:pt x="41760" y="11847"/>
                    <a:pt x="41044" y="11982"/>
                    <a:pt x="40401" y="12277"/>
                  </a:cubicBezTo>
                  <a:cubicBezTo>
                    <a:pt x="41783" y="10797"/>
                    <a:pt x="43135" y="9317"/>
                    <a:pt x="44459" y="7861"/>
                  </a:cubicBezTo>
                  <a:close/>
                  <a:moveTo>
                    <a:pt x="37142" y="6070"/>
                  </a:moveTo>
                  <a:cubicBezTo>
                    <a:pt x="38648" y="6710"/>
                    <a:pt x="40196" y="7139"/>
                    <a:pt x="41796" y="7147"/>
                  </a:cubicBezTo>
                  <a:cubicBezTo>
                    <a:pt x="41871" y="7344"/>
                    <a:pt x="41961" y="8368"/>
                    <a:pt x="41958" y="8454"/>
                  </a:cubicBezTo>
                  <a:cubicBezTo>
                    <a:pt x="41940" y="8967"/>
                    <a:pt x="41839" y="9449"/>
                    <a:pt x="41677" y="9931"/>
                  </a:cubicBezTo>
                  <a:cubicBezTo>
                    <a:pt x="41670" y="9952"/>
                    <a:pt x="41670" y="9974"/>
                    <a:pt x="41677" y="9995"/>
                  </a:cubicBezTo>
                  <a:cubicBezTo>
                    <a:pt x="39964" y="11584"/>
                    <a:pt x="38246" y="13178"/>
                    <a:pt x="36510" y="14755"/>
                  </a:cubicBezTo>
                  <a:cubicBezTo>
                    <a:pt x="37442" y="12013"/>
                    <a:pt x="37952" y="8898"/>
                    <a:pt x="37142" y="6070"/>
                  </a:cubicBezTo>
                  <a:close/>
                  <a:moveTo>
                    <a:pt x="36230" y="5656"/>
                  </a:moveTo>
                  <a:lnTo>
                    <a:pt x="36230" y="5656"/>
                  </a:lnTo>
                  <a:cubicBezTo>
                    <a:pt x="36492" y="5783"/>
                    <a:pt x="36757" y="5902"/>
                    <a:pt x="37022" y="6017"/>
                  </a:cubicBezTo>
                  <a:cubicBezTo>
                    <a:pt x="37690" y="8986"/>
                    <a:pt x="37212" y="11979"/>
                    <a:pt x="36231" y="14831"/>
                  </a:cubicBezTo>
                  <a:cubicBezTo>
                    <a:pt x="36209" y="14881"/>
                    <a:pt x="36234" y="14938"/>
                    <a:pt x="36284" y="14958"/>
                  </a:cubicBezTo>
                  <a:cubicBezTo>
                    <a:pt x="35755" y="15437"/>
                    <a:pt x="35228" y="15918"/>
                    <a:pt x="34695" y="16392"/>
                  </a:cubicBezTo>
                  <a:cubicBezTo>
                    <a:pt x="35520" y="14831"/>
                    <a:pt x="36038" y="13124"/>
                    <a:pt x="36278" y="11372"/>
                  </a:cubicBezTo>
                  <a:cubicBezTo>
                    <a:pt x="36542" y="9443"/>
                    <a:pt x="36270" y="7579"/>
                    <a:pt x="36230" y="5656"/>
                  </a:cubicBezTo>
                  <a:close/>
                  <a:moveTo>
                    <a:pt x="31839" y="3217"/>
                  </a:moveTo>
                  <a:lnTo>
                    <a:pt x="31839" y="3217"/>
                  </a:lnTo>
                  <a:cubicBezTo>
                    <a:pt x="33192" y="4004"/>
                    <a:pt x="34565" y="4835"/>
                    <a:pt x="35972" y="5530"/>
                  </a:cubicBezTo>
                  <a:cubicBezTo>
                    <a:pt x="35986" y="7382"/>
                    <a:pt x="36274" y="9168"/>
                    <a:pt x="36060" y="11026"/>
                  </a:cubicBezTo>
                  <a:cubicBezTo>
                    <a:pt x="35833" y="13009"/>
                    <a:pt x="35209" y="14823"/>
                    <a:pt x="34411" y="16642"/>
                  </a:cubicBezTo>
                  <a:cubicBezTo>
                    <a:pt x="33718" y="17256"/>
                    <a:pt x="33018" y="17865"/>
                    <a:pt x="32315" y="18469"/>
                  </a:cubicBezTo>
                  <a:cubicBezTo>
                    <a:pt x="32835" y="16063"/>
                    <a:pt x="32859" y="13580"/>
                    <a:pt x="32309" y="11175"/>
                  </a:cubicBezTo>
                  <a:cubicBezTo>
                    <a:pt x="32862" y="10735"/>
                    <a:pt x="33218" y="9749"/>
                    <a:pt x="33256" y="9156"/>
                  </a:cubicBezTo>
                  <a:cubicBezTo>
                    <a:pt x="33298" y="8520"/>
                    <a:pt x="33030" y="7430"/>
                    <a:pt x="32470" y="6965"/>
                  </a:cubicBezTo>
                  <a:cubicBezTo>
                    <a:pt x="32425" y="5693"/>
                    <a:pt x="32213" y="4433"/>
                    <a:pt x="31839" y="3217"/>
                  </a:cubicBezTo>
                  <a:close/>
                  <a:moveTo>
                    <a:pt x="14233" y="11724"/>
                  </a:moveTo>
                  <a:cubicBezTo>
                    <a:pt x="16660" y="11724"/>
                    <a:pt x="20977" y="17448"/>
                    <a:pt x="19602" y="18933"/>
                  </a:cubicBezTo>
                  <a:cubicBezTo>
                    <a:pt x="19599" y="18932"/>
                    <a:pt x="19596" y="18932"/>
                    <a:pt x="19593" y="18932"/>
                  </a:cubicBezTo>
                  <a:cubicBezTo>
                    <a:pt x="19584" y="18932"/>
                    <a:pt x="19575" y="18934"/>
                    <a:pt x="19566" y="18936"/>
                  </a:cubicBezTo>
                  <a:cubicBezTo>
                    <a:pt x="19409" y="18977"/>
                    <a:pt x="19253" y="18996"/>
                    <a:pt x="19098" y="18996"/>
                  </a:cubicBezTo>
                  <a:cubicBezTo>
                    <a:pt x="18758" y="18996"/>
                    <a:pt x="18426" y="18904"/>
                    <a:pt x="18105" y="18751"/>
                  </a:cubicBezTo>
                  <a:cubicBezTo>
                    <a:pt x="18081" y="18729"/>
                    <a:pt x="18053" y="18709"/>
                    <a:pt x="18029" y="18685"/>
                  </a:cubicBezTo>
                  <a:cubicBezTo>
                    <a:pt x="18002" y="18657"/>
                    <a:pt x="17965" y="18641"/>
                    <a:pt x="17927" y="18641"/>
                  </a:cubicBezTo>
                  <a:cubicBezTo>
                    <a:pt x="17918" y="18641"/>
                    <a:pt x="17910" y="18641"/>
                    <a:pt x="17901" y="18643"/>
                  </a:cubicBezTo>
                  <a:lnTo>
                    <a:pt x="17901" y="18643"/>
                  </a:lnTo>
                  <a:cubicBezTo>
                    <a:pt x="16905" y="18080"/>
                    <a:pt x="16029" y="16968"/>
                    <a:pt x="15381" y="16255"/>
                  </a:cubicBezTo>
                  <a:cubicBezTo>
                    <a:pt x="14763" y="15574"/>
                    <a:pt x="13065" y="13673"/>
                    <a:pt x="13133" y="12307"/>
                  </a:cubicBezTo>
                  <a:cubicBezTo>
                    <a:pt x="13164" y="12296"/>
                    <a:pt x="13193" y="12274"/>
                    <a:pt x="13213" y="12246"/>
                  </a:cubicBezTo>
                  <a:cubicBezTo>
                    <a:pt x="13477" y="11883"/>
                    <a:pt x="13829" y="11724"/>
                    <a:pt x="14233" y="11724"/>
                  </a:cubicBezTo>
                  <a:close/>
                  <a:moveTo>
                    <a:pt x="26993" y="1025"/>
                  </a:moveTo>
                  <a:lnTo>
                    <a:pt x="26993" y="1025"/>
                  </a:lnTo>
                  <a:cubicBezTo>
                    <a:pt x="27995" y="1283"/>
                    <a:pt x="28968" y="1641"/>
                    <a:pt x="29892" y="2127"/>
                  </a:cubicBezTo>
                  <a:cubicBezTo>
                    <a:pt x="30481" y="2436"/>
                    <a:pt x="31074" y="2773"/>
                    <a:pt x="31670" y="3118"/>
                  </a:cubicBezTo>
                  <a:cubicBezTo>
                    <a:pt x="31985" y="4345"/>
                    <a:pt x="32186" y="5567"/>
                    <a:pt x="32265" y="6831"/>
                  </a:cubicBezTo>
                  <a:cubicBezTo>
                    <a:pt x="32151" y="6775"/>
                    <a:pt x="32028" y="6744"/>
                    <a:pt x="31895" y="6744"/>
                  </a:cubicBezTo>
                  <a:cubicBezTo>
                    <a:pt x="31713" y="6744"/>
                    <a:pt x="31514" y="6802"/>
                    <a:pt x="31296" y="6938"/>
                  </a:cubicBezTo>
                  <a:cubicBezTo>
                    <a:pt x="31276" y="6950"/>
                    <a:pt x="31260" y="6970"/>
                    <a:pt x="31253" y="6991"/>
                  </a:cubicBezTo>
                  <a:cubicBezTo>
                    <a:pt x="30217" y="7534"/>
                    <a:pt x="30429" y="9995"/>
                    <a:pt x="31017" y="11010"/>
                  </a:cubicBezTo>
                  <a:cubicBezTo>
                    <a:pt x="31015" y="11061"/>
                    <a:pt x="31038" y="11106"/>
                    <a:pt x="31077" y="11137"/>
                  </a:cubicBezTo>
                  <a:cubicBezTo>
                    <a:pt x="31090" y="11145"/>
                    <a:pt x="31100" y="11151"/>
                    <a:pt x="31111" y="11159"/>
                  </a:cubicBezTo>
                  <a:cubicBezTo>
                    <a:pt x="31133" y="11188"/>
                    <a:pt x="31154" y="11215"/>
                    <a:pt x="31176" y="11241"/>
                  </a:cubicBezTo>
                  <a:cubicBezTo>
                    <a:pt x="31203" y="11276"/>
                    <a:pt x="31245" y="11295"/>
                    <a:pt x="31289" y="11295"/>
                  </a:cubicBezTo>
                  <a:cubicBezTo>
                    <a:pt x="31298" y="11295"/>
                    <a:pt x="31307" y="11294"/>
                    <a:pt x="31316" y="11293"/>
                  </a:cubicBezTo>
                  <a:cubicBezTo>
                    <a:pt x="31459" y="11366"/>
                    <a:pt x="31596" y="11399"/>
                    <a:pt x="31728" y="11399"/>
                  </a:cubicBezTo>
                  <a:cubicBezTo>
                    <a:pt x="31895" y="11399"/>
                    <a:pt x="32052" y="11346"/>
                    <a:pt x="32197" y="11254"/>
                  </a:cubicBezTo>
                  <a:lnTo>
                    <a:pt x="32197" y="11254"/>
                  </a:lnTo>
                  <a:cubicBezTo>
                    <a:pt x="32584" y="13686"/>
                    <a:pt x="32568" y="16027"/>
                    <a:pt x="32066" y="18446"/>
                  </a:cubicBezTo>
                  <a:cubicBezTo>
                    <a:pt x="32047" y="18527"/>
                    <a:pt x="32106" y="18582"/>
                    <a:pt x="32169" y="18595"/>
                  </a:cubicBezTo>
                  <a:cubicBezTo>
                    <a:pt x="31194" y="19429"/>
                    <a:pt x="30209" y="20248"/>
                    <a:pt x="29211" y="21054"/>
                  </a:cubicBezTo>
                  <a:cubicBezTo>
                    <a:pt x="31868" y="14447"/>
                    <a:pt x="25926" y="7812"/>
                    <a:pt x="26995" y="1053"/>
                  </a:cubicBezTo>
                  <a:cubicBezTo>
                    <a:pt x="26995" y="1043"/>
                    <a:pt x="26995" y="1035"/>
                    <a:pt x="26993" y="1025"/>
                  </a:cubicBezTo>
                  <a:close/>
                  <a:moveTo>
                    <a:pt x="42524" y="12092"/>
                  </a:moveTo>
                  <a:cubicBezTo>
                    <a:pt x="42969" y="12092"/>
                    <a:pt x="43422" y="12138"/>
                    <a:pt x="43897" y="12241"/>
                  </a:cubicBezTo>
                  <a:cubicBezTo>
                    <a:pt x="43904" y="12243"/>
                    <a:pt x="43911" y="12244"/>
                    <a:pt x="43918" y="12244"/>
                  </a:cubicBezTo>
                  <a:cubicBezTo>
                    <a:pt x="43952" y="12244"/>
                    <a:pt x="43984" y="12225"/>
                    <a:pt x="44000" y="12195"/>
                  </a:cubicBezTo>
                  <a:lnTo>
                    <a:pt x="44000" y="12195"/>
                  </a:lnTo>
                  <a:cubicBezTo>
                    <a:pt x="43994" y="12585"/>
                    <a:pt x="43989" y="12972"/>
                    <a:pt x="43976" y="13350"/>
                  </a:cubicBezTo>
                  <a:cubicBezTo>
                    <a:pt x="43888" y="16175"/>
                    <a:pt x="44000" y="18983"/>
                    <a:pt x="44059" y="21804"/>
                  </a:cubicBezTo>
                  <a:cubicBezTo>
                    <a:pt x="41751" y="20162"/>
                    <a:pt x="38938" y="19690"/>
                    <a:pt x="36132" y="19690"/>
                  </a:cubicBezTo>
                  <a:cubicBezTo>
                    <a:pt x="35036" y="19690"/>
                    <a:pt x="33941" y="19762"/>
                    <a:pt x="32878" y="19864"/>
                  </a:cubicBezTo>
                  <a:cubicBezTo>
                    <a:pt x="35014" y="17875"/>
                    <a:pt x="37073" y="15796"/>
                    <a:pt x="39064" y="13699"/>
                  </a:cubicBezTo>
                  <a:cubicBezTo>
                    <a:pt x="40031" y="13327"/>
                    <a:pt x="40979" y="13138"/>
                    <a:pt x="41951" y="13138"/>
                  </a:cubicBezTo>
                  <a:cubicBezTo>
                    <a:pt x="42557" y="13138"/>
                    <a:pt x="43172" y="13211"/>
                    <a:pt x="43807" y="13359"/>
                  </a:cubicBezTo>
                  <a:cubicBezTo>
                    <a:pt x="43815" y="13361"/>
                    <a:pt x="43824" y="13362"/>
                    <a:pt x="43832" y="13362"/>
                  </a:cubicBezTo>
                  <a:cubicBezTo>
                    <a:pt x="43935" y="13362"/>
                    <a:pt x="43966" y="13200"/>
                    <a:pt x="43854" y="13168"/>
                  </a:cubicBezTo>
                  <a:cubicBezTo>
                    <a:pt x="43249" y="12997"/>
                    <a:pt x="42627" y="12912"/>
                    <a:pt x="42006" y="12912"/>
                  </a:cubicBezTo>
                  <a:cubicBezTo>
                    <a:pt x="41067" y="12912"/>
                    <a:pt x="40132" y="13107"/>
                    <a:pt x="39260" y="13491"/>
                  </a:cubicBezTo>
                  <a:cubicBezTo>
                    <a:pt x="39591" y="13141"/>
                    <a:pt x="39919" y="12792"/>
                    <a:pt x="40246" y="12442"/>
                  </a:cubicBezTo>
                  <a:cubicBezTo>
                    <a:pt x="41030" y="12226"/>
                    <a:pt x="41766" y="12092"/>
                    <a:pt x="42524" y="12092"/>
                  </a:cubicBezTo>
                  <a:close/>
                  <a:moveTo>
                    <a:pt x="22991" y="535"/>
                  </a:moveTo>
                  <a:cubicBezTo>
                    <a:pt x="24262" y="535"/>
                    <a:pt x="25522" y="669"/>
                    <a:pt x="26741" y="960"/>
                  </a:cubicBezTo>
                  <a:cubicBezTo>
                    <a:pt x="26735" y="969"/>
                    <a:pt x="26732" y="977"/>
                    <a:pt x="26729" y="987"/>
                  </a:cubicBezTo>
                  <a:cubicBezTo>
                    <a:pt x="25605" y="7993"/>
                    <a:pt x="31469" y="14350"/>
                    <a:pt x="28920" y="21289"/>
                  </a:cubicBezTo>
                  <a:cubicBezTo>
                    <a:pt x="27634" y="22314"/>
                    <a:pt x="26324" y="23305"/>
                    <a:pt x="24991" y="24262"/>
                  </a:cubicBezTo>
                  <a:cubicBezTo>
                    <a:pt x="25479" y="20760"/>
                    <a:pt x="24285" y="17350"/>
                    <a:pt x="22611" y="14302"/>
                  </a:cubicBezTo>
                  <a:cubicBezTo>
                    <a:pt x="21547" y="12363"/>
                    <a:pt x="20281" y="10546"/>
                    <a:pt x="19084" y="8689"/>
                  </a:cubicBezTo>
                  <a:cubicBezTo>
                    <a:pt x="17752" y="6627"/>
                    <a:pt x="16129" y="4340"/>
                    <a:pt x="15824" y="1850"/>
                  </a:cubicBezTo>
                  <a:cubicBezTo>
                    <a:pt x="18114" y="1022"/>
                    <a:pt x="20573" y="535"/>
                    <a:pt x="22991" y="535"/>
                  </a:cubicBezTo>
                  <a:close/>
                  <a:moveTo>
                    <a:pt x="35150" y="19991"/>
                  </a:moveTo>
                  <a:cubicBezTo>
                    <a:pt x="38228" y="19991"/>
                    <a:pt x="41174" y="20254"/>
                    <a:pt x="43953" y="22012"/>
                  </a:cubicBezTo>
                  <a:cubicBezTo>
                    <a:pt x="43969" y="22024"/>
                    <a:pt x="43989" y="22030"/>
                    <a:pt x="44009" y="22030"/>
                  </a:cubicBezTo>
                  <a:cubicBezTo>
                    <a:pt x="44027" y="22030"/>
                    <a:pt x="44046" y="22025"/>
                    <a:pt x="44063" y="22014"/>
                  </a:cubicBezTo>
                  <a:cubicBezTo>
                    <a:pt x="44065" y="22100"/>
                    <a:pt x="44067" y="22186"/>
                    <a:pt x="44069" y="22273"/>
                  </a:cubicBezTo>
                  <a:lnTo>
                    <a:pt x="44069" y="22272"/>
                  </a:lnTo>
                  <a:lnTo>
                    <a:pt x="44069" y="22272"/>
                  </a:lnTo>
                  <a:cubicBezTo>
                    <a:pt x="44082" y="23044"/>
                    <a:pt x="44057" y="23816"/>
                    <a:pt x="43993" y="24586"/>
                  </a:cubicBezTo>
                  <a:cubicBezTo>
                    <a:pt x="41376" y="22149"/>
                    <a:pt x="37887" y="20726"/>
                    <a:pt x="34338" y="20726"/>
                  </a:cubicBezTo>
                  <a:cubicBezTo>
                    <a:pt x="33433" y="20726"/>
                    <a:pt x="32524" y="20818"/>
                    <a:pt x="31624" y="21011"/>
                  </a:cubicBezTo>
                  <a:cubicBezTo>
                    <a:pt x="31987" y="20684"/>
                    <a:pt x="32346" y="20354"/>
                    <a:pt x="32705" y="20023"/>
                  </a:cubicBezTo>
                  <a:cubicBezTo>
                    <a:pt x="33528" y="20009"/>
                    <a:pt x="34344" y="19991"/>
                    <a:pt x="35150" y="19991"/>
                  </a:cubicBezTo>
                  <a:close/>
                  <a:moveTo>
                    <a:pt x="15576" y="1945"/>
                  </a:moveTo>
                  <a:cubicBezTo>
                    <a:pt x="16009" y="5684"/>
                    <a:pt x="19043" y="9065"/>
                    <a:pt x="20986" y="12138"/>
                  </a:cubicBezTo>
                  <a:cubicBezTo>
                    <a:pt x="23341" y="15862"/>
                    <a:pt x="25213" y="19887"/>
                    <a:pt x="24824" y="24385"/>
                  </a:cubicBezTo>
                  <a:cubicBezTo>
                    <a:pt x="24771" y="24422"/>
                    <a:pt x="24719" y="24461"/>
                    <a:pt x="24666" y="24498"/>
                  </a:cubicBezTo>
                  <a:cubicBezTo>
                    <a:pt x="24338" y="24732"/>
                    <a:pt x="24003" y="24954"/>
                    <a:pt x="23669" y="25176"/>
                  </a:cubicBezTo>
                  <a:cubicBezTo>
                    <a:pt x="25496" y="16354"/>
                    <a:pt x="16117" y="10456"/>
                    <a:pt x="14877" y="2224"/>
                  </a:cubicBezTo>
                  <a:cubicBezTo>
                    <a:pt x="15109" y="2129"/>
                    <a:pt x="15339" y="2032"/>
                    <a:pt x="15576" y="1945"/>
                  </a:cubicBezTo>
                  <a:close/>
                  <a:moveTo>
                    <a:pt x="14748" y="2277"/>
                  </a:moveTo>
                  <a:cubicBezTo>
                    <a:pt x="15447" y="10671"/>
                    <a:pt x="25324" y="16189"/>
                    <a:pt x="23419" y="25116"/>
                  </a:cubicBezTo>
                  <a:cubicBezTo>
                    <a:pt x="23402" y="25203"/>
                    <a:pt x="23464" y="25259"/>
                    <a:pt x="23533" y="25271"/>
                  </a:cubicBezTo>
                  <a:cubicBezTo>
                    <a:pt x="22949" y="25652"/>
                    <a:pt x="22358" y="26019"/>
                    <a:pt x="21759" y="26374"/>
                  </a:cubicBezTo>
                  <a:cubicBezTo>
                    <a:pt x="21944" y="25134"/>
                    <a:pt x="21474" y="23671"/>
                    <a:pt x="21130" y="22531"/>
                  </a:cubicBezTo>
                  <a:cubicBezTo>
                    <a:pt x="20796" y="21429"/>
                    <a:pt x="20377" y="20399"/>
                    <a:pt x="19571" y="19558"/>
                  </a:cubicBezTo>
                  <a:cubicBezTo>
                    <a:pt x="19564" y="19550"/>
                    <a:pt x="19554" y="19548"/>
                    <a:pt x="19545" y="19546"/>
                  </a:cubicBezTo>
                  <a:cubicBezTo>
                    <a:pt x="21740" y="19082"/>
                    <a:pt x="19576" y="15616"/>
                    <a:pt x="18880" y="14727"/>
                  </a:cubicBezTo>
                  <a:cubicBezTo>
                    <a:pt x="18350" y="14052"/>
                    <a:pt x="16585" y="11988"/>
                    <a:pt x="15063" y="11320"/>
                  </a:cubicBezTo>
                  <a:cubicBezTo>
                    <a:pt x="14764" y="11087"/>
                    <a:pt x="14354" y="10873"/>
                    <a:pt x="13960" y="10873"/>
                  </a:cubicBezTo>
                  <a:cubicBezTo>
                    <a:pt x="13882" y="10873"/>
                    <a:pt x="13805" y="10882"/>
                    <a:pt x="13729" y="10900"/>
                  </a:cubicBezTo>
                  <a:cubicBezTo>
                    <a:pt x="13610" y="10929"/>
                    <a:pt x="13497" y="10980"/>
                    <a:pt x="13396" y="11052"/>
                  </a:cubicBezTo>
                  <a:cubicBezTo>
                    <a:pt x="13385" y="11050"/>
                    <a:pt x="13373" y="11049"/>
                    <a:pt x="13362" y="11049"/>
                  </a:cubicBezTo>
                  <a:cubicBezTo>
                    <a:pt x="13322" y="11049"/>
                    <a:pt x="13284" y="11062"/>
                    <a:pt x="13252" y="11086"/>
                  </a:cubicBezTo>
                  <a:cubicBezTo>
                    <a:pt x="13116" y="11184"/>
                    <a:pt x="12995" y="11301"/>
                    <a:pt x="12895" y="11435"/>
                  </a:cubicBezTo>
                  <a:cubicBezTo>
                    <a:pt x="11144" y="9636"/>
                    <a:pt x="10244" y="7524"/>
                    <a:pt x="9857" y="5058"/>
                  </a:cubicBezTo>
                  <a:cubicBezTo>
                    <a:pt x="10416" y="4638"/>
                    <a:pt x="10995" y="4244"/>
                    <a:pt x="11594" y="3876"/>
                  </a:cubicBezTo>
                  <a:cubicBezTo>
                    <a:pt x="12603" y="3264"/>
                    <a:pt x="13657" y="2730"/>
                    <a:pt x="14748" y="2277"/>
                  </a:cubicBezTo>
                  <a:close/>
                  <a:moveTo>
                    <a:pt x="35480" y="23859"/>
                  </a:moveTo>
                  <a:cubicBezTo>
                    <a:pt x="36576" y="24074"/>
                    <a:pt x="41646" y="25154"/>
                    <a:pt x="40148" y="26778"/>
                  </a:cubicBezTo>
                  <a:lnTo>
                    <a:pt x="40148" y="26777"/>
                  </a:lnTo>
                  <a:cubicBezTo>
                    <a:pt x="40126" y="26802"/>
                    <a:pt x="40111" y="26834"/>
                    <a:pt x="40108" y="26867"/>
                  </a:cubicBezTo>
                  <a:cubicBezTo>
                    <a:pt x="39970" y="26905"/>
                    <a:pt x="39828" y="26923"/>
                    <a:pt x="39685" y="26923"/>
                  </a:cubicBezTo>
                  <a:cubicBezTo>
                    <a:pt x="38779" y="26923"/>
                    <a:pt x="37800" y="26232"/>
                    <a:pt x="37061" y="25872"/>
                  </a:cubicBezTo>
                  <a:cubicBezTo>
                    <a:pt x="36285" y="25494"/>
                    <a:pt x="35527" y="25106"/>
                    <a:pt x="34778" y="24684"/>
                  </a:cubicBezTo>
                  <a:cubicBezTo>
                    <a:pt x="34840" y="24481"/>
                    <a:pt x="34894" y="24299"/>
                    <a:pt x="35056" y="24136"/>
                  </a:cubicBezTo>
                  <a:cubicBezTo>
                    <a:pt x="35178" y="24017"/>
                    <a:pt x="35323" y="23924"/>
                    <a:pt x="35480" y="23859"/>
                  </a:cubicBezTo>
                  <a:close/>
                  <a:moveTo>
                    <a:pt x="9758" y="5136"/>
                  </a:moveTo>
                  <a:cubicBezTo>
                    <a:pt x="9830" y="7579"/>
                    <a:pt x="11028" y="9956"/>
                    <a:pt x="12759" y="11651"/>
                  </a:cubicBezTo>
                  <a:cubicBezTo>
                    <a:pt x="12068" y="13001"/>
                    <a:pt x="13673" y="15091"/>
                    <a:pt x="14501" y="16084"/>
                  </a:cubicBezTo>
                  <a:cubicBezTo>
                    <a:pt x="15372" y="17129"/>
                    <a:pt x="16820" y="19096"/>
                    <a:pt x="18374" y="19379"/>
                  </a:cubicBezTo>
                  <a:cubicBezTo>
                    <a:pt x="18606" y="19511"/>
                    <a:pt x="18865" y="19590"/>
                    <a:pt x="19118" y="19590"/>
                  </a:cubicBezTo>
                  <a:cubicBezTo>
                    <a:pt x="19150" y="19590"/>
                    <a:pt x="19182" y="19589"/>
                    <a:pt x="19214" y="19586"/>
                  </a:cubicBezTo>
                  <a:cubicBezTo>
                    <a:pt x="19223" y="19588"/>
                    <a:pt x="19230" y="19589"/>
                    <a:pt x="19238" y="19591"/>
                  </a:cubicBezTo>
                  <a:cubicBezTo>
                    <a:pt x="19321" y="19583"/>
                    <a:pt x="19403" y="19573"/>
                    <a:pt x="19483" y="19559"/>
                  </a:cubicBezTo>
                  <a:lnTo>
                    <a:pt x="19483" y="19559"/>
                  </a:lnTo>
                  <a:cubicBezTo>
                    <a:pt x="19460" y="19583"/>
                    <a:pt x="19459" y="19622"/>
                    <a:pt x="19482" y="19649"/>
                  </a:cubicBezTo>
                  <a:cubicBezTo>
                    <a:pt x="20377" y="20744"/>
                    <a:pt x="20807" y="22054"/>
                    <a:pt x="21153" y="23408"/>
                  </a:cubicBezTo>
                  <a:cubicBezTo>
                    <a:pt x="21329" y="24097"/>
                    <a:pt x="21469" y="24796"/>
                    <a:pt x="21529" y="25507"/>
                  </a:cubicBezTo>
                  <a:cubicBezTo>
                    <a:pt x="21557" y="25832"/>
                    <a:pt x="21519" y="26170"/>
                    <a:pt x="21550" y="26497"/>
                  </a:cubicBezTo>
                  <a:cubicBezTo>
                    <a:pt x="20939" y="26855"/>
                    <a:pt x="20323" y="27201"/>
                    <a:pt x="19700" y="27536"/>
                  </a:cubicBezTo>
                  <a:cubicBezTo>
                    <a:pt x="19556" y="23945"/>
                    <a:pt x="17517" y="20819"/>
                    <a:pt x="14942" y="18426"/>
                  </a:cubicBezTo>
                  <a:cubicBezTo>
                    <a:pt x="13481" y="17067"/>
                    <a:pt x="11822" y="15984"/>
                    <a:pt x="10210" y="14822"/>
                  </a:cubicBezTo>
                  <a:cubicBezTo>
                    <a:pt x="9308" y="14171"/>
                    <a:pt x="8414" y="13505"/>
                    <a:pt x="7609" y="12737"/>
                  </a:cubicBezTo>
                  <a:cubicBezTo>
                    <a:pt x="7321" y="12461"/>
                    <a:pt x="5001" y="10109"/>
                    <a:pt x="5414" y="9712"/>
                  </a:cubicBezTo>
                  <a:cubicBezTo>
                    <a:pt x="5467" y="9659"/>
                    <a:pt x="5450" y="9585"/>
                    <a:pt x="5404" y="9539"/>
                  </a:cubicBezTo>
                  <a:cubicBezTo>
                    <a:pt x="6643" y="7875"/>
                    <a:pt x="8109" y="6394"/>
                    <a:pt x="9758" y="5136"/>
                  </a:cubicBezTo>
                  <a:close/>
                  <a:moveTo>
                    <a:pt x="33887" y="20993"/>
                  </a:moveTo>
                  <a:cubicBezTo>
                    <a:pt x="37595" y="20993"/>
                    <a:pt x="41089" y="22250"/>
                    <a:pt x="43930" y="24852"/>
                  </a:cubicBezTo>
                  <a:cubicBezTo>
                    <a:pt x="43938" y="24861"/>
                    <a:pt x="43950" y="24868"/>
                    <a:pt x="43963" y="24872"/>
                  </a:cubicBezTo>
                  <a:cubicBezTo>
                    <a:pt x="43840" y="26140"/>
                    <a:pt x="43607" y="27397"/>
                    <a:pt x="43269" y="28626"/>
                  </a:cubicBezTo>
                  <a:cubicBezTo>
                    <a:pt x="43153" y="28447"/>
                    <a:pt x="43036" y="28195"/>
                    <a:pt x="42966" y="28102"/>
                  </a:cubicBezTo>
                  <a:cubicBezTo>
                    <a:pt x="42774" y="27844"/>
                    <a:pt x="42563" y="27600"/>
                    <a:pt x="42337" y="27371"/>
                  </a:cubicBezTo>
                  <a:cubicBezTo>
                    <a:pt x="41895" y="26928"/>
                    <a:pt x="41386" y="26543"/>
                    <a:pt x="40829" y="26256"/>
                  </a:cubicBezTo>
                  <a:cubicBezTo>
                    <a:pt x="40842" y="25773"/>
                    <a:pt x="40495" y="25271"/>
                    <a:pt x="40057" y="24935"/>
                  </a:cubicBezTo>
                  <a:cubicBezTo>
                    <a:pt x="38995" y="24120"/>
                    <a:pt x="37472" y="23597"/>
                    <a:pt x="36082" y="23597"/>
                  </a:cubicBezTo>
                  <a:cubicBezTo>
                    <a:pt x="35859" y="23597"/>
                    <a:pt x="35639" y="23611"/>
                    <a:pt x="35426" y="23638"/>
                  </a:cubicBezTo>
                  <a:cubicBezTo>
                    <a:pt x="33559" y="22849"/>
                    <a:pt x="31429" y="22942"/>
                    <a:pt x="29439" y="22909"/>
                  </a:cubicBezTo>
                  <a:cubicBezTo>
                    <a:pt x="30121" y="22336"/>
                    <a:pt x="30795" y="21751"/>
                    <a:pt x="31461" y="21157"/>
                  </a:cubicBezTo>
                  <a:cubicBezTo>
                    <a:pt x="31468" y="21161"/>
                    <a:pt x="31475" y="21164"/>
                    <a:pt x="31483" y="21164"/>
                  </a:cubicBezTo>
                  <a:cubicBezTo>
                    <a:pt x="31485" y="21164"/>
                    <a:pt x="31486" y="21164"/>
                    <a:pt x="31488" y="21164"/>
                  </a:cubicBezTo>
                  <a:cubicBezTo>
                    <a:pt x="32295" y="21050"/>
                    <a:pt x="33096" y="20993"/>
                    <a:pt x="33887" y="20993"/>
                  </a:cubicBezTo>
                  <a:close/>
                  <a:moveTo>
                    <a:pt x="5087" y="9987"/>
                  </a:moveTo>
                  <a:cubicBezTo>
                    <a:pt x="5273" y="11452"/>
                    <a:pt x="9920" y="14949"/>
                    <a:pt x="10559" y="15399"/>
                  </a:cubicBezTo>
                  <a:cubicBezTo>
                    <a:pt x="14960" y="18503"/>
                    <a:pt x="18896" y="21975"/>
                    <a:pt x="19569" y="27603"/>
                  </a:cubicBezTo>
                  <a:cubicBezTo>
                    <a:pt x="17936" y="28476"/>
                    <a:pt x="16266" y="29280"/>
                    <a:pt x="14583" y="30061"/>
                  </a:cubicBezTo>
                  <a:cubicBezTo>
                    <a:pt x="14699" y="27583"/>
                    <a:pt x="11913" y="25152"/>
                    <a:pt x="9982" y="24001"/>
                  </a:cubicBezTo>
                  <a:cubicBezTo>
                    <a:pt x="7324" y="22419"/>
                    <a:pt x="2822" y="21760"/>
                    <a:pt x="1485" y="18610"/>
                  </a:cubicBezTo>
                  <a:cubicBezTo>
                    <a:pt x="1468" y="18569"/>
                    <a:pt x="1430" y="18540"/>
                    <a:pt x="1386" y="18533"/>
                  </a:cubicBezTo>
                  <a:cubicBezTo>
                    <a:pt x="1711" y="15692"/>
                    <a:pt x="3223" y="12751"/>
                    <a:pt x="4737" y="10483"/>
                  </a:cubicBezTo>
                  <a:cubicBezTo>
                    <a:pt x="4849" y="10315"/>
                    <a:pt x="4970" y="10152"/>
                    <a:pt x="5087" y="9987"/>
                  </a:cubicBezTo>
                  <a:close/>
                  <a:moveTo>
                    <a:pt x="1352" y="18941"/>
                  </a:moveTo>
                  <a:cubicBezTo>
                    <a:pt x="2193" y="20910"/>
                    <a:pt x="4763" y="21929"/>
                    <a:pt x="6572" y="22699"/>
                  </a:cubicBezTo>
                  <a:cubicBezTo>
                    <a:pt x="7837" y="23236"/>
                    <a:pt x="9134" y="23745"/>
                    <a:pt x="10287" y="24503"/>
                  </a:cubicBezTo>
                  <a:cubicBezTo>
                    <a:pt x="12062" y="25670"/>
                    <a:pt x="14293" y="27841"/>
                    <a:pt x="14438" y="30066"/>
                  </a:cubicBezTo>
                  <a:cubicBezTo>
                    <a:pt x="14440" y="30085"/>
                    <a:pt x="14448" y="30104"/>
                    <a:pt x="14462" y="30117"/>
                  </a:cubicBezTo>
                  <a:cubicBezTo>
                    <a:pt x="14342" y="30172"/>
                    <a:pt x="14223" y="30228"/>
                    <a:pt x="14103" y="30284"/>
                  </a:cubicBezTo>
                  <a:cubicBezTo>
                    <a:pt x="13944" y="30357"/>
                    <a:pt x="13790" y="30428"/>
                    <a:pt x="13634" y="30496"/>
                  </a:cubicBezTo>
                  <a:cubicBezTo>
                    <a:pt x="12916" y="28783"/>
                    <a:pt x="11627" y="27609"/>
                    <a:pt x="9877" y="26947"/>
                  </a:cubicBezTo>
                  <a:cubicBezTo>
                    <a:pt x="8697" y="26499"/>
                    <a:pt x="7431" y="26325"/>
                    <a:pt x="6241" y="25905"/>
                  </a:cubicBezTo>
                  <a:cubicBezTo>
                    <a:pt x="4597" y="25325"/>
                    <a:pt x="3210" y="24375"/>
                    <a:pt x="1982" y="23141"/>
                  </a:cubicBezTo>
                  <a:cubicBezTo>
                    <a:pt x="1979" y="23138"/>
                    <a:pt x="1976" y="23138"/>
                    <a:pt x="1973" y="23136"/>
                  </a:cubicBezTo>
                  <a:cubicBezTo>
                    <a:pt x="1579" y="21965"/>
                    <a:pt x="1344" y="20793"/>
                    <a:pt x="1323" y="19814"/>
                  </a:cubicBezTo>
                  <a:cubicBezTo>
                    <a:pt x="1317" y="19526"/>
                    <a:pt x="1330" y="19234"/>
                    <a:pt x="1352" y="18941"/>
                  </a:cubicBezTo>
                  <a:close/>
                  <a:moveTo>
                    <a:pt x="2177" y="23706"/>
                  </a:moveTo>
                  <a:lnTo>
                    <a:pt x="2177" y="23706"/>
                  </a:lnTo>
                  <a:cubicBezTo>
                    <a:pt x="3498" y="24941"/>
                    <a:pt x="5021" y="25827"/>
                    <a:pt x="6775" y="26354"/>
                  </a:cubicBezTo>
                  <a:cubicBezTo>
                    <a:pt x="9651" y="27216"/>
                    <a:pt x="12061" y="27691"/>
                    <a:pt x="13492" y="30562"/>
                  </a:cubicBezTo>
                  <a:cubicBezTo>
                    <a:pt x="12826" y="30862"/>
                    <a:pt x="12184" y="31131"/>
                    <a:pt x="11535" y="31356"/>
                  </a:cubicBezTo>
                  <a:cubicBezTo>
                    <a:pt x="9959" y="29210"/>
                    <a:pt x="6999" y="29678"/>
                    <a:pt x="5017" y="28073"/>
                  </a:cubicBezTo>
                  <a:lnTo>
                    <a:pt x="5017" y="28075"/>
                  </a:lnTo>
                  <a:cubicBezTo>
                    <a:pt x="3852" y="27130"/>
                    <a:pt x="2845" y="25455"/>
                    <a:pt x="2177" y="23706"/>
                  </a:cubicBezTo>
                  <a:close/>
                  <a:moveTo>
                    <a:pt x="29343" y="22989"/>
                  </a:moveTo>
                  <a:cubicBezTo>
                    <a:pt x="29352" y="23004"/>
                    <a:pt x="29366" y="23012"/>
                    <a:pt x="29383" y="23015"/>
                  </a:cubicBezTo>
                  <a:cubicBezTo>
                    <a:pt x="31335" y="23220"/>
                    <a:pt x="33235" y="23190"/>
                    <a:pt x="35123" y="23749"/>
                  </a:cubicBezTo>
                  <a:cubicBezTo>
                    <a:pt x="34772" y="23914"/>
                    <a:pt x="34486" y="24250"/>
                    <a:pt x="34471" y="24630"/>
                  </a:cubicBezTo>
                  <a:cubicBezTo>
                    <a:pt x="34358" y="24696"/>
                    <a:pt x="34297" y="24854"/>
                    <a:pt x="34420" y="24952"/>
                  </a:cubicBezTo>
                  <a:cubicBezTo>
                    <a:pt x="35566" y="25868"/>
                    <a:pt x="37141" y="26547"/>
                    <a:pt x="38498" y="27090"/>
                  </a:cubicBezTo>
                  <a:cubicBezTo>
                    <a:pt x="38851" y="27231"/>
                    <a:pt x="39180" y="27323"/>
                    <a:pt x="39498" y="27323"/>
                  </a:cubicBezTo>
                  <a:cubicBezTo>
                    <a:pt x="39774" y="27323"/>
                    <a:pt x="40041" y="27254"/>
                    <a:pt x="40306" y="27086"/>
                  </a:cubicBezTo>
                  <a:cubicBezTo>
                    <a:pt x="40329" y="27082"/>
                    <a:pt x="40352" y="27072"/>
                    <a:pt x="40371" y="27057"/>
                  </a:cubicBezTo>
                  <a:cubicBezTo>
                    <a:pt x="40411" y="27027"/>
                    <a:pt x="40448" y="26996"/>
                    <a:pt x="40484" y="26963"/>
                  </a:cubicBezTo>
                  <a:lnTo>
                    <a:pt x="40490" y="26958"/>
                  </a:lnTo>
                  <a:cubicBezTo>
                    <a:pt x="40490" y="26958"/>
                    <a:pt x="40490" y="26957"/>
                    <a:pt x="40491" y="26957"/>
                  </a:cubicBezTo>
                  <a:cubicBezTo>
                    <a:pt x="40679" y="26787"/>
                    <a:pt x="40779" y="26596"/>
                    <a:pt x="40815" y="26398"/>
                  </a:cubicBezTo>
                  <a:cubicBezTo>
                    <a:pt x="41454" y="26828"/>
                    <a:pt x="42038" y="27294"/>
                    <a:pt x="42533" y="27897"/>
                  </a:cubicBezTo>
                  <a:cubicBezTo>
                    <a:pt x="42775" y="28192"/>
                    <a:pt x="42951" y="28522"/>
                    <a:pt x="43175" y="28828"/>
                  </a:cubicBezTo>
                  <a:cubicBezTo>
                    <a:pt x="43188" y="28846"/>
                    <a:pt x="43195" y="28859"/>
                    <a:pt x="43203" y="28873"/>
                  </a:cubicBezTo>
                  <a:cubicBezTo>
                    <a:pt x="42806" y="30266"/>
                    <a:pt x="42278" y="31618"/>
                    <a:pt x="41624" y="32912"/>
                  </a:cubicBezTo>
                  <a:cubicBezTo>
                    <a:pt x="38435" y="28341"/>
                    <a:pt x="33718" y="24401"/>
                    <a:pt x="27946" y="24401"/>
                  </a:cubicBezTo>
                  <a:cubicBezTo>
                    <a:pt x="27835" y="24401"/>
                    <a:pt x="27723" y="24402"/>
                    <a:pt x="27611" y="24405"/>
                  </a:cubicBezTo>
                  <a:cubicBezTo>
                    <a:pt x="28194" y="23944"/>
                    <a:pt x="28770" y="23469"/>
                    <a:pt x="29343" y="22989"/>
                  </a:cubicBezTo>
                  <a:close/>
                  <a:moveTo>
                    <a:pt x="42696" y="9459"/>
                  </a:moveTo>
                  <a:cubicBezTo>
                    <a:pt x="31386" y="21009"/>
                    <a:pt x="19253" y="33503"/>
                    <a:pt x="2054" y="34196"/>
                  </a:cubicBezTo>
                  <a:cubicBezTo>
                    <a:pt x="1998" y="34199"/>
                    <a:pt x="1943" y="34218"/>
                    <a:pt x="1900" y="34252"/>
                  </a:cubicBezTo>
                  <a:cubicBezTo>
                    <a:pt x="1492" y="33811"/>
                    <a:pt x="1253" y="33280"/>
                    <a:pt x="1195" y="32700"/>
                  </a:cubicBezTo>
                  <a:cubicBezTo>
                    <a:pt x="1205" y="32700"/>
                    <a:pt x="1213" y="32706"/>
                    <a:pt x="1223" y="32706"/>
                  </a:cubicBezTo>
                  <a:cubicBezTo>
                    <a:pt x="1341" y="32705"/>
                    <a:pt x="1460" y="32704"/>
                    <a:pt x="1579" y="32704"/>
                  </a:cubicBezTo>
                  <a:cubicBezTo>
                    <a:pt x="2938" y="32704"/>
                    <a:pt x="4326" y="32763"/>
                    <a:pt x="5709" y="32763"/>
                  </a:cubicBezTo>
                  <a:cubicBezTo>
                    <a:pt x="8147" y="32763"/>
                    <a:pt x="10570" y="32582"/>
                    <a:pt x="12793" y="31585"/>
                  </a:cubicBezTo>
                  <a:cubicBezTo>
                    <a:pt x="16818" y="29781"/>
                    <a:pt x="20816" y="27873"/>
                    <a:pt x="24428" y="25321"/>
                  </a:cubicBezTo>
                  <a:cubicBezTo>
                    <a:pt x="27904" y="22862"/>
                    <a:pt x="31068" y="19966"/>
                    <a:pt x="34251" y="17147"/>
                  </a:cubicBezTo>
                  <a:cubicBezTo>
                    <a:pt x="37098" y="14626"/>
                    <a:pt x="39942" y="12087"/>
                    <a:pt x="42696" y="9459"/>
                  </a:cubicBezTo>
                  <a:close/>
                  <a:moveTo>
                    <a:pt x="31298" y="27835"/>
                  </a:moveTo>
                  <a:cubicBezTo>
                    <a:pt x="32666" y="27835"/>
                    <a:pt x="34210" y="28995"/>
                    <a:pt x="35050" y="29869"/>
                  </a:cubicBezTo>
                  <a:cubicBezTo>
                    <a:pt x="35502" y="30337"/>
                    <a:pt x="38820" y="33964"/>
                    <a:pt x="36837" y="34606"/>
                  </a:cubicBezTo>
                  <a:cubicBezTo>
                    <a:pt x="36139" y="34473"/>
                    <a:pt x="35461" y="34250"/>
                    <a:pt x="34820" y="33945"/>
                  </a:cubicBezTo>
                  <a:cubicBezTo>
                    <a:pt x="34752" y="33885"/>
                    <a:pt x="34685" y="33823"/>
                    <a:pt x="34618" y="33759"/>
                  </a:cubicBezTo>
                  <a:cubicBezTo>
                    <a:pt x="34599" y="33742"/>
                    <a:pt x="34579" y="33734"/>
                    <a:pt x="34559" y="33734"/>
                  </a:cubicBezTo>
                  <a:cubicBezTo>
                    <a:pt x="34528" y="33734"/>
                    <a:pt x="34499" y="33753"/>
                    <a:pt x="34481" y="33779"/>
                  </a:cubicBezTo>
                  <a:cubicBezTo>
                    <a:pt x="33721" y="33376"/>
                    <a:pt x="33021" y="32858"/>
                    <a:pt x="32369" y="32234"/>
                  </a:cubicBezTo>
                  <a:cubicBezTo>
                    <a:pt x="31458" y="31365"/>
                    <a:pt x="29814" y="29948"/>
                    <a:pt x="29693" y="28602"/>
                  </a:cubicBezTo>
                  <a:cubicBezTo>
                    <a:pt x="30148" y="28052"/>
                    <a:pt x="30706" y="27835"/>
                    <a:pt x="31298" y="27835"/>
                  </a:cubicBezTo>
                  <a:close/>
                  <a:moveTo>
                    <a:pt x="27384" y="24584"/>
                  </a:moveTo>
                  <a:cubicBezTo>
                    <a:pt x="33424" y="24634"/>
                    <a:pt x="38134" y="28383"/>
                    <a:pt x="41493" y="33163"/>
                  </a:cubicBezTo>
                  <a:cubicBezTo>
                    <a:pt x="40892" y="34315"/>
                    <a:pt x="40203" y="35417"/>
                    <a:pt x="39431" y="36461"/>
                  </a:cubicBezTo>
                  <a:cubicBezTo>
                    <a:pt x="39097" y="35706"/>
                    <a:pt x="38502" y="34958"/>
                    <a:pt x="37854" y="34473"/>
                  </a:cubicBezTo>
                  <a:cubicBezTo>
                    <a:pt x="38432" y="33199"/>
                    <a:pt x="36275" y="30440"/>
                    <a:pt x="35602" y="29710"/>
                  </a:cubicBezTo>
                  <a:cubicBezTo>
                    <a:pt x="34720" y="28754"/>
                    <a:pt x="32732" y="27343"/>
                    <a:pt x="31154" y="27343"/>
                  </a:cubicBezTo>
                  <a:cubicBezTo>
                    <a:pt x="30894" y="27343"/>
                    <a:pt x="30646" y="27381"/>
                    <a:pt x="30415" y="27466"/>
                  </a:cubicBezTo>
                  <a:cubicBezTo>
                    <a:pt x="30362" y="27455"/>
                    <a:pt x="30309" y="27449"/>
                    <a:pt x="30255" y="27449"/>
                  </a:cubicBezTo>
                  <a:cubicBezTo>
                    <a:pt x="30225" y="27449"/>
                    <a:pt x="30195" y="27451"/>
                    <a:pt x="30166" y="27454"/>
                  </a:cubicBezTo>
                  <a:cubicBezTo>
                    <a:pt x="28799" y="26526"/>
                    <a:pt x="27211" y="26046"/>
                    <a:pt x="25569" y="25963"/>
                  </a:cubicBezTo>
                  <a:cubicBezTo>
                    <a:pt x="26179" y="25516"/>
                    <a:pt x="26785" y="25056"/>
                    <a:pt x="27384" y="24584"/>
                  </a:cubicBezTo>
                  <a:close/>
                  <a:moveTo>
                    <a:pt x="16977" y="31140"/>
                  </a:moveTo>
                  <a:cubicBezTo>
                    <a:pt x="16969" y="31163"/>
                    <a:pt x="16970" y="31188"/>
                    <a:pt x="16981" y="31211"/>
                  </a:cubicBezTo>
                  <a:cubicBezTo>
                    <a:pt x="18675" y="34809"/>
                    <a:pt x="16499" y="38922"/>
                    <a:pt x="14037" y="41587"/>
                  </a:cubicBezTo>
                  <a:cubicBezTo>
                    <a:pt x="11476" y="39488"/>
                    <a:pt x="9992" y="36651"/>
                    <a:pt x="11654" y="33214"/>
                  </a:cubicBezTo>
                  <a:cubicBezTo>
                    <a:pt x="13080" y="32779"/>
                    <a:pt x="14470" y="32252"/>
                    <a:pt x="15831" y="31657"/>
                  </a:cubicBezTo>
                  <a:lnTo>
                    <a:pt x="15831" y="31657"/>
                  </a:lnTo>
                  <a:cubicBezTo>
                    <a:pt x="15831" y="31660"/>
                    <a:pt x="15827" y="31661"/>
                    <a:pt x="15827" y="31666"/>
                  </a:cubicBezTo>
                  <a:cubicBezTo>
                    <a:pt x="15559" y="34772"/>
                    <a:pt x="15196" y="37999"/>
                    <a:pt x="13149" y="40489"/>
                  </a:cubicBezTo>
                  <a:cubicBezTo>
                    <a:pt x="13078" y="40575"/>
                    <a:pt x="13155" y="40689"/>
                    <a:pt x="13238" y="40689"/>
                  </a:cubicBezTo>
                  <a:cubicBezTo>
                    <a:pt x="13265" y="40689"/>
                    <a:pt x="13291" y="40678"/>
                    <a:pt x="13315" y="40651"/>
                  </a:cubicBezTo>
                  <a:cubicBezTo>
                    <a:pt x="15415" y="38208"/>
                    <a:pt x="15874" y="34785"/>
                    <a:pt x="15976" y="31661"/>
                  </a:cubicBezTo>
                  <a:cubicBezTo>
                    <a:pt x="15977" y="31638"/>
                    <a:pt x="15966" y="31617"/>
                    <a:pt x="15946" y="31605"/>
                  </a:cubicBezTo>
                  <a:cubicBezTo>
                    <a:pt x="16291" y="31453"/>
                    <a:pt x="16635" y="31300"/>
                    <a:pt x="16977" y="31140"/>
                  </a:cubicBezTo>
                  <a:close/>
                  <a:moveTo>
                    <a:pt x="25357" y="26115"/>
                  </a:moveTo>
                  <a:cubicBezTo>
                    <a:pt x="26990" y="26236"/>
                    <a:pt x="28439" y="26734"/>
                    <a:pt x="29839" y="27545"/>
                  </a:cubicBezTo>
                  <a:cubicBezTo>
                    <a:pt x="29591" y="27662"/>
                    <a:pt x="29389" y="27880"/>
                    <a:pt x="29322" y="28146"/>
                  </a:cubicBezTo>
                  <a:cubicBezTo>
                    <a:pt x="29231" y="28186"/>
                    <a:pt x="29173" y="28272"/>
                    <a:pt x="29165" y="28370"/>
                  </a:cubicBezTo>
                  <a:cubicBezTo>
                    <a:pt x="29036" y="29930"/>
                    <a:pt x="30812" y="31423"/>
                    <a:pt x="31795" y="32393"/>
                  </a:cubicBezTo>
                  <a:cubicBezTo>
                    <a:pt x="32781" y="33368"/>
                    <a:pt x="33852" y="34154"/>
                    <a:pt x="35095" y="34556"/>
                  </a:cubicBezTo>
                  <a:cubicBezTo>
                    <a:pt x="35459" y="34825"/>
                    <a:pt x="35899" y="35000"/>
                    <a:pt x="36343" y="35076"/>
                  </a:cubicBezTo>
                  <a:cubicBezTo>
                    <a:pt x="36381" y="35109"/>
                    <a:pt x="36430" y="35128"/>
                    <a:pt x="36482" y="35128"/>
                  </a:cubicBezTo>
                  <a:cubicBezTo>
                    <a:pt x="36486" y="35128"/>
                    <a:pt x="36489" y="35128"/>
                    <a:pt x="36493" y="35127"/>
                  </a:cubicBezTo>
                  <a:cubicBezTo>
                    <a:pt x="36558" y="35126"/>
                    <a:pt x="36615" y="35119"/>
                    <a:pt x="36675" y="35115"/>
                  </a:cubicBezTo>
                  <a:cubicBezTo>
                    <a:pt x="36714" y="35116"/>
                    <a:pt x="36754" y="35123"/>
                    <a:pt x="36793" y="35123"/>
                  </a:cubicBezTo>
                  <a:cubicBezTo>
                    <a:pt x="36813" y="35123"/>
                    <a:pt x="36833" y="35113"/>
                    <a:pt x="36844" y="35097"/>
                  </a:cubicBezTo>
                  <a:cubicBezTo>
                    <a:pt x="37333" y="35029"/>
                    <a:pt x="37632" y="34842"/>
                    <a:pt x="37796" y="34581"/>
                  </a:cubicBezTo>
                  <a:cubicBezTo>
                    <a:pt x="38094" y="34922"/>
                    <a:pt x="38400" y="35252"/>
                    <a:pt x="38661" y="35626"/>
                  </a:cubicBezTo>
                  <a:cubicBezTo>
                    <a:pt x="38893" y="35958"/>
                    <a:pt x="39075" y="36315"/>
                    <a:pt x="39273" y="36666"/>
                  </a:cubicBezTo>
                  <a:cubicBezTo>
                    <a:pt x="38852" y="37225"/>
                    <a:pt x="38405" y="37770"/>
                    <a:pt x="37933" y="38303"/>
                  </a:cubicBezTo>
                  <a:cubicBezTo>
                    <a:pt x="36807" y="39568"/>
                    <a:pt x="35545" y="40810"/>
                    <a:pt x="34172" y="41905"/>
                  </a:cubicBezTo>
                  <a:cubicBezTo>
                    <a:pt x="33577" y="38637"/>
                    <a:pt x="32286" y="35539"/>
                    <a:pt x="30322" y="32852"/>
                  </a:cubicBezTo>
                  <a:cubicBezTo>
                    <a:pt x="28707" y="30648"/>
                    <a:pt x="26433" y="28076"/>
                    <a:pt x="23709" y="27277"/>
                  </a:cubicBezTo>
                  <a:cubicBezTo>
                    <a:pt x="24265" y="26900"/>
                    <a:pt x="24811" y="26510"/>
                    <a:pt x="25355" y="26115"/>
                  </a:cubicBezTo>
                  <a:close/>
                  <a:moveTo>
                    <a:pt x="22477" y="32093"/>
                  </a:moveTo>
                  <a:cubicBezTo>
                    <a:pt x="22744" y="32093"/>
                    <a:pt x="23043" y="32159"/>
                    <a:pt x="23398" y="32164"/>
                  </a:cubicBezTo>
                  <a:lnTo>
                    <a:pt x="24038" y="32833"/>
                  </a:lnTo>
                  <a:cubicBezTo>
                    <a:pt x="24242" y="33117"/>
                    <a:pt x="24402" y="33451"/>
                    <a:pt x="24563" y="33759"/>
                  </a:cubicBezTo>
                  <a:cubicBezTo>
                    <a:pt x="25043" y="34677"/>
                    <a:pt x="25447" y="35635"/>
                    <a:pt x="25771" y="36619"/>
                  </a:cubicBezTo>
                  <a:cubicBezTo>
                    <a:pt x="26206" y="37940"/>
                    <a:pt x="27803" y="42970"/>
                    <a:pt x="25135" y="43050"/>
                  </a:cubicBezTo>
                  <a:cubicBezTo>
                    <a:pt x="25102" y="43023"/>
                    <a:pt x="25064" y="43004"/>
                    <a:pt x="25023" y="42995"/>
                  </a:cubicBezTo>
                  <a:cubicBezTo>
                    <a:pt x="22670" y="42490"/>
                    <a:pt x="21687" y="38912"/>
                    <a:pt x="21241" y="36835"/>
                  </a:cubicBezTo>
                  <a:cubicBezTo>
                    <a:pt x="20975" y="35597"/>
                    <a:pt x="20853" y="34094"/>
                    <a:pt x="21425" y="32921"/>
                  </a:cubicBezTo>
                  <a:cubicBezTo>
                    <a:pt x="21759" y="32235"/>
                    <a:pt x="22084" y="32093"/>
                    <a:pt x="22477" y="32093"/>
                  </a:cubicBezTo>
                  <a:close/>
                  <a:moveTo>
                    <a:pt x="23564" y="27373"/>
                  </a:moveTo>
                  <a:cubicBezTo>
                    <a:pt x="26540" y="28426"/>
                    <a:pt x="29025" y="31273"/>
                    <a:pt x="30711" y="33836"/>
                  </a:cubicBezTo>
                  <a:cubicBezTo>
                    <a:pt x="32346" y="36322"/>
                    <a:pt x="33411" y="39092"/>
                    <a:pt x="33945" y="42012"/>
                  </a:cubicBezTo>
                  <a:cubicBezTo>
                    <a:pt x="33948" y="42032"/>
                    <a:pt x="33957" y="42050"/>
                    <a:pt x="33971" y="42065"/>
                  </a:cubicBezTo>
                  <a:cubicBezTo>
                    <a:pt x="33173" y="42687"/>
                    <a:pt x="32339" y="43258"/>
                    <a:pt x="31472" y="43753"/>
                  </a:cubicBezTo>
                  <a:cubicBezTo>
                    <a:pt x="31343" y="37394"/>
                    <a:pt x="27747" y="31160"/>
                    <a:pt x="21793" y="28559"/>
                  </a:cubicBezTo>
                  <a:cubicBezTo>
                    <a:pt x="21784" y="28555"/>
                    <a:pt x="21775" y="28553"/>
                    <a:pt x="21767" y="28553"/>
                  </a:cubicBezTo>
                  <a:cubicBezTo>
                    <a:pt x="21713" y="28553"/>
                    <a:pt x="21680" y="28627"/>
                    <a:pt x="21737" y="28659"/>
                  </a:cubicBezTo>
                  <a:cubicBezTo>
                    <a:pt x="27450" y="31913"/>
                    <a:pt x="31127" y="37198"/>
                    <a:pt x="31227" y="43887"/>
                  </a:cubicBezTo>
                  <a:cubicBezTo>
                    <a:pt x="29706" y="44723"/>
                    <a:pt x="28086" y="45324"/>
                    <a:pt x="26388" y="45559"/>
                  </a:cubicBezTo>
                  <a:cubicBezTo>
                    <a:pt x="26334" y="44838"/>
                    <a:pt x="26155" y="44109"/>
                    <a:pt x="25791" y="43485"/>
                  </a:cubicBezTo>
                  <a:cubicBezTo>
                    <a:pt x="28221" y="42941"/>
                    <a:pt x="26800" y="37989"/>
                    <a:pt x="26295" y="36464"/>
                  </a:cubicBezTo>
                  <a:cubicBezTo>
                    <a:pt x="25904" y="35283"/>
                    <a:pt x="24394" y="31137"/>
                    <a:pt x="22572" y="31137"/>
                  </a:cubicBezTo>
                  <a:cubicBezTo>
                    <a:pt x="22191" y="31137"/>
                    <a:pt x="21795" y="31319"/>
                    <a:pt x="21393" y="31749"/>
                  </a:cubicBezTo>
                  <a:cubicBezTo>
                    <a:pt x="21378" y="31766"/>
                    <a:pt x="21366" y="31789"/>
                    <a:pt x="21360" y="31812"/>
                  </a:cubicBezTo>
                  <a:cubicBezTo>
                    <a:pt x="20972" y="31014"/>
                    <a:pt x="20310" y="30304"/>
                    <a:pt x="19541" y="29866"/>
                  </a:cubicBezTo>
                  <a:cubicBezTo>
                    <a:pt x="19530" y="29859"/>
                    <a:pt x="19518" y="29857"/>
                    <a:pt x="19507" y="29857"/>
                  </a:cubicBezTo>
                  <a:cubicBezTo>
                    <a:pt x="19502" y="29857"/>
                    <a:pt x="19496" y="29857"/>
                    <a:pt x="19491" y="29859"/>
                  </a:cubicBezTo>
                  <a:lnTo>
                    <a:pt x="19491" y="29859"/>
                  </a:lnTo>
                  <a:cubicBezTo>
                    <a:pt x="20881" y="29098"/>
                    <a:pt x="22238" y="28266"/>
                    <a:pt x="23564" y="27373"/>
                  </a:cubicBezTo>
                  <a:close/>
                  <a:moveTo>
                    <a:pt x="19454" y="29879"/>
                  </a:moveTo>
                  <a:cubicBezTo>
                    <a:pt x="19422" y="29907"/>
                    <a:pt x="19411" y="29957"/>
                    <a:pt x="19452" y="29986"/>
                  </a:cubicBezTo>
                  <a:cubicBezTo>
                    <a:pt x="20197" y="30544"/>
                    <a:pt x="20750" y="31171"/>
                    <a:pt x="21211" y="31979"/>
                  </a:cubicBezTo>
                  <a:cubicBezTo>
                    <a:pt x="21211" y="31982"/>
                    <a:pt x="21214" y="31984"/>
                    <a:pt x="21216" y="31985"/>
                  </a:cubicBezTo>
                  <a:cubicBezTo>
                    <a:pt x="20362" y="32951"/>
                    <a:pt x="20386" y="34921"/>
                    <a:pt x="20521" y="36046"/>
                  </a:cubicBezTo>
                  <a:cubicBezTo>
                    <a:pt x="20820" y="38535"/>
                    <a:pt x="22020" y="42947"/>
                    <a:pt x="24895" y="43514"/>
                  </a:cubicBezTo>
                  <a:cubicBezTo>
                    <a:pt x="24906" y="43516"/>
                    <a:pt x="24917" y="43516"/>
                    <a:pt x="24928" y="43516"/>
                  </a:cubicBezTo>
                  <a:cubicBezTo>
                    <a:pt x="24939" y="43516"/>
                    <a:pt x="24951" y="43516"/>
                    <a:pt x="24961" y="43514"/>
                  </a:cubicBezTo>
                  <a:cubicBezTo>
                    <a:pt x="25072" y="43529"/>
                    <a:pt x="25184" y="43536"/>
                    <a:pt x="25296" y="43536"/>
                  </a:cubicBezTo>
                  <a:cubicBezTo>
                    <a:pt x="25405" y="43536"/>
                    <a:pt x="25514" y="43529"/>
                    <a:pt x="25622" y="43516"/>
                  </a:cubicBezTo>
                  <a:lnTo>
                    <a:pt x="25622" y="43516"/>
                  </a:lnTo>
                  <a:cubicBezTo>
                    <a:pt x="25622" y="43520"/>
                    <a:pt x="25619" y="43523"/>
                    <a:pt x="25622" y="43527"/>
                  </a:cubicBezTo>
                  <a:cubicBezTo>
                    <a:pt x="25898" y="44209"/>
                    <a:pt x="26096" y="44871"/>
                    <a:pt x="26153" y="45592"/>
                  </a:cubicBezTo>
                  <a:cubicBezTo>
                    <a:pt x="25708" y="45645"/>
                    <a:pt x="25261" y="45672"/>
                    <a:pt x="24813" y="45672"/>
                  </a:cubicBezTo>
                  <a:cubicBezTo>
                    <a:pt x="24145" y="45672"/>
                    <a:pt x="23476" y="45612"/>
                    <a:pt x="22816" y="45493"/>
                  </a:cubicBezTo>
                  <a:cubicBezTo>
                    <a:pt x="20247" y="45029"/>
                    <a:pt x="16762" y="43732"/>
                    <a:pt x="14235" y="41740"/>
                  </a:cubicBezTo>
                  <a:cubicBezTo>
                    <a:pt x="16734" y="39092"/>
                    <a:pt x="19085" y="34683"/>
                    <a:pt x="17136" y="31117"/>
                  </a:cubicBezTo>
                  <a:cubicBezTo>
                    <a:pt x="17129" y="31101"/>
                    <a:pt x="17116" y="31088"/>
                    <a:pt x="17100" y="31081"/>
                  </a:cubicBezTo>
                  <a:cubicBezTo>
                    <a:pt x="17895" y="30703"/>
                    <a:pt x="18679" y="30302"/>
                    <a:pt x="19454" y="29879"/>
                  </a:cubicBezTo>
                  <a:close/>
                  <a:moveTo>
                    <a:pt x="23217" y="0"/>
                  </a:moveTo>
                  <a:cubicBezTo>
                    <a:pt x="20710" y="0"/>
                    <a:pt x="18171" y="504"/>
                    <a:pt x="15898" y="1281"/>
                  </a:cubicBezTo>
                  <a:cubicBezTo>
                    <a:pt x="11539" y="2777"/>
                    <a:pt x="7735" y="5557"/>
                    <a:pt x="4988" y="9257"/>
                  </a:cubicBezTo>
                  <a:cubicBezTo>
                    <a:pt x="2571" y="12515"/>
                    <a:pt x="0" y="17480"/>
                    <a:pt x="1092" y="21651"/>
                  </a:cubicBezTo>
                  <a:cubicBezTo>
                    <a:pt x="1652" y="23788"/>
                    <a:pt x="2608" y="26327"/>
                    <a:pt x="4153" y="27953"/>
                  </a:cubicBezTo>
                  <a:cubicBezTo>
                    <a:pt x="6020" y="29919"/>
                    <a:pt x="9379" y="29465"/>
                    <a:pt x="11028" y="31521"/>
                  </a:cubicBezTo>
                  <a:cubicBezTo>
                    <a:pt x="10106" y="31802"/>
                    <a:pt x="9155" y="31981"/>
                    <a:pt x="8080" y="31999"/>
                  </a:cubicBezTo>
                  <a:cubicBezTo>
                    <a:pt x="5789" y="32038"/>
                    <a:pt x="3498" y="32041"/>
                    <a:pt x="1207" y="32064"/>
                  </a:cubicBezTo>
                  <a:cubicBezTo>
                    <a:pt x="1160" y="32064"/>
                    <a:pt x="1112" y="32074"/>
                    <a:pt x="1069" y="32095"/>
                  </a:cubicBezTo>
                  <a:cubicBezTo>
                    <a:pt x="1041" y="32084"/>
                    <a:pt x="1010" y="32078"/>
                    <a:pt x="978" y="32078"/>
                  </a:cubicBezTo>
                  <a:cubicBezTo>
                    <a:pt x="892" y="32078"/>
                    <a:pt x="806" y="32125"/>
                    <a:pt x="787" y="32226"/>
                  </a:cubicBezTo>
                  <a:cubicBezTo>
                    <a:pt x="625" y="33103"/>
                    <a:pt x="887" y="34005"/>
                    <a:pt x="1528" y="34639"/>
                  </a:cubicBezTo>
                  <a:cubicBezTo>
                    <a:pt x="1583" y="34693"/>
                    <a:pt x="1643" y="34716"/>
                    <a:pt x="1701" y="34716"/>
                  </a:cubicBezTo>
                  <a:cubicBezTo>
                    <a:pt x="1756" y="34716"/>
                    <a:pt x="1808" y="34696"/>
                    <a:pt x="1853" y="34663"/>
                  </a:cubicBezTo>
                  <a:cubicBezTo>
                    <a:pt x="1902" y="34727"/>
                    <a:pt x="1976" y="34762"/>
                    <a:pt x="2056" y="34762"/>
                  </a:cubicBezTo>
                  <a:cubicBezTo>
                    <a:pt x="2060" y="34762"/>
                    <a:pt x="2065" y="34762"/>
                    <a:pt x="2069" y="34762"/>
                  </a:cubicBezTo>
                  <a:cubicBezTo>
                    <a:pt x="5176" y="34700"/>
                    <a:pt x="8136" y="34216"/>
                    <a:pt x="10972" y="33408"/>
                  </a:cubicBezTo>
                  <a:lnTo>
                    <a:pt x="10972" y="33408"/>
                  </a:lnTo>
                  <a:cubicBezTo>
                    <a:pt x="7744" y="40872"/>
                    <a:pt x="18382" y="46241"/>
                    <a:pt x="25374" y="46241"/>
                  </a:cubicBezTo>
                  <a:cubicBezTo>
                    <a:pt x="26339" y="46241"/>
                    <a:pt x="27235" y="46139"/>
                    <a:pt x="28015" y="45926"/>
                  </a:cubicBezTo>
                  <a:cubicBezTo>
                    <a:pt x="32302" y="44754"/>
                    <a:pt x="36134" y="41425"/>
                    <a:pt x="38936" y="38091"/>
                  </a:cubicBezTo>
                  <a:cubicBezTo>
                    <a:pt x="41872" y="34597"/>
                    <a:pt x="44006" y="30396"/>
                    <a:pt x="44560" y="25831"/>
                  </a:cubicBezTo>
                  <a:cubicBezTo>
                    <a:pt x="44919" y="22879"/>
                    <a:pt x="44556" y="19874"/>
                    <a:pt x="44527" y="16913"/>
                  </a:cubicBezTo>
                  <a:cubicBezTo>
                    <a:pt x="44510" y="15286"/>
                    <a:pt x="44535" y="13660"/>
                    <a:pt x="44599" y="12034"/>
                  </a:cubicBezTo>
                  <a:cubicBezTo>
                    <a:pt x="44672" y="10146"/>
                    <a:pt x="44612" y="8120"/>
                    <a:pt x="45568" y="6429"/>
                  </a:cubicBezTo>
                  <a:cubicBezTo>
                    <a:pt x="45631" y="6318"/>
                    <a:pt x="45588" y="6216"/>
                    <a:pt x="45512" y="6157"/>
                  </a:cubicBezTo>
                  <a:cubicBezTo>
                    <a:pt x="45501" y="6047"/>
                    <a:pt x="45429" y="5947"/>
                    <a:pt x="45312" y="5947"/>
                  </a:cubicBezTo>
                  <a:cubicBezTo>
                    <a:pt x="45285" y="5947"/>
                    <a:pt x="45256" y="5952"/>
                    <a:pt x="45225" y="5964"/>
                  </a:cubicBezTo>
                  <a:cubicBezTo>
                    <a:pt x="44070" y="6385"/>
                    <a:pt x="42973" y="6566"/>
                    <a:pt x="41918" y="6566"/>
                  </a:cubicBezTo>
                  <a:cubicBezTo>
                    <a:pt x="37358" y="6566"/>
                    <a:pt x="33595" y="3184"/>
                    <a:pt x="29387" y="1247"/>
                  </a:cubicBezTo>
                  <a:cubicBezTo>
                    <a:pt x="27477" y="368"/>
                    <a:pt x="25359" y="0"/>
                    <a:pt x="2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212900" y="3929775"/>
              <a:ext cx="279125" cy="164875"/>
            </a:xfrm>
            <a:custGeom>
              <a:avLst/>
              <a:gdLst/>
              <a:ahLst/>
              <a:cxnLst/>
              <a:rect l="l" t="t" r="r" b="b"/>
              <a:pathLst>
                <a:path w="11165" h="6595" extrusionOk="0">
                  <a:moveTo>
                    <a:pt x="3286" y="609"/>
                  </a:moveTo>
                  <a:cubicBezTo>
                    <a:pt x="6349" y="609"/>
                    <a:pt x="10634" y="3569"/>
                    <a:pt x="9047" y="5870"/>
                  </a:cubicBezTo>
                  <a:cubicBezTo>
                    <a:pt x="8747" y="6024"/>
                    <a:pt x="8377" y="6087"/>
                    <a:pt x="7976" y="6087"/>
                  </a:cubicBezTo>
                  <a:cubicBezTo>
                    <a:pt x="6794" y="6087"/>
                    <a:pt x="5337" y="5548"/>
                    <a:pt x="4582" y="5230"/>
                  </a:cubicBezTo>
                  <a:lnTo>
                    <a:pt x="4583" y="5230"/>
                  </a:lnTo>
                  <a:cubicBezTo>
                    <a:pt x="3372" y="4720"/>
                    <a:pt x="861" y="3164"/>
                    <a:pt x="1078" y="1471"/>
                  </a:cubicBezTo>
                  <a:cubicBezTo>
                    <a:pt x="1588" y="865"/>
                    <a:pt x="2384" y="609"/>
                    <a:pt x="3286" y="609"/>
                  </a:cubicBezTo>
                  <a:close/>
                  <a:moveTo>
                    <a:pt x="3099" y="0"/>
                  </a:moveTo>
                  <a:cubicBezTo>
                    <a:pt x="2767" y="0"/>
                    <a:pt x="2448" y="42"/>
                    <a:pt x="2150" y="137"/>
                  </a:cubicBezTo>
                  <a:cubicBezTo>
                    <a:pt x="2133" y="137"/>
                    <a:pt x="2117" y="136"/>
                    <a:pt x="2100" y="136"/>
                  </a:cubicBezTo>
                  <a:cubicBezTo>
                    <a:pt x="1842" y="136"/>
                    <a:pt x="1573" y="227"/>
                    <a:pt x="1361" y="344"/>
                  </a:cubicBezTo>
                  <a:cubicBezTo>
                    <a:pt x="1117" y="478"/>
                    <a:pt x="918" y="682"/>
                    <a:pt x="789" y="930"/>
                  </a:cubicBezTo>
                  <a:cubicBezTo>
                    <a:pt x="696" y="950"/>
                    <a:pt x="620" y="1019"/>
                    <a:pt x="593" y="1110"/>
                  </a:cubicBezTo>
                  <a:cubicBezTo>
                    <a:pt x="1" y="2942"/>
                    <a:pt x="2381" y="4796"/>
                    <a:pt x="3787" y="5495"/>
                  </a:cubicBezTo>
                  <a:cubicBezTo>
                    <a:pt x="4654" y="5926"/>
                    <a:pt x="6343" y="6594"/>
                    <a:pt x="7736" y="6594"/>
                  </a:cubicBezTo>
                  <a:cubicBezTo>
                    <a:pt x="8242" y="6594"/>
                    <a:pt x="8709" y="6506"/>
                    <a:pt x="9082" y="6286"/>
                  </a:cubicBezTo>
                  <a:cubicBezTo>
                    <a:pt x="9105" y="6296"/>
                    <a:pt x="9130" y="6302"/>
                    <a:pt x="9156" y="6302"/>
                  </a:cubicBezTo>
                  <a:cubicBezTo>
                    <a:pt x="9203" y="6302"/>
                    <a:pt x="9252" y="6283"/>
                    <a:pt x="9299" y="6237"/>
                  </a:cubicBezTo>
                  <a:cubicBezTo>
                    <a:pt x="11164" y="4407"/>
                    <a:pt x="8965" y="2301"/>
                    <a:pt x="7311" y="1396"/>
                  </a:cubicBezTo>
                  <a:cubicBezTo>
                    <a:pt x="6207" y="790"/>
                    <a:pt x="4539" y="0"/>
                    <a:pt x="3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6567134" y="-1282560"/>
            <a:ext cx="1887732" cy="1777213"/>
            <a:chOff x="5153425" y="621875"/>
            <a:chExt cx="1180275" cy="1111175"/>
          </a:xfrm>
        </p:grpSpPr>
        <p:sp>
          <p:nvSpPr>
            <p:cNvPr id="225" name="Google Shape;225;p2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7893871" y="3448888"/>
            <a:ext cx="1793527" cy="1915321"/>
            <a:chOff x="7697246" y="3102738"/>
            <a:chExt cx="1793527" cy="1915321"/>
          </a:xfrm>
        </p:grpSpPr>
        <p:sp>
          <p:nvSpPr>
            <p:cNvPr id="231" name="Google Shape;231;p2"/>
            <p:cNvSpPr/>
            <p:nvPr/>
          </p:nvSpPr>
          <p:spPr>
            <a:xfrm>
              <a:off x="7699645" y="3130287"/>
              <a:ext cx="1707879" cy="1879015"/>
            </a:xfrm>
            <a:custGeom>
              <a:avLst/>
              <a:gdLst/>
              <a:ahLst/>
              <a:cxnLst/>
              <a:rect l="l" t="t" r="r" b="b"/>
              <a:pathLst>
                <a:path w="42713" h="46993" extrusionOk="0">
                  <a:moveTo>
                    <a:pt x="19156" y="0"/>
                  </a:moveTo>
                  <a:cubicBezTo>
                    <a:pt x="19104" y="0"/>
                    <a:pt x="19051" y="1"/>
                    <a:pt x="18999" y="2"/>
                  </a:cubicBezTo>
                  <a:cubicBezTo>
                    <a:pt x="14834" y="91"/>
                    <a:pt x="10597" y="2961"/>
                    <a:pt x="7604" y="5647"/>
                  </a:cubicBezTo>
                  <a:cubicBezTo>
                    <a:pt x="710" y="11837"/>
                    <a:pt x="1" y="20814"/>
                    <a:pt x="809" y="29506"/>
                  </a:cubicBezTo>
                  <a:cubicBezTo>
                    <a:pt x="1342" y="35228"/>
                    <a:pt x="2268" y="40932"/>
                    <a:pt x="1644" y="46687"/>
                  </a:cubicBezTo>
                  <a:cubicBezTo>
                    <a:pt x="1623" y="46885"/>
                    <a:pt x="1789" y="46992"/>
                    <a:pt x="1956" y="46992"/>
                  </a:cubicBezTo>
                  <a:cubicBezTo>
                    <a:pt x="2002" y="46992"/>
                    <a:pt x="2048" y="46984"/>
                    <a:pt x="2090" y="46968"/>
                  </a:cubicBezTo>
                  <a:cubicBezTo>
                    <a:pt x="7290" y="44893"/>
                    <a:pt x="12901" y="44781"/>
                    <a:pt x="18372" y="43974"/>
                  </a:cubicBezTo>
                  <a:cubicBezTo>
                    <a:pt x="23641" y="43198"/>
                    <a:pt x="28868" y="41505"/>
                    <a:pt x="33308" y="38506"/>
                  </a:cubicBezTo>
                  <a:cubicBezTo>
                    <a:pt x="37060" y="35972"/>
                    <a:pt x="40189" y="32365"/>
                    <a:pt x="41461" y="27956"/>
                  </a:cubicBezTo>
                  <a:cubicBezTo>
                    <a:pt x="42712" y="23623"/>
                    <a:pt x="41794" y="18996"/>
                    <a:pt x="39740" y="15061"/>
                  </a:cubicBezTo>
                  <a:cubicBezTo>
                    <a:pt x="38689" y="13048"/>
                    <a:pt x="37260" y="11039"/>
                    <a:pt x="35211" y="9952"/>
                  </a:cubicBezTo>
                  <a:cubicBezTo>
                    <a:pt x="34353" y="9495"/>
                    <a:pt x="33436" y="9251"/>
                    <a:pt x="32466" y="9208"/>
                  </a:cubicBezTo>
                  <a:cubicBezTo>
                    <a:pt x="32340" y="9203"/>
                    <a:pt x="32212" y="9200"/>
                    <a:pt x="32083" y="9200"/>
                  </a:cubicBezTo>
                  <a:cubicBezTo>
                    <a:pt x="31526" y="9200"/>
                    <a:pt x="30943" y="9241"/>
                    <a:pt x="30370" y="9241"/>
                  </a:cubicBezTo>
                  <a:cubicBezTo>
                    <a:pt x="29206" y="9241"/>
                    <a:pt x="28084" y="9073"/>
                    <a:pt x="27314" y="8055"/>
                  </a:cubicBezTo>
                  <a:cubicBezTo>
                    <a:pt x="28744" y="6031"/>
                    <a:pt x="30421" y="4200"/>
                    <a:pt x="32520" y="2713"/>
                  </a:cubicBezTo>
                  <a:cubicBezTo>
                    <a:pt x="32678" y="2601"/>
                    <a:pt x="32673" y="2406"/>
                    <a:pt x="32590" y="2280"/>
                  </a:cubicBezTo>
                  <a:cubicBezTo>
                    <a:pt x="32623" y="1856"/>
                    <a:pt x="32406" y="1508"/>
                    <a:pt x="31920" y="1383"/>
                  </a:cubicBezTo>
                  <a:cubicBezTo>
                    <a:pt x="31834" y="1361"/>
                    <a:pt x="31749" y="1351"/>
                    <a:pt x="31666" y="1351"/>
                  </a:cubicBezTo>
                  <a:cubicBezTo>
                    <a:pt x="30827" y="1351"/>
                    <a:pt x="30105" y="2378"/>
                    <a:pt x="29619" y="2905"/>
                  </a:cubicBezTo>
                  <a:cubicBezTo>
                    <a:pt x="28372" y="4257"/>
                    <a:pt x="27259" y="5646"/>
                    <a:pt x="26392" y="7176"/>
                  </a:cubicBezTo>
                  <a:cubicBezTo>
                    <a:pt x="25404" y="6332"/>
                    <a:pt x="25450" y="4843"/>
                    <a:pt x="25056" y="3719"/>
                  </a:cubicBezTo>
                  <a:cubicBezTo>
                    <a:pt x="24754" y="2857"/>
                    <a:pt x="24239" y="2132"/>
                    <a:pt x="23547" y="1542"/>
                  </a:cubicBezTo>
                  <a:cubicBezTo>
                    <a:pt x="22332" y="507"/>
                    <a:pt x="20741" y="0"/>
                    <a:pt x="19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97246" y="3102738"/>
              <a:ext cx="1793527" cy="1915321"/>
            </a:xfrm>
            <a:custGeom>
              <a:avLst/>
              <a:gdLst/>
              <a:ahLst/>
              <a:cxnLst/>
              <a:rect l="l" t="t" r="r" b="b"/>
              <a:pathLst>
                <a:path w="44855" h="47901" extrusionOk="0">
                  <a:moveTo>
                    <a:pt x="16636" y="929"/>
                  </a:move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lnTo>
                    <a:pt x="16636" y="929"/>
                  </a:lnTo>
                  <a:cubicBezTo>
                    <a:pt x="16636" y="929"/>
                    <a:pt x="16636" y="929"/>
                    <a:pt x="16636" y="929"/>
                  </a:cubicBezTo>
                  <a:close/>
                  <a:moveTo>
                    <a:pt x="22706" y="2122"/>
                  </a:moveTo>
                  <a:lnTo>
                    <a:pt x="22706" y="2122"/>
                  </a:lnTo>
                  <a:cubicBezTo>
                    <a:pt x="24301" y="3389"/>
                    <a:pt x="25313" y="5319"/>
                    <a:pt x="25463" y="7455"/>
                  </a:cubicBezTo>
                  <a:cubicBezTo>
                    <a:pt x="25469" y="7561"/>
                    <a:pt x="25533" y="7656"/>
                    <a:pt x="25629" y="7702"/>
                  </a:cubicBezTo>
                  <a:cubicBezTo>
                    <a:pt x="25202" y="8129"/>
                    <a:pt x="24775" y="8557"/>
                    <a:pt x="24350" y="8986"/>
                  </a:cubicBezTo>
                  <a:cubicBezTo>
                    <a:pt x="22801" y="7460"/>
                    <a:pt x="22127" y="4190"/>
                    <a:pt x="22706" y="2122"/>
                  </a:cubicBezTo>
                  <a:close/>
                  <a:moveTo>
                    <a:pt x="27114" y="9297"/>
                  </a:moveTo>
                  <a:cubicBezTo>
                    <a:pt x="27985" y="9665"/>
                    <a:pt x="28897" y="9728"/>
                    <a:pt x="29822" y="9728"/>
                  </a:cubicBezTo>
                  <a:cubicBezTo>
                    <a:pt x="30298" y="9728"/>
                    <a:pt x="30777" y="9711"/>
                    <a:pt x="31256" y="9711"/>
                  </a:cubicBezTo>
                  <a:cubicBezTo>
                    <a:pt x="32017" y="9711"/>
                    <a:pt x="32776" y="9753"/>
                    <a:pt x="33517" y="9970"/>
                  </a:cubicBezTo>
                  <a:cubicBezTo>
                    <a:pt x="34288" y="10195"/>
                    <a:pt x="34999" y="10542"/>
                    <a:pt x="35659" y="10973"/>
                  </a:cubicBezTo>
                  <a:cubicBezTo>
                    <a:pt x="33914" y="11487"/>
                    <a:pt x="32129" y="11854"/>
                    <a:pt x="30366" y="11854"/>
                  </a:cubicBezTo>
                  <a:cubicBezTo>
                    <a:pt x="28754" y="11854"/>
                    <a:pt x="27159" y="11548"/>
                    <a:pt x="25629" y="10770"/>
                  </a:cubicBezTo>
                  <a:cubicBezTo>
                    <a:pt x="26122" y="10278"/>
                    <a:pt x="26614" y="9784"/>
                    <a:pt x="27114" y="9297"/>
                  </a:cubicBezTo>
                  <a:close/>
                  <a:moveTo>
                    <a:pt x="18723" y="619"/>
                  </a:moveTo>
                  <a:cubicBezTo>
                    <a:pt x="19082" y="635"/>
                    <a:pt x="19441" y="679"/>
                    <a:pt x="19792" y="754"/>
                  </a:cubicBezTo>
                  <a:cubicBezTo>
                    <a:pt x="20769" y="954"/>
                    <a:pt x="21690" y="1364"/>
                    <a:pt x="22495" y="1953"/>
                  </a:cubicBezTo>
                  <a:cubicBezTo>
                    <a:pt x="21828" y="4102"/>
                    <a:pt x="22488" y="7560"/>
                    <a:pt x="24255" y="9082"/>
                  </a:cubicBezTo>
                  <a:cubicBezTo>
                    <a:pt x="23208" y="10141"/>
                    <a:pt x="22173" y="11210"/>
                    <a:pt x="21150" y="12291"/>
                  </a:cubicBezTo>
                  <a:cubicBezTo>
                    <a:pt x="18734" y="8884"/>
                    <a:pt x="17833" y="4815"/>
                    <a:pt x="18731" y="708"/>
                  </a:cubicBezTo>
                  <a:cubicBezTo>
                    <a:pt x="18738" y="678"/>
                    <a:pt x="18736" y="646"/>
                    <a:pt x="18723" y="619"/>
                  </a:cubicBezTo>
                  <a:close/>
                  <a:moveTo>
                    <a:pt x="25447" y="10952"/>
                  </a:moveTo>
                  <a:cubicBezTo>
                    <a:pt x="27016" y="11770"/>
                    <a:pt x="28679" y="12104"/>
                    <a:pt x="30361" y="12104"/>
                  </a:cubicBezTo>
                  <a:cubicBezTo>
                    <a:pt x="32202" y="12104"/>
                    <a:pt x="34065" y="11704"/>
                    <a:pt x="35851" y="11099"/>
                  </a:cubicBezTo>
                  <a:cubicBezTo>
                    <a:pt x="36094" y="11267"/>
                    <a:pt x="36327" y="11446"/>
                    <a:pt x="36555" y="11635"/>
                  </a:cubicBezTo>
                  <a:lnTo>
                    <a:pt x="36556" y="11635"/>
                  </a:lnTo>
                  <a:cubicBezTo>
                    <a:pt x="35221" y="12595"/>
                    <a:pt x="32699" y="12701"/>
                    <a:pt x="30947" y="12701"/>
                  </a:cubicBezTo>
                  <a:cubicBezTo>
                    <a:pt x="30694" y="12701"/>
                    <a:pt x="30457" y="12699"/>
                    <a:pt x="30242" y="12697"/>
                  </a:cubicBezTo>
                  <a:cubicBezTo>
                    <a:pt x="28362" y="12678"/>
                    <a:pt x="26566" y="12304"/>
                    <a:pt x="24848" y="11546"/>
                  </a:cubicBezTo>
                  <a:cubicBezTo>
                    <a:pt x="25046" y="11347"/>
                    <a:pt x="25248" y="11151"/>
                    <a:pt x="25447" y="10952"/>
                  </a:cubicBezTo>
                  <a:close/>
                  <a:moveTo>
                    <a:pt x="18443" y="618"/>
                  </a:moveTo>
                  <a:cubicBezTo>
                    <a:pt x="18443" y="618"/>
                    <a:pt x="18443" y="618"/>
                    <a:pt x="18442" y="619"/>
                  </a:cubicBezTo>
                  <a:cubicBezTo>
                    <a:pt x="17526" y="4734"/>
                    <a:pt x="18448" y="9066"/>
                    <a:pt x="21065" y="12382"/>
                  </a:cubicBezTo>
                  <a:cubicBezTo>
                    <a:pt x="20855" y="12605"/>
                    <a:pt x="20648" y="12832"/>
                    <a:pt x="20439" y="13057"/>
                  </a:cubicBezTo>
                  <a:cubicBezTo>
                    <a:pt x="18930" y="11350"/>
                    <a:pt x="17937" y="9377"/>
                    <a:pt x="17402" y="7160"/>
                  </a:cubicBezTo>
                  <a:cubicBezTo>
                    <a:pt x="17195" y="6300"/>
                    <a:pt x="17056" y="5426"/>
                    <a:pt x="16963" y="4547"/>
                  </a:cubicBezTo>
                  <a:cubicBezTo>
                    <a:pt x="16903" y="3973"/>
                    <a:pt x="16866" y="3395"/>
                    <a:pt x="16840" y="2817"/>
                  </a:cubicBezTo>
                  <a:cubicBezTo>
                    <a:pt x="16829" y="2568"/>
                    <a:pt x="16615" y="1255"/>
                    <a:pt x="16631" y="969"/>
                  </a:cubicBezTo>
                  <a:lnTo>
                    <a:pt x="16631" y="969"/>
                  </a:lnTo>
                  <a:cubicBezTo>
                    <a:pt x="16633" y="1049"/>
                    <a:pt x="16711" y="1111"/>
                    <a:pt x="16784" y="1111"/>
                  </a:cubicBezTo>
                  <a:cubicBezTo>
                    <a:pt x="16825" y="1111"/>
                    <a:pt x="16865" y="1091"/>
                    <a:pt x="16887" y="1043"/>
                  </a:cubicBezTo>
                  <a:cubicBezTo>
                    <a:pt x="16896" y="1025"/>
                    <a:pt x="16904" y="1007"/>
                    <a:pt x="16913" y="987"/>
                  </a:cubicBezTo>
                  <a:cubicBezTo>
                    <a:pt x="16943" y="921"/>
                    <a:pt x="16936" y="847"/>
                    <a:pt x="16877" y="801"/>
                  </a:cubicBezTo>
                  <a:cubicBezTo>
                    <a:pt x="17390" y="681"/>
                    <a:pt x="17916" y="619"/>
                    <a:pt x="18443" y="618"/>
                  </a:cubicBezTo>
                  <a:close/>
                  <a:moveTo>
                    <a:pt x="16568" y="878"/>
                  </a:moveTo>
                  <a:lnTo>
                    <a:pt x="16568" y="878"/>
                  </a:lnTo>
                  <a:cubicBezTo>
                    <a:pt x="16294" y="1579"/>
                    <a:pt x="16523" y="2661"/>
                    <a:pt x="16573" y="3396"/>
                  </a:cubicBezTo>
                  <a:cubicBezTo>
                    <a:pt x="16654" y="4584"/>
                    <a:pt x="16810" y="5770"/>
                    <a:pt x="17088" y="6930"/>
                  </a:cubicBezTo>
                  <a:cubicBezTo>
                    <a:pt x="17647" y="9258"/>
                    <a:pt x="18694" y="11406"/>
                    <a:pt x="20376" y="13125"/>
                  </a:cubicBezTo>
                  <a:cubicBezTo>
                    <a:pt x="19393" y="14190"/>
                    <a:pt x="18433" y="15275"/>
                    <a:pt x="17498" y="16378"/>
                  </a:cubicBezTo>
                  <a:cubicBezTo>
                    <a:pt x="13706" y="13161"/>
                    <a:pt x="11434" y="8991"/>
                    <a:pt x="10651" y="4098"/>
                  </a:cubicBezTo>
                  <a:cubicBezTo>
                    <a:pt x="11070" y="3803"/>
                    <a:pt x="11495" y="3512"/>
                    <a:pt x="11939" y="3230"/>
                  </a:cubicBezTo>
                  <a:cubicBezTo>
                    <a:pt x="13432" y="2277"/>
                    <a:pt x="14933" y="1324"/>
                    <a:pt x="16568" y="878"/>
                  </a:cubicBezTo>
                  <a:close/>
                  <a:moveTo>
                    <a:pt x="24764" y="11632"/>
                  </a:moveTo>
                  <a:cubicBezTo>
                    <a:pt x="24767" y="11645"/>
                    <a:pt x="24775" y="11657"/>
                    <a:pt x="24788" y="11662"/>
                  </a:cubicBezTo>
                  <a:cubicBezTo>
                    <a:pt x="26587" y="12597"/>
                    <a:pt x="28539" y="12946"/>
                    <a:pt x="30546" y="12946"/>
                  </a:cubicBezTo>
                  <a:cubicBezTo>
                    <a:pt x="30699" y="12946"/>
                    <a:pt x="30852" y="12944"/>
                    <a:pt x="31005" y="12941"/>
                  </a:cubicBezTo>
                  <a:cubicBezTo>
                    <a:pt x="32715" y="12898"/>
                    <a:pt x="35350" y="12926"/>
                    <a:pt x="36777" y="11820"/>
                  </a:cubicBezTo>
                  <a:cubicBezTo>
                    <a:pt x="38399" y="13250"/>
                    <a:pt x="39620" y="15207"/>
                    <a:pt x="40442" y="17125"/>
                  </a:cubicBezTo>
                  <a:lnTo>
                    <a:pt x="40442" y="17123"/>
                  </a:lnTo>
                  <a:cubicBezTo>
                    <a:pt x="40546" y="17364"/>
                    <a:pt x="40643" y="17606"/>
                    <a:pt x="40733" y="17850"/>
                  </a:cubicBezTo>
                  <a:cubicBezTo>
                    <a:pt x="38109" y="18806"/>
                    <a:pt x="35403" y="19268"/>
                    <a:pt x="32710" y="19268"/>
                  </a:cubicBezTo>
                  <a:cubicBezTo>
                    <a:pt x="28514" y="19268"/>
                    <a:pt x="24350" y="18146"/>
                    <a:pt x="20581" y="16024"/>
                  </a:cubicBezTo>
                  <a:cubicBezTo>
                    <a:pt x="21939" y="14527"/>
                    <a:pt x="23339" y="13069"/>
                    <a:pt x="24764" y="11632"/>
                  </a:cubicBezTo>
                  <a:close/>
                  <a:moveTo>
                    <a:pt x="10402" y="4274"/>
                  </a:moveTo>
                  <a:cubicBezTo>
                    <a:pt x="11031" y="9067"/>
                    <a:pt x="13617" y="13502"/>
                    <a:pt x="17394" y="16500"/>
                  </a:cubicBezTo>
                  <a:cubicBezTo>
                    <a:pt x="16175" y="17950"/>
                    <a:pt x="15009" y="19442"/>
                    <a:pt x="13918" y="20986"/>
                  </a:cubicBezTo>
                  <a:cubicBezTo>
                    <a:pt x="12021" y="19957"/>
                    <a:pt x="10273" y="17913"/>
                    <a:pt x="8919" y="16296"/>
                  </a:cubicBezTo>
                  <a:cubicBezTo>
                    <a:pt x="7156" y="14191"/>
                    <a:pt x="5898" y="11788"/>
                    <a:pt x="5636" y="9027"/>
                  </a:cubicBezTo>
                  <a:cubicBezTo>
                    <a:pt x="5631" y="8960"/>
                    <a:pt x="5584" y="8932"/>
                    <a:pt x="5534" y="8932"/>
                  </a:cubicBezTo>
                  <a:cubicBezTo>
                    <a:pt x="5530" y="8932"/>
                    <a:pt x="5527" y="8932"/>
                    <a:pt x="5523" y="8933"/>
                  </a:cubicBezTo>
                  <a:cubicBezTo>
                    <a:pt x="6865" y="7173"/>
                    <a:pt x="8499" y="5647"/>
                    <a:pt x="10402" y="4274"/>
                  </a:cubicBezTo>
                  <a:close/>
                  <a:moveTo>
                    <a:pt x="5391" y="9103"/>
                  </a:moveTo>
                  <a:cubicBezTo>
                    <a:pt x="5672" y="11790"/>
                    <a:pt x="6868" y="14143"/>
                    <a:pt x="8565" y="16215"/>
                  </a:cubicBezTo>
                  <a:cubicBezTo>
                    <a:pt x="9965" y="17927"/>
                    <a:pt x="11802" y="20085"/>
                    <a:pt x="13836" y="21105"/>
                  </a:cubicBezTo>
                  <a:cubicBezTo>
                    <a:pt x="13703" y="21296"/>
                    <a:pt x="13574" y="21489"/>
                    <a:pt x="13442" y="21681"/>
                  </a:cubicBezTo>
                  <a:cubicBezTo>
                    <a:pt x="9172" y="19171"/>
                    <a:pt x="5933" y="15437"/>
                    <a:pt x="4303" y="10735"/>
                  </a:cubicBezTo>
                  <a:cubicBezTo>
                    <a:pt x="4639" y="10174"/>
                    <a:pt x="5001" y="9629"/>
                    <a:pt x="5391" y="9103"/>
                  </a:cubicBezTo>
                  <a:close/>
                  <a:moveTo>
                    <a:pt x="4133" y="11026"/>
                  </a:moveTo>
                  <a:cubicBezTo>
                    <a:pt x="5844" y="15603"/>
                    <a:pt x="9038" y="19464"/>
                    <a:pt x="13375" y="21780"/>
                  </a:cubicBezTo>
                  <a:cubicBezTo>
                    <a:pt x="13226" y="21996"/>
                    <a:pt x="13076" y="22210"/>
                    <a:pt x="12931" y="22428"/>
                  </a:cubicBezTo>
                  <a:cubicBezTo>
                    <a:pt x="12071" y="23730"/>
                    <a:pt x="11262" y="25063"/>
                    <a:pt x="10502" y="26427"/>
                  </a:cubicBezTo>
                  <a:cubicBezTo>
                    <a:pt x="6615" y="24674"/>
                    <a:pt x="3332" y="22174"/>
                    <a:pt x="1756" y="18040"/>
                  </a:cubicBezTo>
                  <a:cubicBezTo>
                    <a:pt x="1740" y="18000"/>
                    <a:pt x="1703" y="17974"/>
                    <a:pt x="1660" y="17974"/>
                  </a:cubicBezTo>
                  <a:cubicBezTo>
                    <a:pt x="1827" y="17082"/>
                    <a:pt x="2040" y="16199"/>
                    <a:pt x="2297" y="15329"/>
                  </a:cubicBezTo>
                  <a:cubicBezTo>
                    <a:pt x="2767" y="13756"/>
                    <a:pt x="3384" y="12332"/>
                    <a:pt x="4133" y="11026"/>
                  </a:cubicBezTo>
                  <a:close/>
                  <a:moveTo>
                    <a:pt x="1595" y="18331"/>
                  </a:moveTo>
                  <a:cubicBezTo>
                    <a:pt x="3120" y="22296"/>
                    <a:pt x="6526" y="25073"/>
                    <a:pt x="10428" y="26566"/>
                  </a:cubicBezTo>
                  <a:cubicBezTo>
                    <a:pt x="10233" y="26914"/>
                    <a:pt x="10047" y="27268"/>
                    <a:pt x="9857" y="27620"/>
                  </a:cubicBezTo>
                  <a:cubicBezTo>
                    <a:pt x="6301" y="26413"/>
                    <a:pt x="3374" y="24432"/>
                    <a:pt x="1339" y="21208"/>
                  </a:cubicBezTo>
                  <a:cubicBezTo>
                    <a:pt x="1316" y="21171"/>
                    <a:pt x="1277" y="21148"/>
                    <a:pt x="1233" y="21145"/>
                  </a:cubicBezTo>
                  <a:cubicBezTo>
                    <a:pt x="1312" y="20207"/>
                    <a:pt x="1429" y="19268"/>
                    <a:pt x="1595" y="18331"/>
                  </a:cubicBezTo>
                  <a:close/>
                  <a:moveTo>
                    <a:pt x="20449" y="16169"/>
                  </a:moveTo>
                  <a:cubicBezTo>
                    <a:pt x="24094" y="18431"/>
                    <a:pt x="28333" y="19548"/>
                    <a:pt x="32581" y="19548"/>
                  </a:cubicBezTo>
                  <a:cubicBezTo>
                    <a:pt x="35380" y="19548"/>
                    <a:pt x="38183" y="19063"/>
                    <a:pt x="40822" y="18102"/>
                  </a:cubicBezTo>
                  <a:cubicBezTo>
                    <a:pt x="42070" y="21584"/>
                    <a:pt x="42158" y="25345"/>
                    <a:pt x="41173" y="28830"/>
                  </a:cubicBezTo>
                  <a:cubicBezTo>
                    <a:pt x="41157" y="28820"/>
                    <a:pt x="41138" y="28815"/>
                    <a:pt x="41120" y="28815"/>
                  </a:cubicBezTo>
                  <a:cubicBezTo>
                    <a:pt x="41117" y="28815"/>
                    <a:pt x="41114" y="28815"/>
                    <a:pt x="41112" y="28815"/>
                  </a:cubicBezTo>
                  <a:cubicBezTo>
                    <a:pt x="40522" y="28858"/>
                    <a:pt x="39934" y="28879"/>
                    <a:pt x="39348" y="28879"/>
                  </a:cubicBezTo>
                  <a:cubicBezTo>
                    <a:pt x="35771" y="28879"/>
                    <a:pt x="32283" y="28095"/>
                    <a:pt x="28995" y="26600"/>
                  </a:cubicBezTo>
                  <a:cubicBezTo>
                    <a:pt x="24830" y="24707"/>
                    <a:pt x="21501" y="21842"/>
                    <a:pt x="18115" y="18840"/>
                  </a:cubicBezTo>
                  <a:cubicBezTo>
                    <a:pt x="18876" y="17934"/>
                    <a:pt x="19655" y="17044"/>
                    <a:pt x="20449" y="16169"/>
                  </a:cubicBezTo>
                  <a:close/>
                  <a:moveTo>
                    <a:pt x="18011" y="18963"/>
                  </a:moveTo>
                  <a:cubicBezTo>
                    <a:pt x="23252" y="24807"/>
                    <a:pt x="31111" y="29185"/>
                    <a:pt x="39090" y="29185"/>
                  </a:cubicBezTo>
                  <a:cubicBezTo>
                    <a:pt x="39760" y="29185"/>
                    <a:pt x="40431" y="29154"/>
                    <a:pt x="41102" y="29091"/>
                  </a:cubicBezTo>
                  <a:lnTo>
                    <a:pt x="41102" y="29091"/>
                  </a:lnTo>
                  <a:cubicBezTo>
                    <a:pt x="40699" y="30440"/>
                    <a:pt x="40137" y="31736"/>
                    <a:pt x="39425" y="32951"/>
                  </a:cubicBezTo>
                  <a:lnTo>
                    <a:pt x="39422" y="32951"/>
                  </a:lnTo>
                  <a:cubicBezTo>
                    <a:pt x="29896" y="32696"/>
                    <a:pt x="23119" y="26683"/>
                    <a:pt x="17509" y="19559"/>
                  </a:cubicBezTo>
                  <a:cubicBezTo>
                    <a:pt x="17674" y="19358"/>
                    <a:pt x="17844" y="19162"/>
                    <a:pt x="18011" y="18963"/>
                  </a:cubicBezTo>
                  <a:close/>
                  <a:moveTo>
                    <a:pt x="1208" y="21495"/>
                  </a:moveTo>
                  <a:lnTo>
                    <a:pt x="1208" y="21495"/>
                  </a:lnTo>
                  <a:cubicBezTo>
                    <a:pt x="3184" y="24521"/>
                    <a:pt x="6226" y="26936"/>
                    <a:pt x="9796" y="27735"/>
                  </a:cubicBezTo>
                  <a:cubicBezTo>
                    <a:pt x="8833" y="29545"/>
                    <a:pt x="7937" y="31393"/>
                    <a:pt x="7113" y="33279"/>
                  </a:cubicBezTo>
                  <a:cubicBezTo>
                    <a:pt x="7111" y="33279"/>
                    <a:pt x="7110" y="33278"/>
                    <a:pt x="7109" y="33278"/>
                  </a:cubicBezTo>
                  <a:cubicBezTo>
                    <a:pt x="7109" y="33278"/>
                    <a:pt x="7108" y="33278"/>
                    <a:pt x="7108" y="33279"/>
                  </a:cubicBezTo>
                  <a:cubicBezTo>
                    <a:pt x="6058" y="33683"/>
                    <a:pt x="4970" y="33917"/>
                    <a:pt x="3843" y="33917"/>
                  </a:cubicBezTo>
                  <a:cubicBezTo>
                    <a:pt x="3816" y="33917"/>
                    <a:pt x="3789" y="33917"/>
                    <a:pt x="3762" y="33917"/>
                  </a:cubicBezTo>
                  <a:cubicBezTo>
                    <a:pt x="3149" y="33910"/>
                    <a:pt x="2416" y="33626"/>
                    <a:pt x="1798" y="33626"/>
                  </a:cubicBezTo>
                  <a:cubicBezTo>
                    <a:pt x="1767" y="33626"/>
                    <a:pt x="1736" y="33627"/>
                    <a:pt x="1706" y="33629"/>
                  </a:cubicBezTo>
                  <a:cubicBezTo>
                    <a:pt x="1309" y="29575"/>
                    <a:pt x="912" y="25523"/>
                    <a:pt x="1208" y="21495"/>
                  </a:cubicBezTo>
                  <a:close/>
                  <a:moveTo>
                    <a:pt x="7023" y="33490"/>
                  </a:moveTo>
                  <a:cubicBezTo>
                    <a:pt x="6566" y="34537"/>
                    <a:pt x="6126" y="35593"/>
                    <a:pt x="5703" y="36658"/>
                  </a:cubicBezTo>
                  <a:cubicBezTo>
                    <a:pt x="5694" y="36649"/>
                    <a:pt x="5681" y="36644"/>
                    <a:pt x="5669" y="36644"/>
                  </a:cubicBezTo>
                  <a:cubicBezTo>
                    <a:pt x="5660" y="36644"/>
                    <a:pt x="5650" y="36646"/>
                    <a:pt x="5642" y="36652"/>
                  </a:cubicBezTo>
                  <a:cubicBezTo>
                    <a:pt x="4997" y="37016"/>
                    <a:pt x="3863" y="37461"/>
                    <a:pt x="2919" y="37461"/>
                  </a:cubicBezTo>
                  <a:cubicBezTo>
                    <a:pt x="2595" y="37461"/>
                    <a:pt x="2294" y="37409"/>
                    <a:pt x="2042" y="37282"/>
                  </a:cubicBezTo>
                  <a:cubicBezTo>
                    <a:pt x="1948" y="36119"/>
                    <a:pt x="1835" y="34955"/>
                    <a:pt x="1721" y="33792"/>
                  </a:cubicBezTo>
                  <a:lnTo>
                    <a:pt x="1721" y="33792"/>
                  </a:lnTo>
                  <a:cubicBezTo>
                    <a:pt x="2104" y="33917"/>
                    <a:pt x="2889" y="34086"/>
                    <a:pt x="2926" y="34089"/>
                  </a:cubicBezTo>
                  <a:cubicBezTo>
                    <a:pt x="3222" y="34119"/>
                    <a:pt x="3518" y="34135"/>
                    <a:pt x="3814" y="34135"/>
                  </a:cubicBezTo>
                  <a:cubicBezTo>
                    <a:pt x="4070" y="34135"/>
                    <a:pt x="4326" y="34123"/>
                    <a:pt x="4581" y="34100"/>
                  </a:cubicBezTo>
                  <a:cubicBezTo>
                    <a:pt x="5430" y="34025"/>
                    <a:pt x="6238" y="33806"/>
                    <a:pt x="7023" y="33490"/>
                  </a:cubicBezTo>
                  <a:close/>
                  <a:moveTo>
                    <a:pt x="17399" y="19695"/>
                  </a:moveTo>
                  <a:cubicBezTo>
                    <a:pt x="22227" y="26776"/>
                    <a:pt x="30001" y="33213"/>
                    <a:pt x="38965" y="33213"/>
                  </a:cubicBezTo>
                  <a:cubicBezTo>
                    <a:pt x="39067" y="33213"/>
                    <a:pt x="39169" y="33212"/>
                    <a:pt x="39272" y="33210"/>
                  </a:cubicBezTo>
                  <a:lnTo>
                    <a:pt x="39272" y="33210"/>
                  </a:lnTo>
                  <a:cubicBezTo>
                    <a:pt x="38830" y="33935"/>
                    <a:pt x="38338" y="34626"/>
                    <a:pt x="37796" y="35276"/>
                  </a:cubicBezTo>
                  <a:cubicBezTo>
                    <a:pt x="35930" y="37516"/>
                    <a:pt x="33618" y="39094"/>
                    <a:pt x="31014" y="40289"/>
                  </a:cubicBezTo>
                  <a:cubicBezTo>
                    <a:pt x="24533" y="35828"/>
                    <a:pt x="17644" y="29007"/>
                    <a:pt x="16429" y="20903"/>
                  </a:cubicBezTo>
                  <a:cubicBezTo>
                    <a:pt x="16429" y="20900"/>
                    <a:pt x="16427" y="20899"/>
                    <a:pt x="16426" y="20894"/>
                  </a:cubicBezTo>
                  <a:cubicBezTo>
                    <a:pt x="16745" y="20492"/>
                    <a:pt x="17072" y="20093"/>
                    <a:pt x="17399" y="19695"/>
                  </a:cubicBezTo>
                  <a:close/>
                  <a:moveTo>
                    <a:pt x="5649" y="36798"/>
                  </a:moveTo>
                  <a:cubicBezTo>
                    <a:pt x="5127" y="38121"/>
                    <a:pt x="4632" y="39452"/>
                    <a:pt x="4160" y="40792"/>
                  </a:cubicBezTo>
                  <a:cubicBezTo>
                    <a:pt x="3697" y="40948"/>
                    <a:pt x="3228" y="41020"/>
                    <a:pt x="2748" y="41020"/>
                  </a:cubicBezTo>
                  <a:cubicBezTo>
                    <a:pt x="2587" y="41020"/>
                    <a:pt x="2425" y="41012"/>
                    <a:pt x="2262" y="40996"/>
                  </a:cubicBezTo>
                  <a:cubicBezTo>
                    <a:pt x="2226" y="39826"/>
                    <a:pt x="2153" y="38655"/>
                    <a:pt x="2058" y="37484"/>
                  </a:cubicBezTo>
                  <a:lnTo>
                    <a:pt x="2058" y="37484"/>
                  </a:lnTo>
                  <a:cubicBezTo>
                    <a:pt x="2271" y="37581"/>
                    <a:pt x="2490" y="37615"/>
                    <a:pt x="2714" y="37615"/>
                  </a:cubicBezTo>
                  <a:cubicBezTo>
                    <a:pt x="2940" y="37615"/>
                    <a:pt x="3170" y="37581"/>
                    <a:pt x="3405" y="37542"/>
                  </a:cubicBezTo>
                  <a:cubicBezTo>
                    <a:pt x="4199" y="37411"/>
                    <a:pt x="4964" y="37228"/>
                    <a:pt x="5649" y="36798"/>
                  </a:cubicBezTo>
                  <a:close/>
                  <a:moveTo>
                    <a:pt x="4111" y="40928"/>
                  </a:moveTo>
                  <a:cubicBezTo>
                    <a:pt x="3994" y="41262"/>
                    <a:pt x="3878" y="41597"/>
                    <a:pt x="3762" y="41932"/>
                  </a:cubicBezTo>
                  <a:cubicBezTo>
                    <a:pt x="3761" y="41933"/>
                    <a:pt x="3760" y="41933"/>
                    <a:pt x="3759" y="41933"/>
                  </a:cubicBezTo>
                  <a:cubicBezTo>
                    <a:pt x="3758" y="41933"/>
                    <a:pt x="3757" y="41932"/>
                    <a:pt x="3755" y="41932"/>
                  </a:cubicBezTo>
                  <a:cubicBezTo>
                    <a:pt x="3265" y="42159"/>
                    <a:pt x="2812" y="42316"/>
                    <a:pt x="2290" y="42399"/>
                  </a:cubicBezTo>
                  <a:cubicBezTo>
                    <a:pt x="2287" y="41985"/>
                    <a:pt x="2279" y="41571"/>
                    <a:pt x="2267" y="41156"/>
                  </a:cubicBezTo>
                  <a:lnTo>
                    <a:pt x="2267" y="41156"/>
                  </a:lnTo>
                  <a:cubicBezTo>
                    <a:pt x="2417" y="41174"/>
                    <a:pt x="2566" y="41182"/>
                    <a:pt x="2714" y="41182"/>
                  </a:cubicBezTo>
                  <a:cubicBezTo>
                    <a:pt x="3190" y="41182"/>
                    <a:pt x="3659" y="41092"/>
                    <a:pt x="4111" y="40928"/>
                  </a:cubicBezTo>
                  <a:close/>
                  <a:moveTo>
                    <a:pt x="16182" y="21203"/>
                  </a:moveTo>
                  <a:cubicBezTo>
                    <a:pt x="16834" y="25203"/>
                    <a:pt x="18928" y="28702"/>
                    <a:pt x="21449" y="31822"/>
                  </a:cubicBezTo>
                  <a:cubicBezTo>
                    <a:pt x="24125" y="35129"/>
                    <a:pt x="27271" y="38078"/>
                    <a:pt x="30876" y="40349"/>
                  </a:cubicBezTo>
                  <a:cubicBezTo>
                    <a:pt x="30611" y="40471"/>
                    <a:pt x="30342" y="40588"/>
                    <a:pt x="30068" y="40701"/>
                  </a:cubicBezTo>
                  <a:cubicBezTo>
                    <a:pt x="27344" y="41829"/>
                    <a:pt x="24565" y="42841"/>
                    <a:pt x="21703" y="43557"/>
                  </a:cubicBezTo>
                  <a:cubicBezTo>
                    <a:pt x="16923" y="38344"/>
                    <a:pt x="14010" y="31890"/>
                    <a:pt x="13626" y="24766"/>
                  </a:cubicBezTo>
                  <a:cubicBezTo>
                    <a:pt x="13624" y="24743"/>
                    <a:pt x="13617" y="24720"/>
                    <a:pt x="13606" y="24700"/>
                  </a:cubicBezTo>
                  <a:cubicBezTo>
                    <a:pt x="14029" y="24084"/>
                    <a:pt x="14463" y="23472"/>
                    <a:pt x="14908" y="22868"/>
                  </a:cubicBezTo>
                  <a:cubicBezTo>
                    <a:pt x="15325" y="22306"/>
                    <a:pt x="15749" y="21751"/>
                    <a:pt x="16182" y="21203"/>
                  </a:cubicBezTo>
                  <a:close/>
                  <a:moveTo>
                    <a:pt x="13369" y="25058"/>
                  </a:moveTo>
                  <a:cubicBezTo>
                    <a:pt x="13818" y="31958"/>
                    <a:pt x="16669" y="38674"/>
                    <a:pt x="21561" y="43593"/>
                  </a:cubicBezTo>
                  <a:cubicBezTo>
                    <a:pt x="21192" y="43683"/>
                    <a:pt x="20820" y="43772"/>
                    <a:pt x="20446" y="43854"/>
                  </a:cubicBezTo>
                  <a:cubicBezTo>
                    <a:pt x="17969" y="41805"/>
                    <a:pt x="16132" y="38569"/>
                    <a:pt x="14844" y="35679"/>
                  </a:cubicBezTo>
                  <a:cubicBezTo>
                    <a:pt x="13531" y="32737"/>
                    <a:pt x="12765" y="29622"/>
                    <a:pt x="12474" y="26418"/>
                  </a:cubicBezTo>
                  <a:cubicBezTo>
                    <a:pt x="12474" y="26415"/>
                    <a:pt x="12472" y="26414"/>
                    <a:pt x="12472" y="26413"/>
                  </a:cubicBezTo>
                  <a:cubicBezTo>
                    <a:pt x="12763" y="25957"/>
                    <a:pt x="13067" y="25508"/>
                    <a:pt x="13369" y="25058"/>
                  </a:cubicBezTo>
                  <a:close/>
                  <a:moveTo>
                    <a:pt x="12214" y="26817"/>
                  </a:moveTo>
                  <a:cubicBezTo>
                    <a:pt x="12553" y="30119"/>
                    <a:pt x="13430" y="33329"/>
                    <a:pt x="14874" y="36325"/>
                  </a:cubicBezTo>
                  <a:cubicBezTo>
                    <a:pt x="16116" y="38904"/>
                    <a:pt x="17920" y="42121"/>
                    <a:pt x="20274" y="43894"/>
                  </a:cubicBezTo>
                  <a:lnTo>
                    <a:pt x="20267" y="43895"/>
                  </a:lnTo>
                  <a:cubicBezTo>
                    <a:pt x="19201" y="44122"/>
                    <a:pt x="18124" y="44308"/>
                    <a:pt x="17040" y="44478"/>
                  </a:cubicBezTo>
                  <a:cubicBezTo>
                    <a:pt x="15322" y="42647"/>
                    <a:pt x="13719" y="40704"/>
                    <a:pt x="12421" y="38549"/>
                  </a:cubicBezTo>
                  <a:cubicBezTo>
                    <a:pt x="11833" y="37573"/>
                    <a:pt x="11305" y="36557"/>
                    <a:pt x="10870" y="35503"/>
                  </a:cubicBezTo>
                  <a:cubicBezTo>
                    <a:pt x="10559" y="34752"/>
                    <a:pt x="10300" y="33981"/>
                    <a:pt x="10092" y="33194"/>
                  </a:cubicBezTo>
                  <a:cubicBezTo>
                    <a:pt x="10032" y="32967"/>
                    <a:pt x="9710" y="31905"/>
                    <a:pt x="9597" y="31446"/>
                  </a:cubicBezTo>
                  <a:lnTo>
                    <a:pt x="9597" y="31446"/>
                  </a:lnTo>
                  <a:cubicBezTo>
                    <a:pt x="9615" y="31457"/>
                    <a:pt x="9634" y="31462"/>
                    <a:pt x="9654" y="31462"/>
                  </a:cubicBezTo>
                  <a:cubicBezTo>
                    <a:pt x="9686" y="31462"/>
                    <a:pt x="9718" y="31448"/>
                    <a:pt x="9740" y="31423"/>
                  </a:cubicBezTo>
                  <a:lnTo>
                    <a:pt x="9771" y="31392"/>
                  </a:lnTo>
                  <a:cubicBezTo>
                    <a:pt x="9820" y="31343"/>
                    <a:pt x="9830" y="31256"/>
                    <a:pt x="9777" y="31204"/>
                  </a:cubicBezTo>
                  <a:lnTo>
                    <a:pt x="9731" y="31161"/>
                  </a:lnTo>
                  <a:cubicBezTo>
                    <a:pt x="9716" y="31147"/>
                    <a:pt x="9698" y="31137"/>
                    <a:pt x="9678" y="31131"/>
                  </a:cubicBezTo>
                  <a:cubicBezTo>
                    <a:pt x="10478" y="29668"/>
                    <a:pt x="11323" y="28231"/>
                    <a:pt x="12214" y="26817"/>
                  </a:cubicBezTo>
                  <a:close/>
                  <a:moveTo>
                    <a:pt x="9439" y="31572"/>
                  </a:moveTo>
                  <a:cubicBezTo>
                    <a:pt x="9382" y="32455"/>
                    <a:pt x="9945" y="33717"/>
                    <a:pt x="10191" y="34434"/>
                  </a:cubicBezTo>
                  <a:cubicBezTo>
                    <a:pt x="10600" y="35619"/>
                    <a:pt x="11131" y="36758"/>
                    <a:pt x="11744" y="37850"/>
                  </a:cubicBezTo>
                  <a:cubicBezTo>
                    <a:pt x="13120" y="40303"/>
                    <a:pt x="14908" y="42512"/>
                    <a:pt x="16887" y="44501"/>
                  </a:cubicBezTo>
                  <a:cubicBezTo>
                    <a:pt x="14519" y="44868"/>
                    <a:pt x="12124" y="45145"/>
                    <a:pt x="9751" y="45514"/>
                  </a:cubicBezTo>
                  <a:lnTo>
                    <a:pt x="9751" y="45516"/>
                  </a:lnTo>
                  <a:cubicBezTo>
                    <a:pt x="7989" y="42793"/>
                    <a:pt x="7065" y="39804"/>
                    <a:pt x="6980" y="36550"/>
                  </a:cubicBezTo>
                  <a:cubicBezTo>
                    <a:pt x="6979" y="36524"/>
                    <a:pt x="6969" y="36499"/>
                    <a:pt x="6950" y="36480"/>
                  </a:cubicBezTo>
                  <a:cubicBezTo>
                    <a:pt x="7741" y="34824"/>
                    <a:pt x="8571" y="33187"/>
                    <a:pt x="9439" y="31572"/>
                  </a:cubicBezTo>
                  <a:close/>
                  <a:moveTo>
                    <a:pt x="6790" y="36814"/>
                  </a:moveTo>
                  <a:cubicBezTo>
                    <a:pt x="6878" y="39972"/>
                    <a:pt x="7864" y="42945"/>
                    <a:pt x="9680" y="45527"/>
                  </a:cubicBezTo>
                  <a:cubicBezTo>
                    <a:pt x="9107" y="45616"/>
                    <a:pt x="8535" y="45714"/>
                    <a:pt x="7965" y="45818"/>
                  </a:cubicBezTo>
                  <a:cubicBezTo>
                    <a:pt x="6658" y="44047"/>
                    <a:pt x="5862" y="42073"/>
                    <a:pt x="5523" y="39887"/>
                  </a:cubicBezTo>
                  <a:cubicBezTo>
                    <a:pt x="5514" y="39831"/>
                    <a:pt x="5474" y="39807"/>
                    <a:pt x="5431" y="39807"/>
                  </a:cubicBezTo>
                  <a:cubicBezTo>
                    <a:pt x="5425" y="39807"/>
                    <a:pt x="5419" y="39808"/>
                    <a:pt x="5413" y="39809"/>
                  </a:cubicBezTo>
                  <a:cubicBezTo>
                    <a:pt x="5864" y="38806"/>
                    <a:pt x="6320" y="37805"/>
                    <a:pt x="6790" y="36814"/>
                  </a:cubicBezTo>
                  <a:close/>
                  <a:moveTo>
                    <a:pt x="31729" y="2462"/>
                  </a:moveTo>
                  <a:cubicBezTo>
                    <a:pt x="32198" y="2518"/>
                    <a:pt x="32616" y="2837"/>
                    <a:pt x="32662" y="3344"/>
                  </a:cubicBezTo>
                  <a:cubicBezTo>
                    <a:pt x="32646" y="3341"/>
                    <a:pt x="32630" y="3340"/>
                    <a:pt x="32614" y="3340"/>
                  </a:cubicBezTo>
                  <a:cubicBezTo>
                    <a:pt x="32546" y="3340"/>
                    <a:pt x="32478" y="3367"/>
                    <a:pt x="32428" y="3418"/>
                  </a:cubicBezTo>
                  <a:cubicBezTo>
                    <a:pt x="30591" y="5153"/>
                    <a:pt x="28751" y="6892"/>
                    <a:pt x="26937" y="8660"/>
                  </a:cubicBezTo>
                  <a:cubicBezTo>
                    <a:pt x="26927" y="8659"/>
                    <a:pt x="26918" y="8659"/>
                    <a:pt x="26908" y="8659"/>
                  </a:cubicBezTo>
                  <a:cubicBezTo>
                    <a:pt x="26746" y="8659"/>
                    <a:pt x="26619" y="8812"/>
                    <a:pt x="26634" y="8954"/>
                  </a:cubicBezTo>
                  <a:cubicBezTo>
                    <a:pt x="22269" y="13221"/>
                    <a:pt x="18072" y="17659"/>
                    <a:pt x="14484" y="22605"/>
                  </a:cubicBezTo>
                  <a:cubicBezTo>
                    <a:pt x="9425" y="29582"/>
                    <a:pt x="5673" y="37560"/>
                    <a:pt x="2760" y="45649"/>
                  </a:cubicBezTo>
                  <a:cubicBezTo>
                    <a:pt x="2746" y="45688"/>
                    <a:pt x="2776" y="45712"/>
                    <a:pt x="2807" y="45712"/>
                  </a:cubicBezTo>
                  <a:cubicBezTo>
                    <a:pt x="2827" y="45712"/>
                    <a:pt x="2848" y="45702"/>
                    <a:pt x="2858" y="45679"/>
                  </a:cubicBezTo>
                  <a:cubicBezTo>
                    <a:pt x="3666" y="43775"/>
                    <a:pt x="4484" y="41879"/>
                    <a:pt x="5328" y="39998"/>
                  </a:cubicBezTo>
                  <a:cubicBezTo>
                    <a:pt x="5656" y="42159"/>
                    <a:pt x="6517" y="44110"/>
                    <a:pt x="7828" y="45841"/>
                  </a:cubicBezTo>
                  <a:cubicBezTo>
                    <a:pt x="5850" y="46206"/>
                    <a:pt x="3898" y="46674"/>
                    <a:pt x="2005" y="47353"/>
                  </a:cubicBezTo>
                  <a:cubicBezTo>
                    <a:pt x="2211" y="45755"/>
                    <a:pt x="2290" y="44155"/>
                    <a:pt x="2289" y="42553"/>
                  </a:cubicBezTo>
                  <a:cubicBezTo>
                    <a:pt x="2769" y="42520"/>
                    <a:pt x="3279" y="42379"/>
                    <a:pt x="3693" y="42131"/>
                  </a:cubicBezTo>
                  <a:lnTo>
                    <a:pt x="3693" y="42131"/>
                  </a:lnTo>
                  <a:cubicBezTo>
                    <a:pt x="3283" y="43335"/>
                    <a:pt x="2888" y="44540"/>
                    <a:pt x="2507" y="45747"/>
                  </a:cubicBezTo>
                  <a:cubicBezTo>
                    <a:pt x="2500" y="45767"/>
                    <a:pt x="2516" y="45780"/>
                    <a:pt x="2532" y="45780"/>
                  </a:cubicBezTo>
                  <a:cubicBezTo>
                    <a:pt x="2542" y="45780"/>
                    <a:pt x="2552" y="45775"/>
                    <a:pt x="2557" y="45762"/>
                  </a:cubicBezTo>
                  <a:cubicBezTo>
                    <a:pt x="4934" y="39245"/>
                    <a:pt x="7433" y="32755"/>
                    <a:pt x="10855" y="26726"/>
                  </a:cubicBezTo>
                  <a:cubicBezTo>
                    <a:pt x="10873" y="26734"/>
                    <a:pt x="10890" y="26741"/>
                    <a:pt x="10909" y="26748"/>
                  </a:cubicBezTo>
                  <a:cubicBezTo>
                    <a:pt x="10917" y="26751"/>
                    <a:pt x="10925" y="26752"/>
                    <a:pt x="10932" y="26752"/>
                  </a:cubicBezTo>
                  <a:cubicBezTo>
                    <a:pt x="10994" y="26752"/>
                    <a:pt x="11013" y="26654"/>
                    <a:pt x="10946" y="26626"/>
                  </a:cubicBezTo>
                  <a:cubicBezTo>
                    <a:pt x="10938" y="26622"/>
                    <a:pt x="10929" y="26619"/>
                    <a:pt x="10921" y="26615"/>
                  </a:cubicBezTo>
                  <a:cubicBezTo>
                    <a:pt x="11681" y="25281"/>
                    <a:pt x="12485" y="23968"/>
                    <a:pt x="13345" y="22686"/>
                  </a:cubicBezTo>
                  <a:cubicBezTo>
                    <a:pt x="18400" y="15143"/>
                    <a:pt x="25361" y="8928"/>
                    <a:pt x="31706" y="2498"/>
                  </a:cubicBezTo>
                  <a:cubicBezTo>
                    <a:pt x="31715" y="2486"/>
                    <a:pt x="31722" y="2473"/>
                    <a:pt x="31729" y="2462"/>
                  </a:cubicBezTo>
                  <a:close/>
                  <a:moveTo>
                    <a:pt x="18391" y="0"/>
                  </a:moveTo>
                  <a:cubicBezTo>
                    <a:pt x="14654" y="0"/>
                    <a:pt x="11051" y="2803"/>
                    <a:pt x="8278" y="5004"/>
                  </a:cubicBezTo>
                  <a:cubicBezTo>
                    <a:pt x="764" y="10967"/>
                    <a:pt x="1" y="20953"/>
                    <a:pt x="674" y="29829"/>
                  </a:cubicBezTo>
                  <a:cubicBezTo>
                    <a:pt x="1124" y="35755"/>
                    <a:pt x="1770" y="41562"/>
                    <a:pt x="1581" y="47515"/>
                  </a:cubicBezTo>
                  <a:cubicBezTo>
                    <a:pt x="1425" y="47619"/>
                    <a:pt x="1527" y="47900"/>
                    <a:pt x="1715" y="47900"/>
                  </a:cubicBezTo>
                  <a:cubicBezTo>
                    <a:pt x="1721" y="47900"/>
                    <a:pt x="1727" y="47899"/>
                    <a:pt x="1733" y="47899"/>
                  </a:cubicBezTo>
                  <a:cubicBezTo>
                    <a:pt x="1741" y="47900"/>
                    <a:pt x="1749" y="47900"/>
                    <a:pt x="1758" y="47900"/>
                  </a:cubicBezTo>
                  <a:cubicBezTo>
                    <a:pt x="1794" y="47900"/>
                    <a:pt x="1830" y="47890"/>
                    <a:pt x="1862" y="47871"/>
                  </a:cubicBezTo>
                  <a:cubicBezTo>
                    <a:pt x="7378" y="46351"/>
                    <a:pt x="12990" y="45868"/>
                    <a:pt x="18605" y="44868"/>
                  </a:cubicBezTo>
                  <a:cubicBezTo>
                    <a:pt x="19749" y="44665"/>
                    <a:pt x="20925" y="44421"/>
                    <a:pt x="22111" y="44139"/>
                  </a:cubicBezTo>
                  <a:cubicBezTo>
                    <a:pt x="22124" y="44152"/>
                    <a:pt x="22137" y="44165"/>
                    <a:pt x="22150" y="44179"/>
                  </a:cubicBezTo>
                  <a:cubicBezTo>
                    <a:pt x="22160" y="44188"/>
                    <a:pt x="22171" y="44191"/>
                    <a:pt x="22181" y="44191"/>
                  </a:cubicBezTo>
                  <a:cubicBezTo>
                    <a:pt x="22217" y="44191"/>
                    <a:pt x="22249" y="44148"/>
                    <a:pt x="22217" y="44114"/>
                  </a:cubicBezTo>
                  <a:lnTo>
                    <a:pt x="22216" y="44114"/>
                  </a:lnTo>
                  <a:cubicBezTo>
                    <a:pt x="26381" y="43113"/>
                    <a:pt x="30660" y="41600"/>
                    <a:pt x="34122" y="39373"/>
                  </a:cubicBezTo>
                  <a:cubicBezTo>
                    <a:pt x="42202" y="34174"/>
                    <a:pt x="44854" y="23194"/>
                    <a:pt x="39982" y="14896"/>
                  </a:cubicBezTo>
                  <a:cubicBezTo>
                    <a:pt x="38722" y="12750"/>
                    <a:pt x="36953" y="10773"/>
                    <a:pt x="34638" y="9755"/>
                  </a:cubicBezTo>
                  <a:cubicBezTo>
                    <a:pt x="33619" y="9307"/>
                    <a:pt x="32564" y="9106"/>
                    <a:pt x="31457" y="9096"/>
                  </a:cubicBezTo>
                  <a:cubicBezTo>
                    <a:pt x="31423" y="9096"/>
                    <a:pt x="31389" y="9096"/>
                    <a:pt x="31355" y="9096"/>
                  </a:cubicBezTo>
                  <a:cubicBezTo>
                    <a:pt x="30681" y="9096"/>
                    <a:pt x="30010" y="9157"/>
                    <a:pt x="29348" y="9157"/>
                  </a:cubicBezTo>
                  <a:cubicBezTo>
                    <a:pt x="28732" y="9157"/>
                    <a:pt x="28123" y="9104"/>
                    <a:pt x="27528" y="8897"/>
                  </a:cubicBezTo>
                  <a:cubicBezTo>
                    <a:pt x="29282" y="7195"/>
                    <a:pt x="31057" y="5518"/>
                    <a:pt x="32831" y="3845"/>
                  </a:cubicBezTo>
                  <a:cubicBezTo>
                    <a:pt x="32923" y="3764"/>
                    <a:pt x="32948" y="3632"/>
                    <a:pt x="32894" y="3524"/>
                  </a:cubicBezTo>
                  <a:cubicBezTo>
                    <a:pt x="32913" y="3508"/>
                    <a:pt x="32927" y="3485"/>
                    <a:pt x="32931" y="3461"/>
                  </a:cubicBezTo>
                  <a:cubicBezTo>
                    <a:pt x="33084" y="2771"/>
                    <a:pt x="32498" y="1989"/>
                    <a:pt x="31786" y="1989"/>
                  </a:cubicBezTo>
                  <a:cubicBezTo>
                    <a:pt x="31731" y="1989"/>
                    <a:pt x="31674" y="1993"/>
                    <a:pt x="31617" y="2003"/>
                  </a:cubicBezTo>
                  <a:cubicBezTo>
                    <a:pt x="31576" y="1981"/>
                    <a:pt x="31531" y="1968"/>
                    <a:pt x="31484" y="1968"/>
                  </a:cubicBezTo>
                  <a:cubicBezTo>
                    <a:pt x="31418" y="1968"/>
                    <a:pt x="31351" y="1994"/>
                    <a:pt x="31289" y="2056"/>
                  </a:cubicBezTo>
                  <a:cubicBezTo>
                    <a:pt x="29557" y="3813"/>
                    <a:pt x="27786" y="5555"/>
                    <a:pt x="26022" y="7311"/>
                  </a:cubicBezTo>
                  <a:cubicBezTo>
                    <a:pt x="25689" y="3684"/>
                    <a:pt x="23146" y="626"/>
                    <a:pt x="19448" y="77"/>
                  </a:cubicBezTo>
                  <a:cubicBezTo>
                    <a:pt x="19095" y="25"/>
                    <a:pt x="18742" y="0"/>
                    <a:pt x="18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7654657" y="669946"/>
            <a:ext cx="3136543" cy="1107664"/>
            <a:chOff x="5426550" y="1885275"/>
            <a:chExt cx="1961075" cy="692550"/>
          </a:xfrm>
        </p:grpSpPr>
        <p:sp>
          <p:nvSpPr>
            <p:cNvPr id="234" name="Google Shape;234;p2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7" name="Google Shape;237;p2"/>
          <p:cNvGrpSpPr/>
          <p:nvPr/>
        </p:nvGrpSpPr>
        <p:grpSpPr>
          <a:xfrm>
            <a:off x="-520116" y="-1118131"/>
            <a:ext cx="1875257" cy="2295819"/>
            <a:chOff x="769875" y="772325"/>
            <a:chExt cx="1172475" cy="1435425"/>
          </a:xfrm>
        </p:grpSpPr>
        <p:sp>
          <p:nvSpPr>
            <p:cNvPr id="238" name="Google Shape;238;p2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0" name="Google Shape;240;p2"/>
          <p:cNvSpPr/>
          <p:nvPr/>
        </p:nvSpPr>
        <p:spPr>
          <a:xfrm>
            <a:off x="5827210" y="3599869"/>
            <a:ext cx="1753822" cy="2315971"/>
          </a:xfrm>
          <a:custGeom>
            <a:avLst/>
            <a:gdLst/>
            <a:ahLst/>
            <a:cxnLst/>
            <a:rect l="l" t="t" r="r" b="b"/>
            <a:pathLst>
              <a:path w="43862" h="57921" extrusionOk="0">
                <a:moveTo>
                  <a:pt x="31655" y="2307"/>
                </a:moveTo>
                <a:lnTo>
                  <a:pt x="31655" y="2307"/>
                </a:lnTo>
                <a:cubicBezTo>
                  <a:pt x="31549" y="2438"/>
                  <a:pt x="31444" y="2567"/>
                  <a:pt x="31341" y="2694"/>
                </a:cubicBezTo>
                <a:cubicBezTo>
                  <a:pt x="30616" y="3597"/>
                  <a:pt x="29984" y="4571"/>
                  <a:pt x="29371" y="5553"/>
                </a:cubicBezTo>
                <a:cubicBezTo>
                  <a:pt x="27033" y="9298"/>
                  <a:pt x="24641" y="13154"/>
                  <a:pt x="23211" y="17358"/>
                </a:cubicBezTo>
                <a:cubicBezTo>
                  <a:pt x="23429" y="16397"/>
                  <a:pt x="23688" y="15447"/>
                  <a:pt x="23988" y="14507"/>
                </a:cubicBezTo>
                <a:cubicBezTo>
                  <a:pt x="24776" y="12062"/>
                  <a:pt x="25859" y="9710"/>
                  <a:pt x="27236" y="7540"/>
                </a:cubicBezTo>
                <a:cubicBezTo>
                  <a:pt x="28498" y="5553"/>
                  <a:pt x="30017" y="3936"/>
                  <a:pt x="31655" y="2307"/>
                </a:cubicBezTo>
                <a:close/>
                <a:moveTo>
                  <a:pt x="18010" y="8583"/>
                </a:moveTo>
                <a:lnTo>
                  <a:pt x="18010" y="8583"/>
                </a:lnTo>
                <a:cubicBezTo>
                  <a:pt x="18541" y="9777"/>
                  <a:pt x="19265" y="10872"/>
                  <a:pt x="19986" y="11991"/>
                </a:cubicBezTo>
                <a:cubicBezTo>
                  <a:pt x="21201" y="13878"/>
                  <a:pt x="21770" y="15666"/>
                  <a:pt x="21982" y="17727"/>
                </a:cubicBezTo>
                <a:cubicBezTo>
                  <a:pt x="21480" y="16483"/>
                  <a:pt x="21176" y="15162"/>
                  <a:pt x="20567" y="13944"/>
                </a:cubicBezTo>
                <a:cubicBezTo>
                  <a:pt x="19824" y="12452"/>
                  <a:pt x="19048" y="10973"/>
                  <a:pt x="18256" y="9506"/>
                </a:cubicBezTo>
                <a:cubicBezTo>
                  <a:pt x="18172" y="9199"/>
                  <a:pt x="18087" y="8893"/>
                  <a:pt x="18010" y="8583"/>
                </a:cubicBezTo>
                <a:close/>
                <a:moveTo>
                  <a:pt x="35864" y="11552"/>
                </a:moveTo>
                <a:cubicBezTo>
                  <a:pt x="31922" y="13049"/>
                  <a:pt x="28211" y="15085"/>
                  <a:pt x="24941" y="17737"/>
                </a:cubicBezTo>
                <a:cubicBezTo>
                  <a:pt x="25342" y="17229"/>
                  <a:pt x="25716" y="16703"/>
                  <a:pt x="26064" y="16159"/>
                </a:cubicBezTo>
                <a:cubicBezTo>
                  <a:pt x="28891" y="13644"/>
                  <a:pt x="32254" y="12403"/>
                  <a:pt x="35864" y="11552"/>
                </a:cubicBezTo>
                <a:close/>
                <a:moveTo>
                  <a:pt x="18457" y="10195"/>
                </a:moveTo>
                <a:cubicBezTo>
                  <a:pt x="19106" y="11476"/>
                  <a:pt x="19778" y="12746"/>
                  <a:pt x="20414" y="14034"/>
                </a:cubicBezTo>
                <a:cubicBezTo>
                  <a:pt x="21049" y="15322"/>
                  <a:pt x="21348" y="16718"/>
                  <a:pt x="21903" y="18020"/>
                </a:cubicBezTo>
                <a:cubicBezTo>
                  <a:pt x="20403" y="15541"/>
                  <a:pt x="19273" y="12948"/>
                  <a:pt x="18455" y="10195"/>
                </a:cubicBezTo>
                <a:close/>
                <a:moveTo>
                  <a:pt x="32093" y="2112"/>
                </a:moveTo>
                <a:lnTo>
                  <a:pt x="32093" y="2112"/>
                </a:lnTo>
                <a:cubicBezTo>
                  <a:pt x="29595" y="6898"/>
                  <a:pt x="27215" y="11773"/>
                  <a:pt x="24417" y="16391"/>
                </a:cubicBezTo>
                <a:cubicBezTo>
                  <a:pt x="24087" y="16937"/>
                  <a:pt x="23758" y="17500"/>
                  <a:pt x="23394" y="18027"/>
                </a:cubicBezTo>
                <a:cubicBezTo>
                  <a:pt x="23125" y="18419"/>
                  <a:pt x="23003" y="18574"/>
                  <a:pt x="22963" y="18574"/>
                </a:cubicBezTo>
                <a:cubicBezTo>
                  <a:pt x="22962" y="18574"/>
                  <a:pt x="22961" y="18574"/>
                  <a:pt x="22960" y="18573"/>
                </a:cubicBezTo>
                <a:cubicBezTo>
                  <a:pt x="24001" y="15354"/>
                  <a:pt x="25508" y="12355"/>
                  <a:pt x="27225" y="9433"/>
                </a:cubicBezTo>
                <a:cubicBezTo>
                  <a:pt x="28695" y="6933"/>
                  <a:pt x="30133" y="4280"/>
                  <a:pt x="32093" y="2112"/>
                </a:cubicBezTo>
                <a:close/>
                <a:moveTo>
                  <a:pt x="18137" y="9560"/>
                </a:moveTo>
                <a:lnTo>
                  <a:pt x="18137" y="9560"/>
                </a:lnTo>
                <a:cubicBezTo>
                  <a:pt x="18896" y="12777"/>
                  <a:pt x="20242" y="15853"/>
                  <a:pt x="22056" y="18611"/>
                </a:cubicBezTo>
                <a:cubicBezTo>
                  <a:pt x="22059" y="18668"/>
                  <a:pt x="22062" y="18727"/>
                  <a:pt x="22065" y="18785"/>
                </a:cubicBezTo>
                <a:cubicBezTo>
                  <a:pt x="19512" y="16349"/>
                  <a:pt x="18527" y="12985"/>
                  <a:pt x="18137" y="9560"/>
                </a:cubicBezTo>
                <a:close/>
                <a:moveTo>
                  <a:pt x="32968" y="1214"/>
                </a:moveTo>
                <a:cubicBezTo>
                  <a:pt x="31440" y="4375"/>
                  <a:pt x="29905" y="7533"/>
                  <a:pt x="28364" y="10687"/>
                </a:cubicBezTo>
                <a:cubicBezTo>
                  <a:pt x="26908" y="13659"/>
                  <a:pt x="25431" y="16673"/>
                  <a:pt x="22995" y="18957"/>
                </a:cubicBezTo>
                <a:cubicBezTo>
                  <a:pt x="26674" y="13455"/>
                  <a:pt x="29570" y="7405"/>
                  <a:pt x="32632" y="1545"/>
                </a:cubicBezTo>
                <a:cubicBezTo>
                  <a:pt x="32744" y="1433"/>
                  <a:pt x="32854" y="1321"/>
                  <a:pt x="32968" y="1214"/>
                </a:cubicBezTo>
                <a:close/>
                <a:moveTo>
                  <a:pt x="17876" y="9029"/>
                </a:moveTo>
                <a:cubicBezTo>
                  <a:pt x="17876" y="9033"/>
                  <a:pt x="17877" y="9038"/>
                  <a:pt x="17879" y="9042"/>
                </a:cubicBezTo>
                <a:lnTo>
                  <a:pt x="17914" y="9111"/>
                </a:lnTo>
                <a:cubicBezTo>
                  <a:pt x="18282" y="12783"/>
                  <a:pt x="19268" y="16360"/>
                  <a:pt x="22070" y="18903"/>
                </a:cubicBezTo>
                <a:cubicBezTo>
                  <a:pt x="22072" y="18953"/>
                  <a:pt x="22075" y="19002"/>
                  <a:pt x="22078" y="19052"/>
                </a:cubicBezTo>
                <a:cubicBezTo>
                  <a:pt x="18382" y="17009"/>
                  <a:pt x="17782" y="12955"/>
                  <a:pt x="17876" y="9029"/>
                </a:cubicBezTo>
                <a:close/>
                <a:moveTo>
                  <a:pt x="32538" y="1263"/>
                </a:moveTo>
                <a:lnTo>
                  <a:pt x="32516" y="1306"/>
                </a:lnTo>
                <a:cubicBezTo>
                  <a:pt x="27126" y="5799"/>
                  <a:pt x="23902" y="12243"/>
                  <a:pt x="22675" y="19121"/>
                </a:cubicBezTo>
                <a:cubicBezTo>
                  <a:pt x="22675" y="19125"/>
                  <a:pt x="22677" y="19128"/>
                  <a:pt x="22677" y="19131"/>
                </a:cubicBezTo>
                <a:cubicBezTo>
                  <a:pt x="22672" y="19149"/>
                  <a:pt x="22667" y="19165"/>
                  <a:pt x="22662" y="19182"/>
                </a:cubicBezTo>
                <a:cubicBezTo>
                  <a:pt x="23056" y="11916"/>
                  <a:pt x="26431" y="5259"/>
                  <a:pt x="32538" y="1263"/>
                </a:cubicBezTo>
                <a:close/>
                <a:moveTo>
                  <a:pt x="38113" y="11068"/>
                </a:moveTo>
                <a:cubicBezTo>
                  <a:pt x="37991" y="11184"/>
                  <a:pt x="37871" y="11301"/>
                  <a:pt x="37755" y="11420"/>
                </a:cubicBezTo>
                <a:cubicBezTo>
                  <a:pt x="35227" y="12527"/>
                  <a:pt x="32748" y="13750"/>
                  <a:pt x="30327" y="15071"/>
                </a:cubicBezTo>
                <a:cubicBezTo>
                  <a:pt x="29044" y="15769"/>
                  <a:pt x="27779" y="16496"/>
                  <a:pt x="26528" y="17249"/>
                </a:cubicBezTo>
                <a:cubicBezTo>
                  <a:pt x="25640" y="17785"/>
                  <a:pt x="24577" y="18701"/>
                  <a:pt x="23642" y="19187"/>
                </a:cubicBezTo>
                <a:cubicBezTo>
                  <a:pt x="23869" y="18966"/>
                  <a:pt x="24084" y="18737"/>
                  <a:pt x="24294" y="18503"/>
                </a:cubicBezTo>
                <a:cubicBezTo>
                  <a:pt x="24395" y="18396"/>
                  <a:pt x="24501" y="18293"/>
                  <a:pt x="24611" y="18195"/>
                </a:cubicBezTo>
                <a:cubicBezTo>
                  <a:pt x="25327" y="17588"/>
                  <a:pt x="26070" y="17013"/>
                  <a:pt x="26838" y="16470"/>
                </a:cubicBezTo>
                <a:cubicBezTo>
                  <a:pt x="27922" y="15705"/>
                  <a:pt x="29047" y="15000"/>
                  <a:pt x="30208" y="14356"/>
                </a:cubicBezTo>
                <a:cubicBezTo>
                  <a:pt x="32503" y="13083"/>
                  <a:pt x="34915" y="12075"/>
                  <a:pt x="37389" y="11214"/>
                </a:cubicBezTo>
                <a:cubicBezTo>
                  <a:pt x="37630" y="11164"/>
                  <a:pt x="37871" y="11115"/>
                  <a:pt x="38113" y="11068"/>
                </a:cubicBezTo>
                <a:close/>
                <a:moveTo>
                  <a:pt x="36676" y="12581"/>
                </a:moveTo>
                <a:lnTo>
                  <a:pt x="36676" y="12581"/>
                </a:lnTo>
                <a:cubicBezTo>
                  <a:pt x="36286" y="13021"/>
                  <a:pt x="35901" y="13462"/>
                  <a:pt x="35504" y="13895"/>
                </a:cubicBezTo>
                <a:cubicBezTo>
                  <a:pt x="31848" y="16380"/>
                  <a:pt x="27945" y="18227"/>
                  <a:pt x="23704" y="19430"/>
                </a:cubicBezTo>
                <a:cubicBezTo>
                  <a:pt x="26234" y="18151"/>
                  <a:pt x="28748" y="16841"/>
                  <a:pt x="31245" y="15500"/>
                </a:cubicBezTo>
                <a:cubicBezTo>
                  <a:pt x="32609" y="14766"/>
                  <a:pt x="33969" y="14024"/>
                  <a:pt x="35326" y="13276"/>
                </a:cubicBezTo>
                <a:cubicBezTo>
                  <a:pt x="35750" y="13041"/>
                  <a:pt x="36220" y="12823"/>
                  <a:pt x="36676" y="12581"/>
                </a:cubicBezTo>
                <a:close/>
                <a:moveTo>
                  <a:pt x="37531" y="11648"/>
                </a:moveTo>
                <a:lnTo>
                  <a:pt x="37531" y="11648"/>
                </a:lnTo>
                <a:cubicBezTo>
                  <a:pt x="37455" y="11728"/>
                  <a:pt x="37381" y="11809"/>
                  <a:pt x="37305" y="11889"/>
                </a:cubicBezTo>
                <a:cubicBezTo>
                  <a:pt x="35240" y="13078"/>
                  <a:pt x="25929" y="18113"/>
                  <a:pt x="23273" y="19533"/>
                </a:cubicBezTo>
                <a:cubicBezTo>
                  <a:pt x="23296" y="19512"/>
                  <a:pt x="23317" y="19490"/>
                  <a:pt x="23340" y="19469"/>
                </a:cubicBezTo>
                <a:cubicBezTo>
                  <a:pt x="25651" y="17974"/>
                  <a:pt x="28001" y="16547"/>
                  <a:pt x="30421" y="15232"/>
                </a:cubicBezTo>
                <a:cubicBezTo>
                  <a:pt x="30960" y="14940"/>
                  <a:pt x="36455" y="11956"/>
                  <a:pt x="37531" y="11648"/>
                </a:cubicBezTo>
                <a:close/>
                <a:moveTo>
                  <a:pt x="34753" y="14680"/>
                </a:moveTo>
                <a:lnTo>
                  <a:pt x="34753" y="14680"/>
                </a:lnTo>
                <a:cubicBezTo>
                  <a:pt x="34069" y="15355"/>
                  <a:pt x="33324" y="15976"/>
                  <a:pt x="32432" y="16480"/>
                </a:cubicBezTo>
                <a:cubicBezTo>
                  <a:pt x="29845" y="17941"/>
                  <a:pt x="26742" y="19369"/>
                  <a:pt x="23708" y="19562"/>
                </a:cubicBezTo>
                <a:cubicBezTo>
                  <a:pt x="27637" y="18602"/>
                  <a:pt x="31406" y="16948"/>
                  <a:pt x="34753" y="14680"/>
                </a:cubicBezTo>
                <a:close/>
                <a:moveTo>
                  <a:pt x="22454" y="19823"/>
                </a:moveTo>
                <a:cubicBezTo>
                  <a:pt x="22459" y="19829"/>
                  <a:pt x="22463" y="19831"/>
                  <a:pt x="22467" y="19834"/>
                </a:cubicBezTo>
                <a:cubicBezTo>
                  <a:pt x="22347" y="20866"/>
                  <a:pt x="22235" y="21902"/>
                  <a:pt x="22125" y="22942"/>
                </a:cubicBezTo>
                <a:cubicBezTo>
                  <a:pt x="22093" y="22888"/>
                  <a:pt x="22058" y="22836"/>
                  <a:pt x="22026" y="22783"/>
                </a:cubicBezTo>
                <a:cubicBezTo>
                  <a:pt x="22168" y="21797"/>
                  <a:pt x="22304" y="20812"/>
                  <a:pt x="22430" y="19826"/>
                </a:cubicBezTo>
                <a:cubicBezTo>
                  <a:pt x="22439" y="19826"/>
                  <a:pt x="22447" y="19824"/>
                  <a:pt x="22454" y="19823"/>
                </a:cubicBezTo>
                <a:close/>
                <a:moveTo>
                  <a:pt x="13238" y="14819"/>
                </a:moveTo>
                <a:cubicBezTo>
                  <a:pt x="16650" y="16857"/>
                  <a:pt x="19508" y="19700"/>
                  <a:pt x="21582" y="23157"/>
                </a:cubicBezTo>
                <a:cubicBezTo>
                  <a:pt x="21555" y="23308"/>
                  <a:pt x="21529" y="23458"/>
                  <a:pt x="21503" y="23607"/>
                </a:cubicBezTo>
                <a:cubicBezTo>
                  <a:pt x="19739" y="19856"/>
                  <a:pt x="16571" y="17181"/>
                  <a:pt x="13238" y="14819"/>
                </a:cubicBezTo>
                <a:close/>
                <a:moveTo>
                  <a:pt x="32157" y="19112"/>
                </a:moveTo>
                <a:cubicBezTo>
                  <a:pt x="28699" y="20238"/>
                  <a:pt x="25451" y="22048"/>
                  <a:pt x="22460" y="24109"/>
                </a:cubicBezTo>
                <a:lnTo>
                  <a:pt x="22523" y="23558"/>
                </a:lnTo>
                <a:cubicBezTo>
                  <a:pt x="25532" y="21382"/>
                  <a:pt x="28762" y="19972"/>
                  <a:pt x="32155" y="19112"/>
                </a:cubicBezTo>
                <a:close/>
                <a:moveTo>
                  <a:pt x="41109" y="17987"/>
                </a:moveTo>
                <a:lnTo>
                  <a:pt x="41109" y="17987"/>
                </a:lnTo>
                <a:cubicBezTo>
                  <a:pt x="37739" y="18520"/>
                  <a:pt x="34465" y="19245"/>
                  <a:pt x="31245" y="20446"/>
                </a:cubicBezTo>
                <a:cubicBezTo>
                  <a:pt x="28229" y="21571"/>
                  <a:pt x="25319" y="22955"/>
                  <a:pt x="22430" y="24375"/>
                </a:cubicBezTo>
                <a:lnTo>
                  <a:pt x="22449" y="24223"/>
                </a:lnTo>
                <a:cubicBezTo>
                  <a:pt x="22455" y="24226"/>
                  <a:pt x="22462" y="24228"/>
                  <a:pt x="22469" y="24228"/>
                </a:cubicBezTo>
                <a:cubicBezTo>
                  <a:pt x="22478" y="24228"/>
                  <a:pt x="22488" y="24225"/>
                  <a:pt x="22496" y="24220"/>
                </a:cubicBezTo>
                <a:cubicBezTo>
                  <a:pt x="27375" y="21191"/>
                  <a:pt x="32412" y="18421"/>
                  <a:pt x="38281" y="18148"/>
                </a:cubicBezTo>
                <a:cubicBezTo>
                  <a:pt x="38304" y="18146"/>
                  <a:pt x="38325" y="18138"/>
                  <a:pt x="38344" y="18122"/>
                </a:cubicBezTo>
                <a:cubicBezTo>
                  <a:pt x="39258" y="18050"/>
                  <a:pt x="40179" y="18006"/>
                  <a:pt x="41109" y="17987"/>
                </a:cubicBezTo>
                <a:close/>
                <a:moveTo>
                  <a:pt x="11251" y="13749"/>
                </a:moveTo>
                <a:lnTo>
                  <a:pt x="11251" y="13749"/>
                </a:lnTo>
                <a:cubicBezTo>
                  <a:pt x="11514" y="13875"/>
                  <a:pt x="11777" y="14005"/>
                  <a:pt x="12034" y="14141"/>
                </a:cubicBezTo>
                <a:cubicBezTo>
                  <a:pt x="15769" y="16881"/>
                  <a:pt x="19473" y="19700"/>
                  <a:pt x="21430" y="24033"/>
                </a:cubicBezTo>
                <a:cubicBezTo>
                  <a:pt x="21407" y="24162"/>
                  <a:pt x="21384" y="24291"/>
                  <a:pt x="21363" y="24420"/>
                </a:cubicBezTo>
                <a:cubicBezTo>
                  <a:pt x="18164" y="20706"/>
                  <a:pt x="14800" y="17129"/>
                  <a:pt x="11251" y="13749"/>
                </a:cubicBezTo>
                <a:close/>
                <a:moveTo>
                  <a:pt x="22088" y="23292"/>
                </a:moveTo>
                <a:cubicBezTo>
                  <a:pt x="22040" y="23732"/>
                  <a:pt x="21994" y="24172"/>
                  <a:pt x="21949" y="24612"/>
                </a:cubicBezTo>
                <a:cubicBezTo>
                  <a:pt x="21877" y="24647"/>
                  <a:pt x="21805" y="24682"/>
                  <a:pt x="21734" y="24716"/>
                </a:cubicBezTo>
                <a:cubicBezTo>
                  <a:pt x="21802" y="24269"/>
                  <a:pt x="21874" y="23822"/>
                  <a:pt x="21940" y="23375"/>
                </a:cubicBezTo>
                <a:lnTo>
                  <a:pt x="21940" y="23376"/>
                </a:lnTo>
                <a:cubicBezTo>
                  <a:pt x="21996" y="23361"/>
                  <a:pt x="22046" y="23332"/>
                  <a:pt x="22088" y="23292"/>
                </a:cubicBezTo>
                <a:close/>
                <a:moveTo>
                  <a:pt x="10753" y="13515"/>
                </a:moveTo>
                <a:lnTo>
                  <a:pt x="10753" y="13515"/>
                </a:lnTo>
                <a:cubicBezTo>
                  <a:pt x="10827" y="13547"/>
                  <a:pt x="10897" y="13583"/>
                  <a:pt x="10968" y="13617"/>
                </a:cubicBezTo>
                <a:cubicBezTo>
                  <a:pt x="14545" y="17202"/>
                  <a:pt x="18004" y="20883"/>
                  <a:pt x="21311" y="24719"/>
                </a:cubicBezTo>
                <a:lnTo>
                  <a:pt x="21304" y="24756"/>
                </a:lnTo>
                <a:cubicBezTo>
                  <a:pt x="21211" y="24772"/>
                  <a:pt x="21119" y="24785"/>
                  <a:pt x="21027" y="24798"/>
                </a:cubicBezTo>
                <a:lnTo>
                  <a:pt x="21027" y="24799"/>
                </a:lnTo>
                <a:cubicBezTo>
                  <a:pt x="16244" y="22805"/>
                  <a:pt x="14339" y="17959"/>
                  <a:pt x="11225" y="14196"/>
                </a:cubicBezTo>
                <a:cubicBezTo>
                  <a:pt x="11072" y="13967"/>
                  <a:pt x="10915" y="13739"/>
                  <a:pt x="10753" y="13515"/>
                </a:cubicBezTo>
                <a:close/>
                <a:moveTo>
                  <a:pt x="12398" y="16126"/>
                </a:moveTo>
                <a:lnTo>
                  <a:pt x="12398" y="16126"/>
                </a:lnTo>
                <a:cubicBezTo>
                  <a:pt x="14608" y="19522"/>
                  <a:pt x="16773" y="23220"/>
                  <a:pt x="20530" y="24845"/>
                </a:cubicBezTo>
                <a:cubicBezTo>
                  <a:pt x="20441" y="24850"/>
                  <a:pt x="20352" y="24852"/>
                  <a:pt x="20265" y="24852"/>
                </a:cubicBezTo>
                <a:cubicBezTo>
                  <a:pt x="17238" y="24852"/>
                  <a:pt x="15366" y="22214"/>
                  <a:pt x="14135" y="19575"/>
                </a:cubicBezTo>
                <a:cubicBezTo>
                  <a:pt x="13581" y="18384"/>
                  <a:pt x="13019" y="17236"/>
                  <a:pt x="12398" y="16126"/>
                </a:cubicBezTo>
                <a:close/>
                <a:moveTo>
                  <a:pt x="41339" y="18135"/>
                </a:moveTo>
                <a:cubicBezTo>
                  <a:pt x="41304" y="18158"/>
                  <a:pt x="41267" y="18182"/>
                  <a:pt x="41231" y="18207"/>
                </a:cubicBezTo>
                <a:cubicBezTo>
                  <a:pt x="40890" y="18307"/>
                  <a:pt x="40417" y="18442"/>
                  <a:pt x="40282" y="18489"/>
                </a:cubicBezTo>
                <a:cubicBezTo>
                  <a:pt x="39440" y="18785"/>
                  <a:pt x="38597" y="19081"/>
                  <a:pt x="37755" y="19377"/>
                </a:cubicBezTo>
                <a:lnTo>
                  <a:pt x="32701" y="21154"/>
                </a:lnTo>
                <a:cubicBezTo>
                  <a:pt x="29331" y="22339"/>
                  <a:pt x="25959" y="23515"/>
                  <a:pt x="22593" y="24713"/>
                </a:cubicBezTo>
                <a:cubicBezTo>
                  <a:pt x="22468" y="24758"/>
                  <a:pt x="22505" y="24944"/>
                  <a:pt x="22617" y="24944"/>
                </a:cubicBezTo>
                <a:cubicBezTo>
                  <a:pt x="22629" y="24944"/>
                  <a:pt x="22642" y="24942"/>
                  <a:pt x="22656" y="24937"/>
                </a:cubicBezTo>
                <a:cubicBezTo>
                  <a:pt x="28650" y="22851"/>
                  <a:pt x="34631" y="20727"/>
                  <a:pt x="40615" y="18612"/>
                </a:cubicBezTo>
                <a:lnTo>
                  <a:pt x="40615" y="18612"/>
                </a:lnTo>
                <a:cubicBezTo>
                  <a:pt x="35114" y="22140"/>
                  <a:pt x="28887" y="24329"/>
                  <a:pt x="22360" y="24993"/>
                </a:cubicBezTo>
                <a:cubicBezTo>
                  <a:pt x="22377" y="24834"/>
                  <a:pt x="22396" y="24675"/>
                  <a:pt x="22413" y="24516"/>
                </a:cubicBezTo>
                <a:cubicBezTo>
                  <a:pt x="25336" y="23136"/>
                  <a:pt x="28265" y="21759"/>
                  <a:pt x="31297" y="20637"/>
                </a:cubicBezTo>
                <a:cubicBezTo>
                  <a:pt x="34495" y="19453"/>
                  <a:pt x="37693" y="18990"/>
                  <a:pt x="40980" y="18217"/>
                </a:cubicBezTo>
                <a:cubicBezTo>
                  <a:pt x="41129" y="18181"/>
                  <a:pt x="41247" y="18155"/>
                  <a:pt x="41339" y="18135"/>
                </a:cubicBezTo>
                <a:close/>
                <a:moveTo>
                  <a:pt x="7095" y="21014"/>
                </a:moveTo>
                <a:lnTo>
                  <a:pt x="7095" y="21014"/>
                </a:lnTo>
                <a:cubicBezTo>
                  <a:pt x="11056" y="23197"/>
                  <a:pt x="15850" y="24319"/>
                  <a:pt x="18905" y="27626"/>
                </a:cubicBezTo>
                <a:cubicBezTo>
                  <a:pt x="17681" y="26759"/>
                  <a:pt x="16300" y="26110"/>
                  <a:pt x="14945" y="25408"/>
                </a:cubicBezTo>
                <a:cubicBezTo>
                  <a:pt x="12278" y="24026"/>
                  <a:pt x="9686" y="22530"/>
                  <a:pt x="7095" y="21014"/>
                </a:cubicBezTo>
                <a:close/>
                <a:moveTo>
                  <a:pt x="6961" y="21045"/>
                </a:moveTo>
                <a:lnTo>
                  <a:pt x="6961" y="21045"/>
                </a:lnTo>
                <a:cubicBezTo>
                  <a:pt x="9325" y="22571"/>
                  <a:pt x="11777" y="23977"/>
                  <a:pt x="14260" y="25299"/>
                </a:cubicBezTo>
                <a:lnTo>
                  <a:pt x="14261" y="25299"/>
                </a:lnTo>
                <a:cubicBezTo>
                  <a:pt x="16130" y="26295"/>
                  <a:pt x="18119" y="27158"/>
                  <a:pt x="19688" y="28574"/>
                </a:cubicBezTo>
                <a:cubicBezTo>
                  <a:pt x="19897" y="28860"/>
                  <a:pt x="20093" y="29158"/>
                  <a:pt x="20272" y="29466"/>
                </a:cubicBezTo>
                <a:cubicBezTo>
                  <a:pt x="20315" y="29548"/>
                  <a:pt x="20402" y="29598"/>
                  <a:pt x="20493" y="29598"/>
                </a:cubicBezTo>
                <a:cubicBezTo>
                  <a:pt x="20504" y="29598"/>
                  <a:pt x="20516" y="29597"/>
                  <a:pt x="20527" y="29595"/>
                </a:cubicBezTo>
                <a:lnTo>
                  <a:pt x="20527" y="29595"/>
                </a:lnTo>
                <a:cubicBezTo>
                  <a:pt x="20519" y="29655"/>
                  <a:pt x="20509" y="29717"/>
                  <a:pt x="20499" y="29777"/>
                </a:cubicBezTo>
                <a:cubicBezTo>
                  <a:pt x="15751" y="27182"/>
                  <a:pt x="11056" y="24583"/>
                  <a:pt x="6961" y="21045"/>
                </a:cubicBezTo>
                <a:close/>
                <a:moveTo>
                  <a:pt x="5913" y="20314"/>
                </a:moveTo>
                <a:lnTo>
                  <a:pt x="5913" y="20314"/>
                </a:lnTo>
                <a:cubicBezTo>
                  <a:pt x="5953" y="20340"/>
                  <a:pt x="5995" y="20363"/>
                  <a:pt x="6034" y="20389"/>
                </a:cubicBezTo>
                <a:cubicBezTo>
                  <a:pt x="9902" y="24153"/>
                  <a:pt x="14634" y="26891"/>
                  <a:pt x="19359" y="29432"/>
                </a:cubicBezTo>
                <a:cubicBezTo>
                  <a:pt x="19764" y="29649"/>
                  <a:pt x="20515" y="29977"/>
                  <a:pt x="20169" y="29977"/>
                </a:cubicBezTo>
                <a:cubicBezTo>
                  <a:pt x="20044" y="29977"/>
                  <a:pt x="19775" y="29934"/>
                  <a:pt x="19295" y="29827"/>
                </a:cubicBezTo>
                <a:cubicBezTo>
                  <a:pt x="18577" y="29668"/>
                  <a:pt x="17859" y="29396"/>
                  <a:pt x="17164" y="29160"/>
                </a:cubicBezTo>
                <a:cubicBezTo>
                  <a:pt x="15714" y="28668"/>
                  <a:pt x="14280" y="28106"/>
                  <a:pt x="12962" y="27320"/>
                </a:cubicBezTo>
                <a:cubicBezTo>
                  <a:pt x="10421" y="25807"/>
                  <a:pt x="7617" y="23166"/>
                  <a:pt x="6117" y="20607"/>
                </a:cubicBezTo>
                <a:cubicBezTo>
                  <a:pt x="6100" y="20574"/>
                  <a:pt x="6065" y="20554"/>
                  <a:pt x="6029" y="20552"/>
                </a:cubicBezTo>
                <a:lnTo>
                  <a:pt x="6029" y="20552"/>
                </a:lnTo>
                <a:cubicBezTo>
                  <a:pt x="5990" y="20472"/>
                  <a:pt x="5952" y="20393"/>
                  <a:pt x="5913" y="20314"/>
                </a:cubicBezTo>
                <a:close/>
                <a:moveTo>
                  <a:pt x="35894" y="25472"/>
                </a:moveTo>
                <a:cubicBezTo>
                  <a:pt x="37869" y="25472"/>
                  <a:pt x="39859" y="25717"/>
                  <a:pt x="41838" y="26231"/>
                </a:cubicBezTo>
                <a:lnTo>
                  <a:pt x="41838" y="26231"/>
                </a:lnTo>
                <a:cubicBezTo>
                  <a:pt x="40322" y="26097"/>
                  <a:pt x="38806" y="25998"/>
                  <a:pt x="37293" y="25998"/>
                </a:cubicBezTo>
                <a:cubicBezTo>
                  <a:pt x="35458" y="25998"/>
                  <a:pt x="33629" y="26144"/>
                  <a:pt x="31811" y="26553"/>
                </a:cubicBezTo>
                <a:cubicBezTo>
                  <a:pt x="28357" y="27331"/>
                  <a:pt x="24843" y="28513"/>
                  <a:pt x="21732" y="30224"/>
                </a:cubicBezTo>
                <a:cubicBezTo>
                  <a:pt x="21754" y="30058"/>
                  <a:pt x="21777" y="29893"/>
                  <a:pt x="21798" y="29727"/>
                </a:cubicBezTo>
                <a:cubicBezTo>
                  <a:pt x="26125" y="27004"/>
                  <a:pt x="30962" y="25472"/>
                  <a:pt x="35894" y="25472"/>
                </a:cubicBezTo>
                <a:close/>
                <a:moveTo>
                  <a:pt x="37308" y="26229"/>
                </a:moveTo>
                <a:cubicBezTo>
                  <a:pt x="37475" y="26229"/>
                  <a:pt x="37642" y="26231"/>
                  <a:pt x="37809" y="26234"/>
                </a:cubicBezTo>
                <a:cubicBezTo>
                  <a:pt x="38276" y="26241"/>
                  <a:pt x="40869" y="26490"/>
                  <a:pt x="42004" y="26490"/>
                </a:cubicBezTo>
                <a:cubicBezTo>
                  <a:pt x="42320" y="26490"/>
                  <a:pt x="42522" y="26470"/>
                  <a:pt x="42535" y="26421"/>
                </a:cubicBezTo>
                <a:lnTo>
                  <a:pt x="42535" y="26421"/>
                </a:lnTo>
                <a:cubicBezTo>
                  <a:pt x="42479" y="26643"/>
                  <a:pt x="38527" y="26913"/>
                  <a:pt x="37971" y="26994"/>
                </a:cubicBezTo>
                <a:cubicBezTo>
                  <a:pt x="36141" y="27262"/>
                  <a:pt x="34319" y="27579"/>
                  <a:pt x="32505" y="27943"/>
                </a:cubicBezTo>
                <a:cubicBezTo>
                  <a:pt x="28842" y="28680"/>
                  <a:pt x="25216" y="29605"/>
                  <a:pt x="21661" y="30757"/>
                </a:cubicBezTo>
                <a:cubicBezTo>
                  <a:pt x="21671" y="30678"/>
                  <a:pt x="21681" y="30600"/>
                  <a:pt x="21692" y="30519"/>
                </a:cubicBezTo>
                <a:cubicBezTo>
                  <a:pt x="21712" y="30519"/>
                  <a:pt x="21731" y="30514"/>
                  <a:pt x="21749" y="30504"/>
                </a:cubicBezTo>
                <a:cubicBezTo>
                  <a:pt x="24859" y="28784"/>
                  <a:pt x="28415" y="27588"/>
                  <a:pt x="31881" y="26802"/>
                </a:cubicBezTo>
                <a:cubicBezTo>
                  <a:pt x="33670" y="26398"/>
                  <a:pt x="35480" y="26229"/>
                  <a:pt x="37308" y="26229"/>
                </a:cubicBezTo>
                <a:close/>
                <a:moveTo>
                  <a:pt x="6829" y="22119"/>
                </a:moveTo>
                <a:cubicBezTo>
                  <a:pt x="8303" y="24114"/>
                  <a:pt x="10394" y="25965"/>
                  <a:pt x="12347" y="27229"/>
                </a:cubicBezTo>
                <a:cubicBezTo>
                  <a:pt x="13571" y="28022"/>
                  <a:pt x="14913" y="28608"/>
                  <a:pt x="16280" y="29102"/>
                </a:cubicBezTo>
                <a:cubicBezTo>
                  <a:pt x="17498" y="29543"/>
                  <a:pt x="18881" y="30166"/>
                  <a:pt x="20215" y="30166"/>
                </a:cubicBezTo>
                <a:cubicBezTo>
                  <a:pt x="20290" y="30166"/>
                  <a:pt x="20364" y="30164"/>
                  <a:pt x="20438" y="30160"/>
                </a:cubicBezTo>
                <a:lnTo>
                  <a:pt x="20438" y="30160"/>
                </a:lnTo>
                <a:cubicBezTo>
                  <a:pt x="20397" y="30423"/>
                  <a:pt x="20355" y="30688"/>
                  <a:pt x="20314" y="30952"/>
                </a:cubicBezTo>
                <a:cubicBezTo>
                  <a:pt x="19799" y="31019"/>
                  <a:pt x="19298" y="31051"/>
                  <a:pt x="18811" y="31051"/>
                </a:cubicBezTo>
                <a:cubicBezTo>
                  <a:pt x="13223" y="31051"/>
                  <a:pt x="9391" y="26833"/>
                  <a:pt x="6829" y="22119"/>
                </a:cubicBezTo>
                <a:close/>
                <a:moveTo>
                  <a:pt x="40668" y="26880"/>
                </a:moveTo>
                <a:lnTo>
                  <a:pt x="40668" y="26880"/>
                </a:lnTo>
                <a:cubicBezTo>
                  <a:pt x="38092" y="27497"/>
                  <a:pt x="35679" y="28692"/>
                  <a:pt x="33145" y="29489"/>
                </a:cubicBezTo>
                <a:cubicBezTo>
                  <a:pt x="29403" y="30667"/>
                  <a:pt x="25541" y="31270"/>
                  <a:pt x="21625" y="31448"/>
                </a:cubicBezTo>
                <a:cubicBezTo>
                  <a:pt x="21538" y="31451"/>
                  <a:pt x="21537" y="31583"/>
                  <a:pt x="21623" y="31583"/>
                </a:cubicBezTo>
                <a:cubicBezTo>
                  <a:pt x="21624" y="31583"/>
                  <a:pt x="21624" y="31583"/>
                  <a:pt x="21625" y="31583"/>
                </a:cubicBezTo>
                <a:cubicBezTo>
                  <a:pt x="25131" y="31534"/>
                  <a:pt x="28617" y="31035"/>
                  <a:pt x="31996" y="30098"/>
                </a:cubicBezTo>
                <a:cubicBezTo>
                  <a:pt x="35340" y="29170"/>
                  <a:pt x="38503" y="27421"/>
                  <a:pt x="41947" y="26901"/>
                </a:cubicBezTo>
                <a:lnTo>
                  <a:pt x="41947" y="26901"/>
                </a:lnTo>
                <a:cubicBezTo>
                  <a:pt x="39092" y="28563"/>
                  <a:pt x="36094" y="29958"/>
                  <a:pt x="32955" y="31007"/>
                </a:cubicBezTo>
                <a:cubicBezTo>
                  <a:pt x="30634" y="31781"/>
                  <a:pt x="28149" y="32479"/>
                  <a:pt x="25695" y="32479"/>
                </a:cubicBezTo>
                <a:cubicBezTo>
                  <a:pt x="24287" y="32479"/>
                  <a:pt x="22889" y="32250"/>
                  <a:pt x="21539" y="31673"/>
                </a:cubicBezTo>
                <a:lnTo>
                  <a:pt x="21536" y="31673"/>
                </a:lnTo>
                <a:cubicBezTo>
                  <a:pt x="21570" y="31428"/>
                  <a:pt x="21602" y="31183"/>
                  <a:pt x="21635" y="30936"/>
                </a:cubicBezTo>
                <a:cubicBezTo>
                  <a:pt x="27878" y="29068"/>
                  <a:pt x="34208" y="27664"/>
                  <a:pt x="40668" y="26880"/>
                </a:cubicBezTo>
                <a:close/>
                <a:moveTo>
                  <a:pt x="1746" y="28681"/>
                </a:moveTo>
                <a:lnTo>
                  <a:pt x="1746" y="28681"/>
                </a:lnTo>
                <a:cubicBezTo>
                  <a:pt x="4775" y="29488"/>
                  <a:pt x="7792" y="30392"/>
                  <a:pt x="10726" y="31497"/>
                </a:cubicBezTo>
                <a:lnTo>
                  <a:pt x="10726" y="31498"/>
                </a:lnTo>
                <a:cubicBezTo>
                  <a:pt x="13562" y="32566"/>
                  <a:pt x="15822" y="33947"/>
                  <a:pt x="17832" y="35964"/>
                </a:cubicBezTo>
                <a:cubicBezTo>
                  <a:pt x="12880" y="32752"/>
                  <a:pt x="7054" y="31213"/>
                  <a:pt x="1746" y="28681"/>
                </a:cubicBezTo>
                <a:close/>
                <a:moveTo>
                  <a:pt x="1305" y="28602"/>
                </a:moveTo>
                <a:lnTo>
                  <a:pt x="1305" y="28602"/>
                </a:lnTo>
                <a:cubicBezTo>
                  <a:pt x="3778" y="30676"/>
                  <a:pt x="6674" y="32103"/>
                  <a:pt x="9606" y="33415"/>
                </a:cubicBezTo>
                <a:cubicBezTo>
                  <a:pt x="12436" y="34682"/>
                  <a:pt x="15281" y="35917"/>
                  <a:pt x="18173" y="37038"/>
                </a:cubicBezTo>
                <a:cubicBezTo>
                  <a:pt x="11726" y="36192"/>
                  <a:pt x="5414" y="33904"/>
                  <a:pt x="1305" y="28602"/>
                </a:cubicBezTo>
                <a:close/>
                <a:moveTo>
                  <a:pt x="1918" y="28909"/>
                </a:moveTo>
                <a:cubicBezTo>
                  <a:pt x="7451" y="31630"/>
                  <a:pt x="13528" y="33222"/>
                  <a:pt x="18613" y="36793"/>
                </a:cubicBezTo>
                <a:lnTo>
                  <a:pt x="18613" y="36794"/>
                </a:lnTo>
                <a:cubicBezTo>
                  <a:pt x="18689" y="36879"/>
                  <a:pt x="18765" y="36962"/>
                  <a:pt x="18839" y="37049"/>
                </a:cubicBezTo>
                <a:cubicBezTo>
                  <a:pt x="15760" y="35868"/>
                  <a:pt x="12737" y="34549"/>
                  <a:pt x="9722" y="33217"/>
                </a:cubicBezTo>
                <a:cubicBezTo>
                  <a:pt x="6976" y="32005"/>
                  <a:pt x="4323" y="30691"/>
                  <a:pt x="1918" y="28909"/>
                </a:cubicBezTo>
                <a:close/>
                <a:moveTo>
                  <a:pt x="2814" y="30562"/>
                </a:moveTo>
                <a:cubicBezTo>
                  <a:pt x="7035" y="34933"/>
                  <a:pt x="13128" y="36762"/>
                  <a:pt x="19130" y="37412"/>
                </a:cubicBezTo>
                <a:lnTo>
                  <a:pt x="19154" y="37420"/>
                </a:lnTo>
                <a:lnTo>
                  <a:pt x="19165" y="37432"/>
                </a:lnTo>
                <a:cubicBezTo>
                  <a:pt x="18263" y="37579"/>
                  <a:pt x="17384" y="37649"/>
                  <a:pt x="16529" y="37649"/>
                </a:cubicBezTo>
                <a:cubicBezTo>
                  <a:pt x="11000" y="37649"/>
                  <a:pt x="6453" y="34705"/>
                  <a:pt x="2814" y="30562"/>
                </a:cubicBezTo>
                <a:close/>
                <a:moveTo>
                  <a:pt x="30074" y="35650"/>
                </a:moveTo>
                <a:cubicBezTo>
                  <a:pt x="30496" y="35650"/>
                  <a:pt x="30921" y="35662"/>
                  <a:pt x="31348" y="35685"/>
                </a:cubicBezTo>
                <a:lnTo>
                  <a:pt x="31350" y="35685"/>
                </a:lnTo>
                <a:cubicBezTo>
                  <a:pt x="33257" y="35790"/>
                  <a:pt x="35146" y="36109"/>
                  <a:pt x="36980" y="36638"/>
                </a:cubicBezTo>
                <a:cubicBezTo>
                  <a:pt x="37832" y="36883"/>
                  <a:pt x="38670" y="37172"/>
                  <a:pt x="39493" y="37505"/>
                </a:cubicBezTo>
                <a:cubicBezTo>
                  <a:pt x="39919" y="37677"/>
                  <a:pt x="40338" y="37861"/>
                  <a:pt x="40757" y="38049"/>
                </a:cubicBezTo>
                <a:cubicBezTo>
                  <a:pt x="36540" y="37266"/>
                  <a:pt x="32208" y="36575"/>
                  <a:pt x="27901" y="36575"/>
                </a:cubicBezTo>
                <a:cubicBezTo>
                  <a:pt x="25520" y="36575"/>
                  <a:pt x="23146" y="36786"/>
                  <a:pt x="20804" y="37310"/>
                </a:cubicBezTo>
                <a:cubicBezTo>
                  <a:pt x="20797" y="37306"/>
                  <a:pt x="20789" y="37303"/>
                  <a:pt x="20782" y="37300"/>
                </a:cubicBezTo>
                <a:cubicBezTo>
                  <a:pt x="23820" y="36295"/>
                  <a:pt x="26884" y="35650"/>
                  <a:pt x="30074" y="35650"/>
                </a:cubicBezTo>
                <a:close/>
                <a:moveTo>
                  <a:pt x="27312" y="36881"/>
                </a:moveTo>
                <a:cubicBezTo>
                  <a:pt x="31705" y="36881"/>
                  <a:pt x="36065" y="37517"/>
                  <a:pt x="40444" y="38306"/>
                </a:cubicBezTo>
                <a:cubicBezTo>
                  <a:pt x="38622" y="38387"/>
                  <a:pt x="36809" y="38429"/>
                  <a:pt x="35001" y="38429"/>
                </a:cubicBezTo>
                <a:cubicBezTo>
                  <a:pt x="30281" y="38429"/>
                  <a:pt x="25593" y="38138"/>
                  <a:pt x="20865" y="37472"/>
                </a:cubicBezTo>
                <a:lnTo>
                  <a:pt x="20865" y="37445"/>
                </a:lnTo>
                <a:cubicBezTo>
                  <a:pt x="20872" y="37448"/>
                  <a:pt x="20879" y="37450"/>
                  <a:pt x="20885" y="37450"/>
                </a:cubicBezTo>
                <a:cubicBezTo>
                  <a:pt x="20918" y="37450"/>
                  <a:pt x="20935" y="37408"/>
                  <a:pt x="20908" y="37380"/>
                </a:cubicBezTo>
                <a:lnTo>
                  <a:pt x="20908" y="37380"/>
                </a:lnTo>
                <a:lnTo>
                  <a:pt x="20910" y="37381"/>
                </a:lnTo>
                <a:cubicBezTo>
                  <a:pt x="23056" y="37029"/>
                  <a:pt x="25188" y="36881"/>
                  <a:pt x="27312" y="36881"/>
                </a:cubicBezTo>
                <a:close/>
                <a:moveTo>
                  <a:pt x="20860" y="37621"/>
                </a:moveTo>
                <a:cubicBezTo>
                  <a:pt x="25428" y="38406"/>
                  <a:pt x="30121" y="38840"/>
                  <a:pt x="34793" y="38840"/>
                </a:cubicBezTo>
                <a:cubicBezTo>
                  <a:pt x="37171" y="38840"/>
                  <a:pt x="39544" y="38727"/>
                  <a:pt x="41892" y="38492"/>
                </a:cubicBezTo>
                <a:cubicBezTo>
                  <a:pt x="42005" y="38529"/>
                  <a:pt x="42121" y="38566"/>
                  <a:pt x="42228" y="38597"/>
                </a:cubicBezTo>
                <a:lnTo>
                  <a:pt x="42230" y="38598"/>
                </a:lnTo>
                <a:cubicBezTo>
                  <a:pt x="42221" y="38618"/>
                  <a:pt x="42215" y="38641"/>
                  <a:pt x="42211" y="38662"/>
                </a:cubicBezTo>
                <a:cubicBezTo>
                  <a:pt x="42188" y="38656"/>
                  <a:pt x="42164" y="38653"/>
                  <a:pt x="42141" y="38653"/>
                </a:cubicBezTo>
                <a:cubicBezTo>
                  <a:pt x="42110" y="38653"/>
                  <a:pt x="42080" y="38658"/>
                  <a:pt x="42051" y="38670"/>
                </a:cubicBezTo>
                <a:cubicBezTo>
                  <a:pt x="41306" y="38935"/>
                  <a:pt x="40556" y="39160"/>
                  <a:pt x="39804" y="39363"/>
                </a:cubicBezTo>
                <a:cubicBezTo>
                  <a:pt x="38589" y="39524"/>
                  <a:pt x="37324" y="39535"/>
                  <a:pt x="36176" y="39588"/>
                </a:cubicBezTo>
                <a:cubicBezTo>
                  <a:pt x="35220" y="39633"/>
                  <a:pt x="34264" y="39655"/>
                  <a:pt x="33307" y="39655"/>
                </a:cubicBezTo>
                <a:cubicBezTo>
                  <a:pt x="32518" y="39655"/>
                  <a:pt x="31729" y="39640"/>
                  <a:pt x="30939" y="39610"/>
                </a:cubicBezTo>
                <a:cubicBezTo>
                  <a:pt x="29195" y="39541"/>
                  <a:pt x="27455" y="39399"/>
                  <a:pt x="25720" y="39183"/>
                </a:cubicBezTo>
                <a:cubicBezTo>
                  <a:pt x="24796" y="39067"/>
                  <a:pt x="23857" y="38946"/>
                  <a:pt x="22953" y="38720"/>
                </a:cubicBezTo>
                <a:cubicBezTo>
                  <a:pt x="22601" y="38635"/>
                  <a:pt x="22252" y="38534"/>
                  <a:pt x="21911" y="38413"/>
                </a:cubicBezTo>
                <a:cubicBezTo>
                  <a:pt x="21218" y="38409"/>
                  <a:pt x="20870" y="38144"/>
                  <a:pt x="20860" y="37621"/>
                </a:cubicBezTo>
                <a:close/>
                <a:moveTo>
                  <a:pt x="20817" y="38215"/>
                </a:moveTo>
                <a:cubicBezTo>
                  <a:pt x="21282" y="38491"/>
                  <a:pt x="22098" y="38708"/>
                  <a:pt x="22370" y="38791"/>
                </a:cubicBezTo>
                <a:cubicBezTo>
                  <a:pt x="23456" y="39125"/>
                  <a:pt x="24599" y="39276"/>
                  <a:pt x="25721" y="39420"/>
                </a:cubicBezTo>
                <a:cubicBezTo>
                  <a:pt x="28273" y="39751"/>
                  <a:pt x="30843" y="39917"/>
                  <a:pt x="33414" y="39917"/>
                </a:cubicBezTo>
                <a:cubicBezTo>
                  <a:pt x="33899" y="39917"/>
                  <a:pt x="34384" y="39911"/>
                  <a:pt x="34869" y="39899"/>
                </a:cubicBezTo>
                <a:cubicBezTo>
                  <a:pt x="35800" y="39876"/>
                  <a:pt x="36803" y="39882"/>
                  <a:pt x="37809" y="39837"/>
                </a:cubicBezTo>
                <a:lnTo>
                  <a:pt x="37809" y="39837"/>
                </a:lnTo>
                <a:cubicBezTo>
                  <a:pt x="35538" y="40293"/>
                  <a:pt x="33228" y="40509"/>
                  <a:pt x="30873" y="40560"/>
                </a:cubicBezTo>
                <a:lnTo>
                  <a:pt x="30874" y="40560"/>
                </a:lnTo>
                <a:cubicBezTo>
                  <a:pt x="30165" y="40575"/>
                  <a:pt x="29437" y="40594"/>
                  <a:pt x="28706" y="40594"/>
                </a:cubicBezTo>
                <a:cubicBezTo>
                  <a:pt x="25833" y="40594"/>
                  <a:pt x="22904" y="40291"/>
                  <a:pt x="20817" y="38215"/>
                </a:cubicBezTo>
                <a:close/>
                <a:moveTo>
                  <a:pt x="2476" y="39975"/>
                </a:moveTo>
                <a:lnTo>
                  <a:pt x="2476" y="39975"/>
                </a:lnTo>
                <a:cubicBezTo>
                  <a:pt x="7742" y="40381"/>
                  <a:pt x="13357" y="39518"/>
                  <a:pt x="17954" y="42573"/>
                </a:cubicBezTo>
                <a:cubicBezTo>
                  <a:pt x="17988" y="42597"/>
                  <a:pt x="18030" y="42613"/>
                  <a:pt x="18073" y="42619"/>
                </a:cubicBezTo>
                <a:cubicBezTo>
                  <a:pt x="18045" y="42712"/>
                  <a:pt x="18015" y="42805"/>
                  <a:pt x="17987" y="42898"/>
                </a:cubicBezTo>
                <a:cubicBezTo>
                  <a:pt x="13111" y="40677"/>
                  <a:pt x="7638" y="41041"/>
                  <a:pt x="2476" y="39975"/>
                </a:cubicBezTo>
                <a:close/>
                <a:moveTo>
                  <a:pt x="1653" y="39900"/>
                </a:moveTo>
                <a:lnTo>
                  <a:pt x="1688" y="39905"/>
                </a:lnTo>
                <a:cubicBezTo>
                  <a:pt x="1689" y="39905"/>
                  <a:pt x="1689" y="39908"/>
                  <a:pt x="1692" y="39908"/>
                </a:cubicBezTo>
                <a:cubicBezTo>
                  <a:pt x="7048" y="41325"/>
                  <a:pt x="12817" y="40742"/>
                  <a:pt x="17924" y="43099"/>
                </a:cubicBezTo>
                <a:cubicBezTo>
                  <a:pt x="17912" y="43135"/>
                  <a:pt x="17902" y="43170"/>
                  <a:pt x="17891" y="43208"/>
                </a:cubicBezTo>
                <a:cubicBezTo>
                  <a:pt x="15075" y="42839"/>
                  <a:pt x="12254" y="42514"/>
                  <a:pt x="9457" y="42017"/>
                </a:cubicBezTo>
                <a:cubicBezTo>
                  <a:pt x="6880" y="41560"/>
                  <a:pt x="4007" y="41130"/>
                  <a:pt x="1653" y="39900"/>
                </a:cubicBezTo>
                <a:close/>
                <a:moveTo>
                  <a:pt x="1594" y="40009"/>
                </a:moveTo>
                <a:cubicBezTo>
                  <a:pt x="3828" y="41265"/>
                  <a:pt x="6611" y="41699"/>
                  <a:pt x="9086" y="42160"/>
                </a:cubicBezTo>
                <a:cubicBezTo>
                  <a:pt x="11980" y="42700"/>
                  <a:pt x="14907" y="43069"/>
                  <a:pt x="17833" y="43385"/>
                </a:cubicBezTo>
                <a:cubicBezTo>
                  <a:pt x="17830" y="43394"/>
                  <a:pt x="17829" y="43401"/>
                  <a:pt x="17826" y="43410"/>
                </a:cubicBezTo>
                <a:cubicBezTo>
                  <a:pt x="17667" y="43411"/>
                  <a:pt x="17507" y="43411"/>
                  <a:pt x="17348" y="43411"/>
                </a:cubicBezTo>
                <a:cubicBezTo>
                  <a:pt x="12123" y="43411"/>
                  <a:pt x="6845" y="42866"/>
                  <a:pt x="2172" y="40352"/>
                </a:cubicBezTo>
                <a:cubicBezTo>
                  <a:pt x="2165" y="40348"/>
                  <a:pt x="2159" y="40346"/>
                  <a:pt x="2153" y="40346"/>
                </a:cubicBezTo>
                <a:cubicBezTo>
                  <a:pt x="2119" y="40346"/>
                  <a:pt x="2098" y="40396"/>
                  <a:pt x="2135" y="40416"/>
                </a:cubicBezTo>
                <a:cubicBezTo>
                  <a:pt x="6810" y="43060"/>
                  <a:pt x="12111" y="43619"/>
                  <a:pt x="17388" y="43619"/>
                </a:cubicBezTo>
                <a:cubicBezTo>
                  <a:pt x="17463" y="43619"/>
                  <a:pt x="17538" y="43619"/>
                  <a:pt x="17613" y="43619"/>
                </a:cubicBezTo>
                <a:lnTo>
                  <a:pt x="17613" y="43619"/>
                </a:lnTo>
                <a:cubicBezTo>
                  <a:pt x="16987" y="43982"/>
                  <a:pt x="15593" y="44045"/>
                  <a:pt x="14503" y="44045"/>
                </a:cubicBezTo>
                <a:cubicBezTo>
                  <a:pt x="13945" y="44045"/>
                  <a:pt x="13466" y="44029"/>
                  <a:pt x="13209" y="44027"/>
                </a:cubicBezTo>
                <a:cubicBezTo>
                  <a:pt x="11529" y="44017"/>
                  <a:pt x="9851" y="43822"/>
                  <a:pt x="8222" y="43401"/>
                </a:cubicBezTo>
                <a:cubicBezTo>
                  <a:pt x="5763" y="42766"/>
                  <a:pt x="3523" y="41624"/>
                  <a:pt x="1594" y="40009"/>
                </a:cubicBezTo>
                <a:close/>
                <a:moveTo>
                  <a:pt x="23996" y="42345"/>
                </a:moveTo>
                <a:cubicBezTo>
                  <a:pt x="26625" y="42345"/>
                  <a:pt x="29127" y="42874"/>
                  <a:pt x="31566" y="44522"/>
                </a:cubicBezTo>
                <a:cubicBezTo>
                  <a:pt x="33091" y="45552"/>
                  <a:pt x="34498" y="46728"/>
                  <a:pt x="35985" y="47783"/>
                </a:cubicBezTo>
                <a:cubicBezTo>
                  <a:pt x="30781" y="45201"/>
                  <a:pt x="25203" y="43510"/>
                  <a:pt x="19422" y="42743"/>
                </a:cubicBezTo>
                <a:cubicBezTo>
                  <a:pt x="20995" y="42513"/>
                  <a:pt x="22516" y="42345"/>
                  <a:pt x="23996" y="42345"/>
                </a:cubicBezTo>
                <a:close/>
                <a:moveTo>
                  <a:pt x="20733" y="43076"/>
                </a:moveTo>
                <a:cubicBezTo>
                  <a:pt x="21922" y="43076"/>
                  <a:pt x="23560" y="43685"/>
                  <a:pt x="24536" y="43913"/>
                </a:cubicBezTo>
                <a:cubicBezTo>
                  <a:pt x="26087" y="44275"/>
                  <a:pt x="27616" y="44711"/>
                  <a:pt x="29126" y="45221"/>
                </a:cubicBezTo>
                <a:cubicBezTo>
                  <a:pt x="32132" y="46234"/>
                  <a:pt x="35024" y="47536"/>
                  <a:pt x="37798" y="49071"/>
                </a:cubicBezTo>
                <a:cubicBezTo>
                  <a:pt x="31449" y="48247"/>
                  <a:pt x="25416" y="46237"/>
                  <a:pt x="19801" y="43163"/>
                </a:cubicBezTo>
                <a:cubicBezTo>
                  <a:pt x="19844" y="43148"/>
                  <a:pt x="19910" y="43141"/>
                  <a:pt x="20001" y="43141"/>
                </a:cubicBezTo>
                <a:cubicBezTo>
                  <a:pt x="20039" y="43141"/>
                  <a:pt x="20081" y="43142"/>
                  <a:pt x="20127" y="43145"/>
                </a:cubicBezTo>
                <a:cubicBezTo>
                  <a:pt x="20309" y="43097"/>
                  <a:pt x="20513" y="43076"/>
                  <a:pt x="20733" y="43076"/>
                </a:cubicBezTo>
                <a:close/>
                <a:moveTo>
                  <a:pt x="20785" y="43900"/>
                </a:moveTo>
                <a:lnTo>
                  <a:pt x="20785" y="43900"/>
                </a:lnTo>
                <a:cubicBezTo>
                  <a:pt x="26220" y="46870"/>
                  <a:pt x="32215" y="48716"/>
                  <a:pt x="38377" y="49380"/>
                </a:cubicBezTo>
                <a:cubicBezTo>
                  <a:pt x="38384" y="49382"/>
                  <a:pt x="38390" y="49382"/>
                  <a:pt x="38395" y="49383"/>
                </a:cubicBezTo>
                <a:cubicBezTo>
                  <a:pt x="38471" y="49391"/>
                  <a:pt x="38547" y="49402"/>
                  <a:pt x="38623" y="49409"/>
                </a:cubicBezTo>
                <a:cubicBezTo>
                  <a:pt x="38638" y="49416"/>
                  <a:pt x="38652" y="49423"/>
                  <a:pt x="38665" y="49432"/>
                </a:cubicBezTo>
                <a:cubicBezTo>
                  <a:pt x="37972" y="49485"/>
                  <a:pt x="37283" y="49513"/>
                  <a:pt x="36598" y="49513"/>
                </a:cubicBezTo>
                <a:cubicBezTo>
                  <a:pt x="33850" y="49513"/>
                  <a:pt x="31168" y="49066"/>
                  <a:pt x="28559" y="48024"/>
                </a:cubicBezTo>
                <a:cubicBezTo>
                  <a:pt x="26921" y="47369"/>
                  <a:pt x="25353" y="46546"/>
                  <a:pt x="23804" y="45705"/>
                </a:cubicBezTo>
                <a:cubicBezTo>
                  <a:pt x="23105" y="45325"/>
                  <a:pt x="22404" y="44944"/>
                  <a:pt x="21728" y="44523"/>
                </a:cubicBezTo>
                <a:cubicBezTo>
                  <a:pt x="21407" y="44325"/>
                  <a:pt x="21095" y="44116"/>
                  <a:pt x="20785" y="43900"/>
                </a:cubicBezTo>
                <a:close/>
                <a:moveTo>
                  <a:pt x="19180" y="42984"/>
                </a:moveTo>
                <a:cubicBezTo>
                  <a:pt x="19256" y="43030"/>
                  <a:pt x="19334" y="43073"/>
                  <a:pt x="19410" y="43117"/>
                </a:cubicBezTo>
                <a:cubicBezTo>
                  <a:pt x="21927" y="45300"/>
                  <a:pt x="25163" y="46902"/>
                  <a:pt x="28218" y="48158"/>
                </a:cubicBezTo>
                <a:cubicBezTo>
                  <a:pt x="30751" y="49200"/>
                  <a:pt x="33439" y="49772"/>
                  <a:pt x="36153" y="49772"/>
                </a:cubicBezTo>
                <a:cubicBezTo>
                  <a:pt x="36880" y="49772"/>
                  <a:pt x="37609" y="49731"/>
                  <a:pt x="38338" y="49647"/>
                </a:cubicBezTo>
                <a:lnTo>
                  <a:pt x="38338" y="49647"/>
                </a:lnTo>
                <a:cubicBezTo>
                  <a:pt x="36957" y="50053"/>
                  <a:pt x="35601" y="50237"/>
                  <a:pt x="34272" y="50237"/>
                </a:cubicBezTo>
                <a:cubicBezTo>
                  <a:pt x="28642" y="50237"/>
                  <a:pt x="23512" y="46929"/>
                  <a:pt x="19120" y="43183"/>
                </a:cubicBezTo>
                <a:cubicBezTo>
                  <a:pt x="19140" y="43116"/>
                  <a:pt x="19160" y="43050"/>
                  <a:pt x="19180" y="42984"/>
                </a:cubicBezTo>
                <a:close/>
                <a:moveTo>
                  <a:pt x="21936" y="24741"/>
                </a:moveTo>
                <a:lnTo>
                  <a:pt x="21900" y="25082"/>
                </a:lnTo>
                <a:cubicBezTo>
                  <a:pt x="21727" y="25195"/>
                  <a:pt x="21709" y="25458"/>
                  <a:pt x="21845" y="25579"/>
                </a:cubicBezTo>
                <a:cubicBezTo>
                  <a:pt x="21625" y="27664"/>
                  <a:pt x="21391" y="29753"/>
                  <a:pt x="21102" y="31828"/>
                </a:cubicBezTo>
                <a:cubicBezTo>
                  <a:pt x="21059" y="31898"/>
                  <a:pt x="21046" y="31982"/>
                  <a:pt x="21069" y="32061"/>
                </a:cubicBezTo>
                <a:cubicBezTo>
                  <a:pt x="20832" y="33726"/>
                  <a:pt x="20562" y="35384"/>
                  <a:pt x="20226" y="37022"/>
                </a:cubicBezTo>
                <a:cubicBezTo>
                  <a:pt x="20205" y="37032"/>
                  <a:pt x="20182" y="37040"/>
                  <a:pt x="20160" y="37050"/>
                </a:cubicBezTo>
                <a:cubicBezTo>
                  <a:pt x="20007" y="37121"/>
                  <a:pt x="20036" y="37316"/>
                  <a:pt x="20143" y="37407"/>
                </a:cubicBezTo>
                <a:cubicBezTo>
                  <a:pt x="20049" y="37851"/>
                  <a:pt x="19955" y="38296"/>
                  <a:pt x="19852" y="38737"/>
                </a:cubicBezTo>
                <a:cubicBezTo>
                  <a:pt x="19576" y="39912"/>
                  <a:pt x="19259" y="41078"/>
                  <a:pt x="18918" y="42239"/>
                </a:cubicBezTo>
                <a:cubicBezTo>
                  <a:pt x="18892" y="42279"/>
                  <a:pt x="18878" y="42326"/>
                  <a:pt x="18877" y="42374"/>
                </a:cubicBezTo>
                <a:cubicBezTo>
                  <a:pt x="18339" y="44183"/>
                  <a:pt x="17742" y="45975"/>
                  <a:pt x="17123" y="47750"/>
                </a:cubicBezTo>
                <a:cubicBezTo>
                  <a:pt x="16604" y="49244"/>
                  <a:pt x="14390" y="57154"/>
                  <a:pt x="12361" y="57347"/>
                </a:cubicBezTo>
                <a:cubicBezTo>
                  <a:pt x="12341" y="57279"/>
                  <a:pt x="12297" y="57221"/>
                  <a:pt x="12235" y="57185"/>
                </a:cubicBezTo>
                <a:cubicBezTo>
                  <a:pt x="11984" y="57034"/>
                  <a:pt x="16357" y="48528"/>
                  <a:pt x="16747" y="47664"/>
                </a:cubicBezTo>
                <a:cubicBezTo>
                  <a:pt x="17322" y="46384"/>
                  <a:pt x="17820" y="45073"/>
                  <a:pt x="18242" y="43735"/>
                </a:cubicBezTo>
                <a:cubicBezTo>
                  <a:pt x="18246" y="43729"/>
                  <a:pt x="18252" y="43725"/>
                  <a:pt x="18256" y="43719"/>
                </a:cubicBezTo>
                <a:cubicBezTo>
                  <a:pt x="18280" y="43683"/>
                  <a:pt x="18292" y="43640"/>
                  <a:pt x="18286" y="43597"/>
                </a:cubicBezTo>
                <a:cubicBezTo>
                  <a:pt x="18769" y="42044"/>
                  <a:pt x="19144" y="40458"/>
                  <a:pt x="19407" y="38852"/>
                </a:cubicBezTo>
                <a:cubicBezTo>
                  <a:pt x="19468" y="38475"/>
                  <a:pt x="19533" y="38096"/>
                  <a:pt x="19596" y="37720"/>
                </a:cubicBezTo>
                <a:lnTo>
                  <a:pt x="19600" y="37718"/>
                </a:lnTo>
                <a:cubicBezTo>
                  <a:pt x="19741" y="37667"/>
                  <a:pt x="19752" y="37522"/>
                  <a:pt x="19682" y="37437"/>
                </a:cubicBezTo>
                <a:cubicBezTo>
                  <a:pt x="19696" y="37384"/>
                  <a:pt x="19692" y="37328"/>
                  <a:pt x="19670" y="37278"/>
                </a:cubicBezTo>
                <a:cubicBezTo>
                  <a:pt x="20360" y="33140"/>
                  <a:pt x="21083" y="28996"/>
                  <a:pt x="21715" y="24845"/>
                </a:cubicBezTo>
                <a:lnTo>
                  <a:pt x="21936" y="24741"/>
                </a:lnTo>
                <a:close/>
                <a:moveTo>
                  <a:pt x="33712" y="1"/>
                </a:moveTo>
                <a:cubicBezTo>
                  <a:pt x="33672" y="1"/>
                  <a:pt x="33629" y="11"/>
                  <a:pt x="33587" y="35"/>
                </a:cubicBezTo>
                <a:cubicBezTo>
                  <a:pt x="27680" y="3289"/>
                  <a:pt x="23197" y="9536"/>
                  <a:pt x="22356" y="16295"/>
                </a:cubicBezTo>
                <a:cubicBezTo>
                  <a:pt x="22171" y="15166"/>
                  <a:pt x="21835" y="14073"/>
                  <a:pt x="21239" y="12985"/>
                </a:cubicBezTo>
                <a:cubicBezTo>
                  <a:pt x="20099" y="10897"/>
                  <a:pt x="18531" y="9096"/>
                  <a:pt x="17975" y="6729"/>
                </a:cubicBezTo>
                <a:cubicBezTo>
                  <a:pt x="17942" y="6587"/>
                  <a:pt x="17837" y="6525"/>
                  <a:pt x="17727" y="6525"/>
                </a:cubicBezTo>
                <a:cubicBezTo>
                  <a:pt x="17581" y="6525"/>
                  <a:pt x="17427" y="6632"/>
                  <a:pt x="17415" y="6806"/>
                </a:cubicBezTo>
                <a:cubicBezTo>
                  <a:pt x="17103" y="11201"/>
                  <a:pt x="17070" y="17754"/>
                  <a:pt x="22099" y="19521"/>
                </a:cubicBezTo>
                <a:cubicBezTo>
                  <a:pt x="22115" y="19596"/>
                  <a:pt x="22171" y="19658"/>
                  <a:pt x="22244" y="19682"/>
                </a:cubicBezTo>
                <a:cubicBezTo>
                  <a:pt x="22063" y="20556"/>
                  <a:pt x="21893" y="21432"/>
                  <a:pt x="21734" y="22310"/>
                </a:cubicBezTo>
                <a:cubicBezTo>
                  <a:pt x="18919" y="17864"/>
                  <a:pt x="14821" y="14461"/>
                  <a:pt x="9917" y="12505"/>
                </a:cubicBezTo>
                <a:cubicBezTo>
                  <a:pt x="9878" y="12490"/>
                  <a:pt x="9842" y="12483"/>
                  <a:pt x="9809" y="12483"/>
                </a:cubicBezTo>
                <a:cubicBezTo>
                  <a:pt x="9572" y="12483"/>
                  <a:pt x="9481" y="12834"/>
                  <a:pt x="9624" y="13012"/>
                </a:cubicBezTo>
                <a:cubicBezTo>
                  <a:pt x="10934" y="14647"/>
                  <a:pt x="12012" y="16401"/>
                  <a:pt x="12893" y="18300"/>
                </a:cubicBezTo>
                <a:cubicBezTo>
                  <a:pt x="13588" y="19801"/>
                  <a:pt x="14205" y="21365"/>
                  <a:pt x="15204" y="22702"/>
                </a:cubicBezTo>
                <a:cubicBezTo>
                  <a:pt x="16300" y="24168"/>
                  <a:pt x="18007" y="25386"/>
                  <a:pt x="19809" y="25386"/>
                </a:cubicBezTo>
                <a:cubicBezTo>
                  <a:pt x="20284" y="25386"/>
                  <a:pt x="20765" y="25301"/>
                  <a:pt x="21244" y="25115"/>
                </a:cubicBezTo>
                <a:lnTo>
                  <a:pt x="21244" y="25115"/>
                </a:lnTo>
                <a:cubicBezTo>
                  <a:pt x="21065" y="26188"/>
                  <a:pt x="20895" y="27262"/>
                  <a:pt x="20726" y="28337"/>
                </a:cubicBezTo>
                <a:cubicBezTo>
                  <a:pt x="20152" y="27516"/>
                  <a:pt x="19388" y="26841"/>
                  <a:pt x="18468" y="26428"/>
                </a:cubicBezTo>
                <a:cubicBezTo>
                  <a:pt x="14774" y="23156"/>
                  <a:pt x="9308" y="22166"/>
                  <a:pt x="5340" y="19184"/>
                </a:cubicBezTo>
                <a:cubicBezTo>
                  <a:pt x="5285" y="19143"/>
                  <a:pt x="5232" y="19125"/>
                  <a:pt x="5183" y="19125"/>
                </a:cubicBezTo>
                <a:cubicBezTo>
                  <a:pt x="4984" y="19125"/>
                  <a:pt x="4847" y="19409"/>
                  <a:pt x="4929" y="19598"/>
                </a:cubicBezTo>
                <a:cubicBezTo>
                  <a:pt x="7271" y="25045"/>
                  <a:pt x="11656" y="31594"/>
                  <a:pt x="18076" y="31594"/>
                </a:cubicBezTo>
                <a:cubicBezTo>
                  <a:pt x="18777" y="31594"/>
                  <a:pt x="19502" y="31516"/>
                  <a:pt x="20251" y="31350"/>
                </a:cubicBezTo>
                <a:lnTo>
                  <a:pt x="20251" y="31350"/>
                </a:lnTo>
                <a:cubicBezTo>
                  <a:pt x="19966" y="33149"/>
                  <a:pt x="19670" y="34946"/>
                  <a:pt x="19342" y="36735"/>
                </a:cubicBezTo>
                <a:cubicBezTo>
                  <a:pt x="17686" y="34221"/>
                  <a:pt x="14892" y="32580"/>
                  <a:pt x="12178" y="31438"/>
                </a:cubicBezTo>
                <a:cubicBezTo>
                  <a:pt x="8419" y="29856"/>
                  <a:pt x="4429" y="28740"/>
                  <a:pt x="488" y="27718"/>
                </a:cubicBezTo>
                <a:cubicBezTo>
                  <a:pt x="465" y="27712"/>
                  <a:pt x="442" y="27709"/>
                  <a:pt x="419" y="27709"/>
                </a:cubicBezTo>
                <a:cubicBezTo>
                  <a:pt x="202" y="27709"/>
                  <a:pt x="1" y="27962"/>
                  <a:pt x="146" y="28165"/>
                </a:cubicBezTo>
                <a:cubicBezTo>
                  <a:pt x="3624" y="33048"/>
                  <a:pt x="9372" y="38410"/>
                  <a:pt x="15713" y="38410"/>
                </a:cubicBezTo>
                <a:cubicBezTo>
                  <a:pt x="16835" y="38410"/>
                  <a:pt x="17976" y="38243"/>
                  <a:pt x="19126" y="37874"/>
                </a:cubicBezTo>
                <a:lnTo>
                  <a:pt x="19126" y="37874"/>
                </a:lnTo>
                <a:cubicBezTo>
                  <a:pt x="18909" y="39002"/>
                  <a:pt x="18683" y="40127"/>
                  <a:pt x="18428" y="41246"/>
                </a:cubicBezTo>
                <a:cubicBezTo>
                  <a:pt x="18366" y="41517"/>
                  <a:pt x="18298" y="41785"/>
                  <a:pt x="18227" y="42053"/>
                </a:cubicBezTo>
                <a:cubicBezTo>
                  <a:pt x="12957" y="38564"/>
                  <a:pt x="6478" y="40108"/>
                  <a:pt x="584" y="39155"/>
                </a:cubicBezTo>
                <a:cubicBezTo>
                  <a:pt x="566" y="39152"/>
                  <a:pt x="548" y="39151"/>
                  <a:pt x="531" y="39151"/>
                </a:cubicBezTo>
                <a:cubicBezTo>
                  <a:pt x="275" y="39151"/>
                  <a:pt x="71" y="39450"/>
                  <a:pt x="292" y="39664"/>
                </a:cubicBezTo>
                <a:cubicBezTo>
                  <a:pt x="2756" y="42046"/>
                  <a:pt x="5846" y="43600"/>
                  <a:pt x="9209" y="44254"/>
                </a:cubicBezTo>
                <a:cubicBezTo>
                  <a:pt x="10558" y="44515"/>
                  <a:pt x="11930" y="44638"/>
                  <a:pt x="13303" y="44638"/>
                </a:cubicBezTo>
                <a:cubicBezTo>
                  <a:pt x="13779" y="44638"/>
                  <a:pt x="14255" y="44623"/>
                  <a:pt x="14730" y="44595"/>
                </a:cubicBezTo>
                <a:cubicBezTo>
                  <a:pt x="15541" y="44546"/>
                  <a:pt x="16706" y="44608"/>
                  <a:pt x="17541" y="44249"/>
                </a:cubicBezTo>
                <a:lnTo>
                  <a:pt x="17541" y="44249"/>
                </a:lnTo>
                <a:cubicBezTo>
                  <a:pt x="16634" y="46801"/>
                  <a:pt x="15405" y="49236"/>
                  <a:pt x="14202" y="51667"/>
                </a:cubicBezTo>
                <a:cubicBezTo>
                  <a:pt x="13423" y="53246"/>
                  <a:pt x="12143" y="55015"/>
                  <a:pt x="11705" y="56708"/>
                </a:cubicBezTo>
                <a:cubicBezTo>
                  <a:pt x="11590" y="57148"/>
                  <a:pt x="11513" y="57445"/>
                  <a:pt x="11933" y="57704"/>
                </a:cubicBezTo>
                <a:cubicBezTo>
                  <a:pt x="11975" y="57730"/>
                  <a:pt x="12023" y="57744"/>
                  <a:pt x="12072" y="57744"/>
                </a:cubicBezTo>
                <a:cubicBezTo>
                  <a:pt x="12084" y="57744"/>
                  <a:pt x="12097" y="57743"/>
                  <a:pt x="12109" y="57741"/>
                </a:cubicBezTo>
                <a:cubicBezTo>
                  <a:pt x="12304" y="57865"/>
                  <a:pt x="12492" y="57921"/>
                  <a:pt x="12672" y="57921"/>
                </a:cubicBezTo>
                <a:cubicBezTo>
                  <a:pt x="14037" y="57921"/>
                  <a:pt x="14974" y="54738"/>
                  <a:pt x="15323" y="53881"/>
                </a:cubicBezTo>
                <a:cubicBezTo>
                  <a:pt x="16697" y="50504"/>
                  <a:pt x="17932" y="47066"/>
                  <a:pt x="19000" y="43579"/>
                </a:cubicBezTo>
                <a:cubicBezTo>
                  <a:pt x="22914" y="47760"/>
                  <a:pt x="28521" y="50825"/>
                  <a:pt x="34234" y="50825"/>
                </a:cubicBezTo>
                <a:cubicBezTo>
                  <a:pt x="36054" y="50825"/>
                  <a:pt x="37885" y="50514"/>
                  <a:pt x="39675" y="49829"/>
                </a:cubicBezTo>
                <a:cubicBezTo>
                  <a:pt x="39964" y="49717"/>
                  <a:pt x="39949" y="49366"/>
                  <a:pt x="39673" y="49252"/>
                </a:cubicBezTo>
                <a:cubicBezTo>
                  <a:pt x="36113" y="47770"/>
                  <a:pt x="33559" y="44744"/>
                  <a:pt x="30173" y="42973"/>
                </a:cubicBezTo>
                <a:cubicBezTo>
                  <a:pt x="28261" y="41974"/>
                  <a:pt x="26242" y="41647"/>
                  <a:pt x="24189" y="41647"/>
                </a:cubicBezTo>
                <a:cubicBezTo>
                  <a:pt x="22618" y="41647"/>
                  <a:pt x="21027" y="41838"/>
                  <a:pt x="19448" y="42067"/>
                </a:cubicBezTo>
                <a:cubicBezTo>
                  <a:pt x="19798" y="40845"/>
                  <a:pt x="20102" y="39610"/>
                  <a:pt x="20372" y="38367"/>
                </a:cubicBezTo>
                <a:cubicBezTo>
                  <a:pt x="22411" y="41097"/>
                  <a:pt x="26209" y="41161"/>
                  <a:pt x="29357" y="41167"/>
                </a:cubicBezTo>
                <a:cubicBezTo>
                  <a:pt x="29396" y="41167"/>
                  <a:pt x="29436" y="41167"/>
                  <a:pt x="29476" y="41167"/>
                </a:cubicBezTo>
                <a:cubicBezTo>
                  <a:pt x="33769" y="41167"/>
                  <a:pt x="38186" y="40856"/>
                  <a:pt x="42205" y="39233"/>
                </a:cubicBezTo>
                <a:cubicBezTo>
                  <a:pt x="42283" y="39203"/>
                  <a:pt x="42344" y="39142"/>
                  <a:pt x="42376" y="39067"/>
                </a:cubicBezTo>
                <a:cubicBezTo>
                  <a:pt x="42430" y="39099"/>
                  <a:pt x="42495" y="39120"/>
                  <a:pt x="42554" y="39120"/>
                </a:cubicBezTo>
                <a:cubicBezTo>
                  <a:pt x="42581" y="39120"/>
                  <a:pt x="42606" y="39116"/>
                  <a:pt x="42630" y="39107"/>
                </a:cubicBezTo>
                <a:lnTo>
                  <a:pt x="42769" y="39052"/>
                </a:lnTo>
                <a:cubicBezTo>
                  <a:pt x="42916" y="38993"/>
                  <a:pt x="43068" y="38827"/>
                  <a:pt x="42995" y="38652"/>
                </a:cubicBezTo>
                <a:cubicBezTo>
                  <a:pt x="42551" y="37591"/>
                  <a:pt x="40109" y="37040"/>
                  <a:pt x="39076" y="36651"/>
                </a:cubicBezTo>
                <a:cubicBezTo>
                  <a:pt x="37054" y="35891"/>
                  <a:pt x="34939" y="35403"/>
                  <a:pt x="32791" y="35175"/>
                </a:cubicBezTo>
                <a:cubicBezTo>
                  <a:pt x="31860" y="35076"/>
                  <a:pt x="30917" y="35026"/>
                  <a:pt x="29971" y="35026"/>
                </a:cubicBezTo>
                <a:cubicBezTo>
                  <a:pt x="26799" y="35026"/>
                  <a:pt x="23591" y="35593"/>
                  <a:pt x="20683" y="36821"/>
                </a:cubicBezTo>
                <a:cubicBezTo>
                  <a:pt x="20976" y="35325"/>
                  <a:pt x="21222" y="33819"/>
                  <a:pt x="21443" y="32306"/>
                </a:cubicBezTo>
                <a:cubicBezTo>
                  <a:pt x="22834" y="32862"/>
                  <a:pt x="24261" y="33086"/>
                  <a:pt x="25696" y="33086"/>
                </a:cubicBezTo>
                <a:cubicBezTo>
                  <a:pt x="27797" y="33086"/>
                  <a:pt x="29915" y="32606"/>
                  <a:pt x="31962" y="31982"/>
                </a:cubicBezTo>
                <a:cubicBezTo>
                  <a:pt x="36070" y="30731"/>
                  <a:pt x="39974" y="28913"/>
                  <a:pt x="43620" y="26648"/>
                </a:cubicBezTo>
                <a:cubicBezTo>
                  <a:pt x="43862" y="26500"/>
                  <a:pt x="43803" y="26155"/>
                  <a:pt x="43545" y="26069"/>
                </a:cubicBezTo>
                <a:cubicBezTo>
                  <a:pt x="41069" y="25247"/>
                  <a:pt x="38435" y="24831"/>
                  <a:pt x="35800" y="24831"/>
                </a:cubicBezTo>
                <a:cubicBezTo>
                  <a:pt x="30799" y="24831"/>
                  <a:pt x="25792" y="26331"/>
                  <a:pt x="21837" y="29410"/>
                </a:cubicBezTo>
                <a:cubicBezTo>
                  <a:pt x="21996" y="28145"/>
                  <a:pt x="22144" y="26878"/>
                  <a:pt x="22288" y="25613"/>
                </a:cubicBezTo>
                <a:cubicBezTo>
                  <a:pt x="29658" y="24871"/>
                  <a:pt x="36659" y="22249"/>
                  <a:pt x="42684" y="17931"/>
                </a:cubicBezTo>
                <a:cubicBezTo>
                  <a:pt x="42913" y="17767"/>
                  <a:pt x="42843" y="17383"/>
                  <a:pt x="42532" y="17380"/>
                </a:cubicBezTo>
                <a:cubicBezTo>
                  <a:pt x="42402" y="17379"/>
                  <a:pt x="42271" y="17379"/>
                  <a:pt x="42140" y="17379"/>
                </a:cubicBezTo>
                <a:cubicBezTo>
                  <a:pt x="35346" y="17379"/>
                  <a:pt x="27890" y="18495"/>
                  <a:pt x="22581" y="23053"/>
                </a:cubicBezTo>
                <a:cubicBezTo>
                  <a:pt x="22688" y="22111"/>
                  <a:pt x="22797" y="21170"/>
                  <a:pt x="22913" y="20233"/>
                </a:cubicBezTo>
                <a:cubicBezTo>
                  <a:pt x="22959" y="20233"/>
                  <a:pt x="23006" y="20234"/>
                  <a:pt x="23053" y="20234"/>
                </a:cubicBezTo>
                <a:cubicBezTo>
                  <a:pt x="26249" y="20234"/>
                  <a:pt x="29465" y="18741"/>
                  <a:pt x="32245" y="17271"/>
                </a:cubicBezTo>
                <a:cubicBezTo>
                  <a:pt x="33591" y="16559"/>
                  <a:pt x="34817" y="15696"/>
                  <a:pt x="35851" y="14573"/>
                </a:cubicBezTo>
                <a:cubicBezTo>
                  <a:pt x="37018" y="13302"/>
                  <a:pt x="37967" y="11885"/>
                  <a:pt x="39315" y="10786"/>
                </a:cubicBezTo>
                <a:cubicBezTo>
                  <a:pt x="39548" y="10596"/>
                  <a:pt x="39319" y="10292"/>
                  <a:pt x="39080" y="10292"/>
                </a:cubicBezTo>
                <a:cubicBezTo>
                  <a:pt x="39063" y="10292"/>
                  <a:pt x="39046" y="10294"/>
                  <a:pt x="39029" y="10297"/>
                </a:cubicBezTo>
                <a:cubicBezTo>
                  <a:pt x="34968" y="11064"/>
                  <a:pt x="30252" y="11966"/>
                  <a:pt x="26948" y="14670"/>
                </a:cubicBezTo>
                <a:cubicBezTo>
                  <a:pt x="27513" y="13651"/>
                  <a:pt x="28027" y="12597"/>
                  <a:pt x="28534" y="11538"/>
                </a:cubicBezTo>
                <a:cubicBezTo>
                  <a:pt x="30318" y="7809"/>
                  <a:pt x="32116" y="4087"/>
                  <a:pt x="33928" y="373"/>
                </a:cubicBezTo>
                <a:cubicBezTo>
                  <a:pt x="34015" y="194"/>
                  <a:pt x="33885" y="1"/>
                  <a:pt x="33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2"/>
          <p:cNvSpPr txBox="1">
            <a:spLocks noGrp="1"/>
          </p:cNvSpPr>
          <p:nvPr>
            <p:ph type="ctrTitle"/>
          </p:nvPr>
        </p:nvSpPr>
        <p:spPr>
          <a:xfrm>
            <a:off x="1915800" y="1297575"/>
            <a:ext cx="5312400" cy="16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2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25"/>
          <p:cNvGrpSpPr/>
          <p:nvPr/>
        </p:nvGrpSpPr>
        <p:grpSpPr>
          <a:xfrm rot="10800000">
            <a:off x="-2241275" y="-2387714"/>
            <a:ext cx="11276059" cy="9256481"/>
            <a:chOff x="-15925" y="-2319514"/>
            <a:chExt cx="11276059" cy="9256481"/>
          </a:xfrm>
        </p:grpSpPr>
        <p:sp>
          <p:nvSpPr>
            <p:cNvPr id="1629" name="Google Shape;1629;p25"/>
            <p:cNvSpPr/>
            <p:nvPr/>
          </p:nvSpPr>
          <p:spPr>
            <a:xfrm>
              <a:off x="2675498" y="-23195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5"/>
            <p:cNvSpPr/>
            <p:nvPr/>
          </p:nvSpPr>
          <p:spPr>
            <a:xfrm rot="10800000">
              <a:off x="-15925" y="15392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5"/>
            <p:cNvSpPr/>
            <p:nvPr/>
          </p:nvSpPr>
          <p:spPr>
            <a:xfrm rot="8559465">
              <a:off x="5900313" y="2445860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2" name="Google Shape;1632;p25"/>
          <p:cNvGrpSpPr/>
          <p:nvPr/>
        </p:nvGrpSpPr>
        <p:grpSpPr>
          <a:xfrm rot="-1984358">
            <a:off x="7900899" y="-433972"/>
            <a:ext cx="1605407" cy="1965528"/>
            <a:chOff x="769875" y="772325"/>
            <a:chExt cx="1172475" cy="1435425"/>
          </a:xfrm>
        </p:grpSpPr>
        <p:sp>
          <p:nvSpPr>
            <p:cNvPr id="1633" name="Google Shape;1633;p25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35" name="Google Shape;1635;p25"/>
          <p:cNvSpPr/>
          <p:nvPr/>
        </p:nvSpPr>
        <p:spPr>
          <a:xfrm>
            <a:off x="-525325" y="339625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6" name="Google Shape;1636;p25"/>
          <p:cNvSpPr txBox="1">
            <a:spLocks noGrp="1"/>
          </p:cNvSpPr>
          <p:nvPr>
            <p:ph type="body" idx="1"/>
          </p:nvPr>
        </p:nvSpPr>
        <p:spPr>
          <a:xfrm>
            <a:off x="98652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7" name="Google Shape;1637;p25"/>
          <p:cNvSpPr txBox="1">
            <a:spLocks noGrp="1"/>
          </p:cNvSpPr>
          <p:nvPr>
            <p:ph type="body" idx="2"/>
          </p:nvPr>
        </p:nvSpPr>
        <p:spPr>
          <a:xfrm>
            <a:off x="4791175" y="1425975"/>
            <a:ext cx="33663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8" name="Google Shape;16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639" name="Google Shape;1639;p2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2_1_1_1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27"/>
          <p:cNvSpPr/>
          <p:nvPr/>
        </p:nvSpPr>
        <p:spPr>
          <a:xfrm>
            <a:off x="-924149" y="3710477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3" name="Google Shape;1643;p27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44" name="Google Shape;1644;p27"/>
          <p:cNvGrpSpPr/>
          <p:nvPr/>
        </p:nvGrpSpPr>
        <p:grpSpPr>
          <a:xfrm>
            <a:off x="7944559" y="2965281"/>
            <a:ext cx="2005054" cy="2406638"/>
            <a:chOff x="1900450" y="3143950"/>
            <a:chExt cx="384825" cy="461900"/>
          </a:xfrm>
        </p:grpSpPr>
        <p:sp>
          <p:nvSpPr>
            <p:cNvPr id="1645" name="Google Shape;1645;p27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 rot="10800000">
            <a:off x="7501365" y="-7"/>
            <a:ext cx="2448251" cy="2639728"/>
            <a:chOff x="-690798" y="2654793"/>
            <a:chExt cx="2448251" cy="2639728"/>
          </a:xfrm>
        </p:grpSpPr>
        <p:sp>
          <p:nvSpPr>
            <p:cNvPr id="1691" name="Google Shape;1691;p27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27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27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27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27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27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27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27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27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27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27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27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27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27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27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27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27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27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27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27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27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27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27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27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27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27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27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27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27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27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27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27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27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27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27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27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>
            <a:off x="-823878" y="3311644"/>
            <a:ext cx="1598446" cy="1504864"/>
            <a:chOff x="5153425" y="621875"/>
            <a:chExt cx="1180275" cy="1111175"/>
          </a:xfrm>
        </p:grpSpPr>
        <p:sp>
          <p:nvSpPr>
            <p:cNvPr id="1728" name="Google Shape;1728;p27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27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27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1_1_1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28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1735" name="Google Shape;1735;p28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73" name="Google Shape;1773;p28"/>
          <p:cNvSpPr/>
          <p:nvPr/>
        </p:nvSpPr>
        <p:spPr>
          <a:xfrm rot="6129037">
            <a:off x="8251325" y="316895"/>
            <a:ext cx="1762863" cy="1504708"/>
          </a:xfrm>
          <a:custGeom>
            <a:avLst/>
            <a:gdLst/>
            <a:ahLst/>
            <a:cxnLst/>
            <a:rect l="l" t="t" r="r" b="b"/>
            <a:pathLst>
              <a:path w="63104" h="53863" extrusionOk="0">
                <a:moveTo>
                  <a:pt x="5278" y="3324"/>
                </a:moveTo>
                <a:cubicBezTo>
                  <a:pt x="5269" y="3392"/>
                  <a:pt x="5284" y="3462"/>
                  <a:pt x="5319" y="3521"/>
                </a:cubicBezTo>
                <a:cubicBezTo>
                  <a:pt x="5735" y="4271"/>
                  <a:pt x="6169" y="5012"/>
                  <a:pt x="6612" y="5748"/>
                </a:cubicBezTo>
                <a:cubicBezTo>
                  <a:pt x="6128" y="4995"/>
                  <a:pt x="5652" y="4235"/>
                  <a:pt x="5183" y="3474"/>
                </a:cubicBezTo>
                <a:cubicBezTo>
                  <a:pt x="5212" y="3423"/>
                  <a:pt x="5243" y="3373"/>
                  <a:pt x="5278" y="3324"/>
                </a:cubicBezTo>
                <a:close/>
                <a:moveTo>
                  <a:pt x="21260" y="1898"/>
                </a:moveTo>
                <a:lnTo>
                  <a:pt x="21260" y="1898"/>
                </a:lnTo>
                <a:cubicBezTo>
                  <a:pt x="19516" y="3842"/>
                  <a:pt x="17705" y="5880"/>
                  <a:pt x="16341" y="8117"/>
                </a:cubicBezTo>
                <a:cubicBezTo>
                  <a:pt x="16770" y="7342"/>
                  <a:pt x="17231" y="6594"/>
                  <a:pt x="17685" y="5884"/>
                </a:cubicBezTo>
                <a:cubicBezTo>
                  <a:pt x="18674" y="4344"/>
                  <a:pt x="19837" y="2974"/>
                  <a:pt x="21260" y="1898"/>
                </a:cubicBezTo>
                <a:close/>
                <a:moveTo>
                  <a:pt x="19498" y="22016"/>
                </a:moveTo>
                <a:lnTo>
                  <a:pt x="19498" y="22016"/>
                </a:lnTo>
                <a:cubicBezTo>
                  <a:pt x="19991" y="22494"/>
                  <a:pt x="20487" y="22970"/>
                  <a:pt x="20992" y="23437"/>
                </a:cubicBezTo>
                <a:cubicBezTo>
                  <a:pt x="20994" y="23446"/>
                  <a:pt x="20994" y="23454"/>
                  <a:pt x="20995" y="23463"/>
                </a:cubicBezTo>
                <a:cubicBezTo>
                  <a:pt x="20488" y="22989"/>
                  <a:pt x="19989" y="22506"/>
                  <a:pt x="19498" y="22016"/>
                </a:cubicBezTo>
                <a:close/>
                <a:moveTo>
                  <a:pt x="21647" y="24733"/>
                </a:moveTo>
                <a:lnTo>
                  <a:pt x="21647" y="24733"/>
                </a:lnTo>
                <a:cubicBezTo>
                  <a:pt x="21713" y="24793"/>
                  <a:pt x="21779" y="24854"/>
                  <a:pt x="21848" y="24915"/>
                </a:cubicBezTo>
                <a:cubicBezTo>
                  <a:pt x="22844" y="25806"/>
                  <a:pt x="23862" y="26654"/>
                  <a:pt x="24904" y="27462"/>
                </a:cubicBezTo>
                <a:cubicBezTo>
                  <a:pt x="23662" y="29133"/>
                  <a:pt x="22484" y="30768"/>
                  <a:pt x="21501" y="32513"/>
                </a:cubicBezTo>
                <a:cubicBezTo>
                  <a:pt x="22253" y="30198"/>
                  <a:pt x="22197" y="27557"/>
                  <a:pt x="21687" y="25193"/>
                </a:cubicBezTo>
                <a:cubicBezTo>
                  <a:pt x="21676" y="25039"/>
                  <a:pt x="21661" y="24886"/>
                  <a:pt x="21647" y="24733"/>
                </a:cubicBezTo>
                <a:close/>
                <a:moveTo>
                  <a:pt x="35563" y="1"/>
                </a:moveTo>
                <a:cubicBezTo>
                  <a:pt x="35545" y="1"/>
                  <a:pt x="35527" y="3"/>
                  <a:pt x="35509" y="8"/>
                </a:cubicBezTo>
                <a:cubicBezTo>
                  <a:pt x="26692" y="2410"/>
                  <a:pt x="21494" y="9535"/>
                  <a:pt x="17814" y="17472"/>
                </a:cubicBezTo>
                <a:cubicBezTo>
                  <a:pt x="17035" y="16473"/>
                  <a:pt x="16287" y="15449"/>
                  <a:pt x="15556" y="14413"/>
                </a:cubicBezTo>
                <a:cubicBezTo>
                  <a:pt x="15805" y="14291"/>
                  <a:pt x="16043" y="14149"/>
                  <a:pt x="16270" y="13987"/>
                </a:cubicBezTo>
                <a:cubicBezTo>
                  <a:pt x="18184" y="12964"/>
                  <a:pt x="19332" y="10808"/>
                  <a:pt x="20405" y="8946"/>
                </a:cubicBezTo>
                <a:cubicBezTo>
                  <a:pt x="21939" y="6290"/>
                  <a:pt x="23020" y="3463"/>
                  <a:pt x="23438" y="418"/>
                </a:cubicBezTo>
                <a:cubicBezTo>
                  <a:pt x="23465" y="224"/>
                  <a:pt x="23298" y="47"/>
                  <a:pt x="23114" y="47"/>
                </a:cubicBezTo>
                <a:cubicBezTo>
                  <a:pt x="23072" y="47"/>
                  <a:pt x="23029" y="56"/>
                  <a:pt x="22987" y="77"/>
                </a:cubicBezTo>
                <a:cubicBezTo>
                  <a:pt x="20508" y="1280"/>
                  <a:pt x="18657" y="3202"/>
                  <a:pt x="17178" y="5502"/>
                </a:cubicBezTo>
                <a:cubicBezTo>
                  <a:pt x="15871" y="7534"/>
                  <a:pt x="14549" y="9805"/>
                  <a:pt x="14034" y="12199"/>
                </a:cubicBezTo>
                <a:cubicBezTo>
                  <a:pt x="11961" y="9083"/>
                  <a:pt x="10038" y="5860"/>
                  <a:pt x="8129" y="2670"/>
                </a:cubicBezTo>
                <a:cubicBezTo>
                  <a:pt x="8092" y="2606"/>
                  <a:pt x="8026" y="2561"/>
                  <a:pt x="7953" y="2553"/>
                </a:cubicBezTo>
                <a:cubicBezTo>
                  <a:pt x="7789" y="2220"/>
                  <a:pt x="7238" y="2143"/>
                  <a:pt x="6773" y="2143"/>
                </a:cubicBezTo>
                <a:cubicBezTo>
                  <a:pt x="6571" y="2143"/>
                  <a:pt x="6385" y="2157"/>
                  <a:pt x="6254" y="2172"/>
                </a:cubicBezTo>
                <a:cubicBezTo>
                  <a:pt x="5508" y="2251"/>
                  <a:pt x="4795" y="2693"/>
                  <a:pt x="4637" y="3461"/>
                </a:cubicBezTo>
                <a:cubicBezTo>
                  <a:pt x="4622" y="3530"/>
                  <a:pt x="4642" y="3602"/>
                  <a:pt x="4690" y="3653"/>
                </a:cubicBezTo>
                <a:cubicBezTo>
                  <a:pt x="4687" y="3711"/>
                  <a:pt x="4702" y="3768"/>
                  <a:pt x="4730" y="3818"/>
                </a:cubicBezTo>
                <a:cubicBezTo>
                  <a:pt x="7032" y="7572"/>
                  <a:pt x="9526" y="11199"/>
                  <a:pt x="12252" y="14636"/>
                </a:cubicBezTo>
                <a:cubicBezTo>
                  <a:pt x="11171" y="14904"/>
                  <a:pt x="10175" y="15308"/>
                  <a:pt x="9241" y="15809"/>
                </a:cubicBezTo>
                <a:cubicBezTo>
                  <a:pt x="7959" y="16392"/>
                  <a:pt x="6815" y="17289"/>
                  <a:pt x="5752" y="18323"/>
                </a:cubicBezTo>
                <a:cubicBezTo>
                  <a:pt x="4185" y="19755"/>
                  <a:pt x="2783" y="21420"/>
                  <a:pt x="1429" y="23086"/>
                </a:cubicBezTo>
                <a:cubicBezTo>
                  <a:pt x="1267" y="23285"/>
                  <a:pt x="1429" y="23621"/>
                  <a:pt x="1678" y="23621"/>
                </a:cubicBezTo>
                <a:cubicBezTo>
                  <a:pt x="1698" y="23621"/>
                  <a:pt x="1718" y="23619"/>
                  <a:pt x="1739" y="23615"/>
                </a:cubicBezTo>
                <a:cubicBezTo>
                  <a:pt x="4377" y="23055"/>
                  <a:pt x="6883" y="22125"/>
                  <a:pt x="9198" y="20731"/>
                </a:cubicBezTo>
                <a:cubicBezTo>
                  <a:pt x="10868" y="19725"/>
                  <a:pt x="13117" y="18425"/>
                  <a:pt x="13712" y="16433"/>
                </a:cubicBezTo>
                <a:cubicBezTo>
                  <a:pt x="14580" y="17474"/>
                  <a:pt x="15466" y="18498"/>
                  <a:pt x="16383" y="19497"/>
                </a:cubicBezTo>
                <a:cubicBezTo>
                  <a:pt x="8218" y="22718"/>
                  <a:pt x="4316" y="32063"/>
                  <a:pt x="139" y="39120"/>
                </a:cubicBezTo>
                <a:cubicBezTo>
                  <a:pt x="1" y="39353"/>
                  <a:pt x="149" y="39611"/>
                  <a:pt x="391" y="39611"/>
                </a:cubicBezTo>
                <a:cubicBezTo>
                  <a:pt x="428" y="39611"/>
                  <a:pt x="468" y="39605"/>
                  <a:pt x="509" y="39592"/>
                </a:cubicBezTo>
                <a:cubicBezTo>
                  <a:pt x="9066" y="36789"/>
                  <a:pt x="15841" y="29590"/>
                  <a:pt x="17460" y="20647"/>
                </a:cubicBezTo>
                <a:cubicBezTo>
                  <a:pt x="18490" y="21729"/>
                  <a:pt x="19554" y="22782"/>
                  <a:pt x="20648" y="23807"/>
                </a:cubicBezTo>
                <a:cubicBezTo>
                  <a:pt x="17963" y="26587"/>
                  <a:pt x="15722" y="29745"/>
                  <a:pt x="14049" y="33231"/>
                </a:cubicBezTo>
                <a:cubicBezTo>
                  <a:pt x="12702" y="36037"/>
                  <a:pt x="10756" y="40252"/>
                  <a:pt x="11190" y="43556"/>
                </a:cubicBezTo>
                <a:cubicBezTo>
                  <a:pt x="11186" y="43584"/>
                  <a:pt x="11180" y="43611"/>
                  <a:pt x="11176" y="43638"/>
                </a:cubicBezTo>
                <a:cubicBezTo>
                  <a:pt x="11164" y="43717"/>
                  <a:pt x="11194" y="43793"/>
                  <a:pt x="11243" y="43856"/>
                </a:cubicBezTo>
                <a:cubicBezTo>
                  <a:pt x="11266" y="43989"/>
                  <a:pt x="11286" y="44124"/>
                  <a:pt x="11319" y="44253"/>
                </a:cubicBezTo>
                <a:cubicBezTo>
                  <a:pt x="11337" y="44340"/>
                  <a:pt x="11406" y="44409"/>
                  <a:pt x="11495" y="44426"/>
                </a:cubicBezTo>
                <a:cubicBezTo>
                  <a:pt x="11540" y="44460"/>
                  <a:pt x="11593" y="44481"/>
                  <a:pt x="11648" y="44481"/>
                </a:cubicBezTo>
                <a:cubicBezTo>
                  <a:pt x="11704" y="44481"/>
                  <a:pt x="11762" y="44460"/>
                  <a:pt x="11818" y="44412"/>
                </a:cubicBezTo>
                <a:cubicBezTo>
                  <a:pt x="14990" y="41645"/>
                  <a:pt x="18053" y="38474"/>
                  <a:pt x="20330" y="34903"/>
                </a:cubicBezTo>
                <a:lnTo>
                  <a:pt x="20330" y="34903"/>
                </a:lnTo>
                <a:cubicBezTo>
                  <a:pt x="20031" y="35631"/>
                  <a:pt x="19760" y="36378"/>
                  <a:pt x="19548" y="37167"/>
                </a:cubicBezTo>
                <a:cubicBezTo>
                  <a:pt x="18701" y="40324"/>
                  <a:pt x="17904" y="44459"/>
                  <a:pt x="19058" y="47622"/>
                </a:cubicBezTo>
                <a:cubicBezTo>
                  <a:pt x="19082" y="47690"/>
                  <a:pt x="19136" y="47718"/>
                  <a:pt x="19191" y="47718"/>
                </a:cubicBezTo>
                <a:cubicBezTo>
                  <a:pt x="19218" y="47718"/>
                  <a:pt x="19244" y="47712"/>
                  <a:pt x="19269" y="47700"/>
                </a:cubicBezTo>
                <a:cubicBezTo>
                  <a:pt x="19299" y="47715"/>
                  <a:pt x="19333" y="47724"/>
                  <a:pt x="19367" y="47724"/>
                </a:cubicBezTo>
                <a:cubicBezTo>
                  <a:pt x="19420" y="47724"/>
                  <a:pt x="19475" y="47703"/>
                  <a:pt x="19526" y="47650"/>
                </a:cubicBezTo>
                <a:cubicBezTo>
                  <a:pt x="24259" y="42937"/>
                  <a:pt x="28690" y="35753"/>
                  <a:pt x="26645" y="28770"/>
                </a:cubicBezTo>
                <a:lnTo>
                  <a:pt x="26645" y="28770"/>
                </a:lnTo>
                <a:cubicBezTo>
                  <a:pt x="27939" y="29708"/>
                  <a:pt x="29260" y="30595"/>
                  <a:pt x="30610" y="31431"/>
                </a:cubicBezTo>
                <a:cubicBezTo>
                  <a:pt x="28512" y="34118"/>
                  <a:pt x="26549" y="37472"/>
                  <a:pt x="26304" y="40924"/>
                </a:cubicBezTo>
                <a:cubicBezTo>
                  <a:pt x="26260" y="41537"/>
                  <a:pt x="26232" y="42152"/>
                  <a:pt x="26211" y="42768"/>
                </a:cubicBezTo>
                <a:cubicBezTo>
                  <a:pt x="26113" y="44042"/>
                  <a:pt x="26105" y="45332"/>
                  <a:pt x="26125" y="46616"/>
                </a:cubicBezTo>
                <a:cubicBezTo>
                  <a:pt x="26125" y="46643"/>
                  <a:pt x="26125" y="46672"/>
                  <a:pt x="26123" y="46699"/>
                </a:cubicBezTo>
                <a:cubicBezTo>
                  <a:pt x="26099" y="47875"/>
                  <a:pt x="25654" y="49557"/>
                  <a:pt x="26338" y="50592"/>
                </a:cubicBezTo>
                <a:cubicBezTo>
                  <a:pt x="26386" y="50664"/>
                  <a:pt x="26465" y="50696"/>
                  <a:pt x="26545" y="50696"/>
                </a:cubicBezTo>
                <a:cubicBezTo>
                  <a:pt x="26634" y="50696"/>
                  <a:pt x="26724" y="50657"/>
                  <a:pt x="26775" y="50588"/>
                </a:cubicBezTo>
                <a:cubicBezTo>
                  <a:pt x="28645" y="48082"/>
                  <a:pt x="30793" y="45282"/>
                  <a:pt x="31609" y="42210"/>
                </a:cubicBezTo>
                <a:cubicBezTo>
                  <a:pt x="32196" y="39990"/>
                  <a:pt x="32417" y="37518"/>
                  <a:pt x="32362" y="35114"/>
                </a:cubicBezTo>
                <a:cubicBezTo>
                  <a:pt x="32387" y="34218"/>
                  <a:pt x="32354" y="33323"/>
                  <a:pt x="32266" y="32431"/>
                </a:cubicBezTo>
                <a:lnTo>
                  <a:pt x="32266" y="32431"/>
                </a:lnTo>
                <a:cubicBezTo>
                  <a:pt x="33453" y="33125"/>
                  <a:pt x="34659" y="33787"/>
                  <a:pt x="35884" y="34416"/>
                </a:cubicBezTo>
                <a:cubicBezTo>
                  <a:pt x="34003" y="36904"/>
                  <a:pt x="32524" y="39670"/>
                  <a:pt x="32713" y="42877"/>
                </a:cubicBezTo>
                <a:cubicBezTo>
                  <a:pt x="32728" y="43117"/>
                  <a:pt x="32753" y="43356"/>
                  <a:pt x="32775" y="43597"/>
                </a:cubicBezTo>
                <a:cubicBezTo>
                  <a:pt x="32756" y="45428"/>
                  <a:pt x="33043" y="47248"/>
                  <a:pt x="33451" y="49042"/>
                </a:cubicBezTo>
                <a:cubicBezTo>
                  <a:pt x="33607" y="50456"/>
                  <a:pt x="33646" y="51943"/>
                  <a:pt x="34463" y="53141"/>
                </a:cubicBezTo>
                <a:cubicBezTo>
                  <a:pt x="34512" y="53213"/>
                  <a:pt x="34597" y="53248"/>
                  <a:pt x="34682" y="53248"/>
                </a:cubicBezTo>
                <a:cubicBezTo>
                  <a:pt x="34771" y="53248"/>
                  <a:pt x="34860" y="53210"/>
                  <a:pt x="34910" y="53137"/>
                </a:cubicBezTo>
                <a:cubicBezTo>
                  <a:pt x="38240" y="48306"/>
                  <a:pt x="39587" y="41621"/>
                  <a:pt x="37572" y="35988"/>
                </a:cubicBezTo>
                <a:cubicBezTo>
                  <a:pt x="37499" y="35706"/>
                  <a:pt x="37416" y="35423"/>
                  <a:pt x="37330" y="35143"/>
                </a:cubicBezTo>
                <a:lnTo>
                  <a:pt x="37330" y="35143"/>
                </a:lnTo>
                <a:cubicBezTo>
                  <a:pt x="38803" y="35865"/>
                  <a:pt x="40296" y="36551"/>
                  <a:pt x="41814" y="37202"/>
                </a:cubicBezTo>
                <a:cubicBezTo>
                  <a:pt x="41746" y="37299"/>
                  <a:pt x="41686" y="37398"/>
                  <a:pt x="41622" y="37497"/>
                </a:cubicBezTo>
                <a:cubicBezTo>
                  <a:pt x="40270" y="39420"/>
                  <a:pt x="39242" y="41785"/>
                  <a:pt x="39465" y="44175"/>
                </a:cubicBezTo>
                <a:cubicBezTo>
                  <a:pt x="39578" y="45382"/>
                  <a:pt x="40050" y="46488"/>
                  <a:pt x="40534" y="47584"/>
                </a:cubicBezTo>
                <a:cubicBezTo>
                  <a:pt x="41190" y="49593"/>
                  <a:pt x="42155" y="51486"/>
                  <a:pt x="42622" y="53621"/>
                </a:cubicBezTo>
                <a:cubicBezTo>
                  <a:pt x="42652" y="53760"/>
                  <a:pt x="42788" y="53863"/>
                  <a:pt x="42920" y="53863"/>
                </a:cubicBezTo>
                <a:cubicBezTo>
                  <a:pt x="42994" y="53863"/>
                  <a:pt x="43068" y="53830"/>
                  <a:pt x="43120" y="53751"/>
                </a:cubicBezTo>
                <a:cubicBezTo>
                  <a:pt x="44383" y="51866"/>
                  <a:pt x="44907" y="49828"/>
                  <a:pt x="44963" y="47749"/>
                </a:cubicBezTo>
                <a:cubicBezTo>
                  <a:pt x="44996" y="47076"/>
                  <a:pt x="44985" y="46401"/>
                  <a:pt x="44932" y="45730"/>
                </a:cubicBezTo>
                <a:cubicBezTo>
                  <a:pt x="44744" y="43362"/>
                  <a:pt x="44212" y="39653"/>
                  <a:pt x="42683" y="37571"/>
                </a:cubicBezTo>
                <a:lnTo>
                  <a:pt x="42683" y="37571"/>
                </a:lnTo>
                <a:cubicBezTo>
                  <a:pt x="43297" y="37828"/>
                  <a:pt x="43913" y="38078"/>
                  <a:pt x="44530" y="38326"/>
                </a:cubicBezTo>
                <a:cubicBezTo>
                  <a:pt x="44453" y="38385"/>
                  <a:pt x="44416" y="38483"/>
                  <a:pt x="44436" y="38579"/>
                </a:cubicBezTo>
                <a:cubicBezTo>
                  <a:pt x="44803" y="40741"/>
                  <a:pt x="45220" y="43031"/>
                  <a:pt x="46419" y="44908"/>
                </a:cubicBezTo>
                <a:cubicBezTo>
                  <a:pt x="47041" y="45879"/>
                  <a:pt x="47816" y="46521"/>
                  <a:pt x="48676" y="47272"/>
                </a:cubicBezTo>
                <a:cubicBezTo>
                  <a:pt x="50037" y="48455"/>
                  <a:pt x="51155" y="49798"/>
                  <a:pt x="52274" y="51205"/>
                </a:cubicBezTo>
                <a:cubicBezTo>
                  <a:pt x="52329" y="51275"/>
                  <a:pt x="52398" y="51305"/>
                  <a:pt x="52466" y="51305"/>
                </a:cubicBezTo>
                <a:cubicBezTo>
                  <a:pt x="52607" y="51305"/>
                  <a:pt x="52741" y="51175"/>
                  <a:pt x="52734" y="51009"/>
                </a:cubicBezTo>
                <a:cubicBezTo>
                  <a:pt x="52579" y="47316"/>
                  <a:pt x="51226" y="43531"/>
                  <a:pt x="48666" y="40822"/>
                </a:cubicBezTo>
                <a:lnTo>
                  <a:pt x="48666" y="40822"/>
                </a:lnTo>
                <a:cubicBezTo>
                  <a:pt x="50976" y="42006"/>
                  <a:pt x="53495" y="42652"/>
                  <a:pt x="56080" y="42884"/>
                </a:cubicBezTo>
                <a:cubicBezTo>
                  <a:pt x="56937" y="42980"/>
                  <a:pt x="57797" y="43027"/>
                  <a:pt x="58657" y="43027"/>
                </a:cubicBezTo>
                <a:cubicBezTo>
                  <a:pt x="59974" y="43027"/>
                  <a:pt x="61290" y="42916"/>
                  <a:pt x="62592" y="42694"/>
                </a:cubicBezTo>
                <a:lnTo>
                  <a:pt x="62609" y="42691"/>
                </a:lnTo>
                <a:cubicBezTo>
                  <a:pt x="62611" y="42691"/>
                  <a:pt x="62614" y="42691"/>
                  <a:pt x="62615" y="42690"/>
                </a:cubicBezTo>
                <a:cubicBezTo>
                  <a:pt x="62685" y="42678"/>
                  <a:pt x="62755" y="42668"/>
                  <a:pt x="62824" y="42657"/>
                </a:cubicBezTo>
                <a:cubicBezTo>
                  <a:pt x="63048" y="42615"/>
                  <a:pt x="63104" y="42353"/>
                  <a:pt x="62942" y="42208"/>
                </a:cubicBezTo>
                <a:cubicBezTo>
                  <a:pt x="62615" y="41917"/>
                  <a:pt x="62277" y="41646"/>
                  <a:pt x="61933" y="41387"/>
                </a:cubicBezTo>
                <a:cubicBezTo>
                  <a:pt x="59483" y="39338"/>
                  <a:pt x="56389" y="38315"/>
                  <a:pt x="53192" y="38030"/>
                </a:cubicBezTo>
                <a:cubicBezTo>
                  <a:pt x="52524" y="37962"/>
                  <a:pt x="51854" y="37928"/>
                  <a:pt x="51184" y="37928"/>
                </a:cubicBezTo>
                <a:cubicBezTo>
                  <a:pt x="50377" y="37928"/>
                  <a:pt x="49570" y="37977"/>
                  <a:pt x="48767" y="38076"/>
                </a:cubicBezTo>
                <a:cubicBezTo>
                  <a:pt x="47912" y="38164"/>
                  <a:pt x="47061" y="38298"/>
                  <a:pt x="46218" y="38475"/>
                </a:cubicBezTo>
                <a:cubicBezTo>
                  <a:pt x="45562" y="38159"/>
                  <a:pt x="44904" y="37836"/>
                  <a:pt x="44245" y="37508"/>
                </a:cubicBezTo>
                <a:lnTo>
                  <a:pt x="44245" y="37508"/>
                </a:lnTo>
                <a:cubicBezTo>
                  <a:pt x="44616" y="37519"/>
                  <a:pt x="44987" y="37525"/>
                  <a:pt x="45357" y="37525"/>
                </a:cubicBezTo>
                <a:cubicBezTo>
                  <a:pt x="49900" y="37525"/>
                  <a:pt x="54359" y="36679"/>
                  <a:pt x="58606" y="34979"/>
                </a:cubicBezTo>
                <a:cubicBezTo>
                  <a:pt x="58792" y="34905"/>
                  <a:pt x="58851" y="34601"/>
                  <a:pt x="58664" y="34488"/>
                </a:cubicBezTo>
                <a:cubicBezTo>
                  <a:pt x="57301" y="33659"/>
                  <a:pt x="55546" y="33423"/>
                  <a:pt x="53822" y="33423"/>
                </a:cubicBezTo>
                <a:cubicBezTo>
                  <a:pt x="52785" y="33423"/>
                  <a:pt x="51760" y="33508"/>
                  <a:pt x="50838" y="33602"/>
                </a:cubicBezTo>
                <a:cubicBezTo>
                  <a:pt x="47924" y="33897"/>
                  <a:pt x="44972" y="34756"/>
                  <a:pt x="42633" y="36568"/>
                </a:cubicBezTo>
                <a:cubicBezTo>
                  <a:pt x="42603" y="36593"/>
                  <a:pt x="42583" y="36626"/>
                  <a:pt x="42575" y="36661"/>
                </a:cubicBezTo>
                <a:cubicBezTo>
                  <a:pt x="41796" y="36262"/>
                  <a:pt x="41020" y="35852"/>
                  <a:pt x="40246" y="35433"/>
                </a:cubicBezTo>
                <a:lnTo>
                  <a:pt x="40246" y="35433"/>
                </a:lnTo>
                <a:cubicBezTo>
                  <a:pt x="40475" y="35449"/>
                  <a:pt x="40703" y="35456"/>
                  <a:pt x="40931" y="35456"/>
                </a:cubicBezTo>
                <a:cubicBezTo>
                  <a:pt x="41407" y="35456"/>
                  <a:pt x="41880" y="35424"/>
                  <a:pt x="42348" y="35369"/>
                </a:cubicBezTo>
                <a:cubicBezTo>
                  <a:pt x="42524" y="35350"/>
                  <a:pt x="42699" y="35327"/>
                  <a:pt x="42875" y="35300"/>
                </a:cubicBezTo>
                <a:cubicBezTo>
                  <a:pt x="42910" y="35294"/>
                  <a:pt x="42944" y="35292"/>
                  <a:pt x="42977" y="35286"/>
                </a:cubicBezTo>
                <a:cubicBezTo>
                  <a:pt x="43224" y="35246"/>
                  <a:pt x="43469" y="35194"/>
                  <a:pt x="43714" y="35138"/>
                </a:cubicBezTo>
                <a:cubicBezTo>
                  <a:pt x="43803" y="35118"/>
                  <a:pt x="43891" y="35097"/>
                  <a:pt x="43980" y="35075"/>
                </a:cubicBezTo>
                <a:cubicBezTo>
                  <a:pt x="44063" y="35055"/>
                  <a:pt x="44146" y="35032"/>
                  <a:pt x="44228" y="35009"/>
                </a:cubicBezTo>
                <a:cubicBezTo>
                  <a:pt x="45270" y="34736"/>
                  <a:pt x="46294" y="34357"/>
                  <a:pt x="47300" y="33902"/>
                </a:cubicBezTo>
                <a:cubicBezTo>
                  <a:pt x="49960" y="32697"/>
                  <a:pt x="52527" y="31357"/>
                  <a:pt x="55195" y="30176"/>
                </a:cubicBezTo>
                <a:cubicBezTo>
                  <a:pt x="55307" y="30139"/>
                  <a:pt x="55419" y="30102"/>
                  <a:pt x="55531" y="30067"/>
                </a:cubicBezTo>
                <a:cubicBezTo>
                  <a:pt x="55589" y="30049"/>
                  <a:pt x="55642" y="30011"/>
                  <a:pt x="55678" y="29960"/>
                </a:cubicBezTo>
                <a:cubicBezTo>
                  <a:pt x="55707" y="29947"/>
                  <a:pt x="55736" y="29933"/>
                  <a:pt x="55766" y="29920"/>
                </a:cubicBezTo>
                <a:lnTo>
                  <a:pt x="55915" y="29937"/>
                </a:lnTo>
                <a:cubicBezTo>
                  <a:pt x="55920" y="29937"/>
                  <a:pt x="55926" y="29938"/>
                  <a:pt x="55931" y="29938"/>
                </a:cubicBezTo>
                <a:cubicBezTo>
                  <a:pt x="56095" y="29938"/>
                  <a:pt x="56175" y="29674"/>
                  <a:pt x="55998" y="29626"/>
                </a:cubicBezTo>
                <a:cubicBezTo>
                  <a:pt x="55988" y="29623"/>
                  <a:pt x="55978" y="29622"/>
                  <a:pt x="55968" y="29619"/>
                </a:cubicBezTo>
                <a:cubicBezTo>
                  <a:pt x="55946" y="29596"/>
                  <a:pt x="55916" y="29584"/>
                  <a:pt x="55885" y="29584"/>
                </a:cubicBezTo>
                <a:cubicBezTo>
                  <a:pt x="55879" y="29584"/>
                  <a:pt x="55872" y="29585"/>
                  <a:pt x="55866" y="29586"/>
                </a:cubicBezTo>
                <a:cubicBezTo>
                  <a:pt x="55862" y="29587"/>
                  <a:pt x="55857" y="29589"/>
                  <a:pt x="55852" y="29589"/>
                </a:cubicBezTo>
                <a:cubicBezTo>
                  <a:pt x="55789" y="29573"/>
                  <a:pt x="55724" y="29557"/>
                  <a:pt x="55661" y="29541"/>
                </a:cubicBezTo>
                <a:cubicBezTo>
                  <a:pt x="55607" y="29465"/>
                  <a:pt x="55534" y="29408"/>
                  <a:pt x="55436" y="29395"/>
                </a:cubicBezTo>
                <a:cubicBezTo>
                  <a:pt x="55132" y="29354"/>
                  <a:pt x="54824" y="29315"/>
                  <a:pt x="54513" y="29279"/>
                </a:cubicBezTo>
                <a:cubicBezTo>
                  <a:pt x="53010" y="28975"/>
                  <a:pt x="51458" y="28813"/>
                  <a:pt x="49908" y="28813"/>
                </a:cubicBezTo>
                <a:cubicBezTo>
                  <a:pt x="47064" y="28813"/>
                  <a:pt x="44228" y="29359"/>
                  <a:pt x="41718" y="30577"/>
                </a:cubicBezTo>
                <a:cubicBezTo>
                  <a:pt x="40894" y="30958"/>
                  <a:pt x="40114" y="31428"/>
                  <a:pt x="39392" y="31979"/>
                </a:cubicBezTo>
                <a:cubicBezTo>
                  <a:pt x="38657" y="32519"/>
                  <a:pt x="37976" y="33129"/>
                  <a:pt x="37359" y="33801"/>
                </a:cubicBezTo>
                <a:cubicBezTo>
                  <a:pt x="37356" y="33806"/>
                  <a:pt x="37356" y="33808"/>
                  <a:pt x="37353" y="33813"/>
                </a:cubicBezTo>
                <a:cubicBezTo>
                  <a:pt x="36366" y="33241"/>
                  <a:pt x="35389" y="32648"/>
                  <a:pt x="34421" y="32043"/>
                </a:cubicBezTo>
                <a:cubicBezTo>
                  <a:pt x="35207" y="31964"/>
                  <a:pt x="35982" y="31815"/>
                  <a:pt x="36740" y="31596"/>
                </a:cubicBezTo>
                <a:cubicBezTo>
                  <a:pt x="37946" y="31305"/>
                  <a:pt x="39098" y="30785"/>
                  <a:pt x="40217" y="30135"/>
                </a:cubicBezTo>
                <a:cubicBezTo>
                  <a:pt x="44069" y="28044"/>
                  <a:pt x="47469" y="24810"/>
                  <a:pt x="51493" y="23108"/>
                </a:cubicBezTo>
                <a:cubicBezTo>
                  <a:pt x="51534" y="23090"/>
                  <a:pt x="51569" y="23058"/>
                  <a:pt x="51587" y="23016"/>
                </a:cubicBezTo>
                <a:cubicBezTo>
                  <a:pt x="51754" y="22984"/>
                  <a:pt x="51758" y="22718"/>
                  <a:pt x="51567" y="22669"/>
                </a:cubicBezTo>
                <a:cubicBezTo>
                  <a:pt x="50480" y="22390"/>
                  <a:pt x="49335" y="22267"/>
                  <a:pt x="48171" y="22267"/>
                </a:cubicBezTo>
                <a:cubicBezTo>
                  <a:pt x="45334" y="22267"/>
                  <a:pt x="42386" y="23000"/>
                  <a:pt x="39878" y="23999"/>
                </a:cubicBezTo>
                <a:cubicBezTo>
                  <a:pt x="36634" y="25291"/>
                  <a:pt x="33817" y="27474"/>
                  <a:pt x="32040" y="30504"/>
                </a:cubicBezTo>
                <a:cubicBezTo>
                  <a:pt x="30565" y="29514"/>
                  <a:pt x="29127" y="28480"/>
                  <a:pt x="27737" y="27395"/>
                </a:cubicBezTo>
                <a:cubicBezTo>
                  <a:pt x="28075" y="27329"/>
                  <a:pt x="28413" y="27256"/>
                  <a:pt x="28749" y="27173"/>
                </a:cubicBezTo>
                <a:cubicBezTo>
                  <a:pt x="30935" y="26648"/>
                  <a:pt x="33090" y="25737"/>
                  <a:pt x="35128" y="24553"/>
                </a:cubicBezTo>
                <a:cubicBezTo>
                  <a:pt x="35184" y="24522"/>
                  <a:pt x="35240" y="24490"/>
                  <a:pt x="35294" y="24457"/>
                </a:cubicBezTo>
                <a:cubicBezTo>
                  <a:pt x="35549" y="24308"/>
                  <a:pt x="35800" y="24154"/>
                  <a:pt x="36049" y="23995"/>
                </a:cubicBezTo>
                <a:cubicBezTo>
                  <a:pt x="36233" y="23880"/>
                  <a:pt x="36416" y="23765"/>
                  <a:pt x="36598" y="23646"/>
                </a:cubicBezTo>
                <a:cubicBezTo>
                  <a:pt x="36604" y="23642"/>
                  <a:pt x="36609" y="23639"/>
                  <a:pt x="36615" y="23636"/>
                </a:cubicBezTo>
                <a:cubicBezTo>
                  <a:pt x="38241" y="22729"/>
                  <a:pt x="39756" y="21638"/>
                  <a:pt x="41130" y="20379"/>
                </a:cubicBezTo>
                <a:cubicBezTo>
                  <a:pt x="42395" y="19222"/>
                  <a:pt x="44889" y="17055"/>
                  <a:pt x="45354" y="15221"/>
                </a:cubicBezTo>
                <a:cubicBezTo>
                  <a:pt x="45357" y="15217"/>
                  <a:pt x="45361" y="15212"/>
                  <a:pt x="45364" y="15207"/>
                </a:cubicBezTo>
                <a:cubicBezTo>
                  <a:pt x="45427" y="15119"/>
                  <a:pt x="45440" y="15005"/>
                  <a:pt x="45415" y="14903"/>
                </a:cubicBezTo>
                <a:cubicBezTo>
                  <a:pt x="45415" y="14896"/>
                  <a:pt x="45417" y="14889"/>
                  <a:pt x="45417" y="14881"/>
                </a:cubicBezTo>
                <a:cubicBezTo>
                  <a:pt x="45430" y="14774"/>
                  <a:pt x="45364" y="14695"/>
                  <a:pt x="45270" y="14661"/>
                </a:cubicBezTo>
                <a:cubicBezTo>
                  <a:pt x="45413" y="14551"/>
                  <a:pt x="45387" y="14255"/>
                  <a:pt x="45172" y="14255"/>
                </a:cubicBezTo>
                <a:cubicBezTo>
                  <a:pt x="45172" y="14255"/>
                  <a:pt x="45171" y="14255"/>
                  <a:pt x="45171" y="14255"/>
                </a:cubicBezTo>
                <a:cubicBezTo>
                  <a:pt x="37147" y="14272"/>
                  <a:pt x="30333" y="19607"/>
                  <a:pt x="25582" y="25637"/>
                </a:cubicBezTo>
                <a:cubicBezTo>
                  <a:pt x="24891" y="25049"/>
                  <a:pt x="24215" y="24447"/>
                  <a:pt x="23554" y="23833"/>
                </a:cubicBezTo>
                <a:cubicBezTo>
                  <a:pt x="23160" y="23463"/>
                  <a:pt x="22775" y="23089"/>
                  <a:pt x="22397" y="22708"/>
                </a:cubicBezTo>
                <a:cubicBezTo>
                  <a:pt x="26280" y="22417"/>
                  <a:pt x="29872" y="19998"/>
                  <a:pt x="32609" y="17372"/>
                </a:cubicBezTo>
                <a:cubicBezTo>
                  <a:pt x="35337" y="14754"/>
                  <a:pt x="38274" y="11480"/>
                  <a:pt x="39674" y="7919"/>
                </a:cubicBezTo>
                <a:cubicBezTo>
                  <a:pt x="39773" y="7668"/>
                  <a:pt x="39576" y="7475"/>
                  <a:pt x="39350" y="7475"/>
                </a:cubicBezTo>
                <a:cubicBezTo>
                  <a:pt x="39313" y="7475"/>
                  <a:pt x="39276" y="7480"/>
                  <a:pt x="39239" y="7491"/>
                </a:cubicBezTo>
                <a:cubicBezTo>
                  <a:pt x="34924" y="8731"/>
                  <a:pt x="30842" y="11324"/>
                  <a:pt x="27283" y="14444"/>
                </a:cubicBezTo>
                <a:cubicBezTo>
                  <a:pt x="25596" y="15803"/>
                  <a:pt x="23958" y="17292"/>
                  <a:pt x="22699" y="19041"/>
                </a:cubicBezTo>
                <a:cubicBezTo>
                  <a:pt x="22081" y="19748"/>
                  <a:pt x="21492" y="20460"/>
                  <a:pt x="20934" y="21172"/>
                </a:cubicBezTo>
                <a:cubicBezTo>
                  <a:pt x="20224" y="20400"/>
                  <a:pt x="19536" y="19606"/>
                  <a:pt x="18872" y="18793"/>
                </a:cubicBezTo>
                <a:cubicBezTo>
                  <a:pt x="22164" y="18292"/>
                  <a:pt x="25294" y="15681"/>
                  <a:pt x="27688" y="13211"/>
                </a:cubicBezTo>
                <a:cubicBezTo>
                  <a:pt x="29299" y="11705"/>
                  <a:pt x="30732" y="10017"/>
                  <a:pt x="31955" y="8183"/>
                </a:cubicBezTo>
                <a:cubicBezTo>
                  <a:pt x="33721" y="5770"/>
                  <a:pt x="35235" y="3087"/>
                  <a:pt x="35843" y="340"/>
                </a:cubicBezTo>
                <a:cubicBezTo>
                  <a:pt x="35878" y="186"/>
                  <a:pt x="35723" y="1"/>
                  <a:pt x="355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74" name="Google Shape;1774;p28"/>
          <p:cNvGrpSpPr/>
          <p:nvPr/>
        </p:nvGrpSpPr>
        <p:grpSpPr>
          <a:xfrm>
            <a:off x="7302282" y="-102679"/>
            <a:ext cx="3136543" cy="1107664"/>
            <a:chOff x="5426550" y="1885275"/>
            <a:chExt cx="1961075" cy="692550"/>
          </a:xfrm>
        </p:grpSpPr>
        <p:sp>
          <p:nvSpPr>
            <p:cNvPr id="1775" name="Google Shape;1775;p28"/>
            <p:cNvSpPr/>
            <p:nvPr/>
          </p:nvSpPr>
          <p:spPr>
            <a:xfrm>
              <a:off x="5426550" y="2495450"/>
              <a:ext cx="6200" cy="7325"/>
            </a:xfrm>
            <a:custGeom>
              <a:avLst/>
              <a:gdLst/>
              <a:ahLst/>
              <a:cxnLst/>
              <a:rect l="l" t="t" r="r" b="b"/>
              <a:pathLst>
                <a:path w="248" h="293" extrusionOk="0">
                  <a:moveTo>
                    <a:pt x="4" y="0"/>
                  </a:moveTo>
                  <a:cubicBezTo>
                    <a:pt x="0" y="0"/>
                    <a:pt x="61" y="75"/>
                    <a:pt x="248" y="292"/>
                  </a:cubicBezTo>
                  <a:cubicBezTo>
                    <a:pt x="239" y="279"/>
                    <a:pt x="229" y="268"/>
                    <a:pt x="221" y="255"/>
                  </a:cubicBezTo>
                  <a:cubicBezTo>
                    <a:pt x="159" y="181"/>
                    <a:pt x="96" y="107"/>
                    <a:pt x="34" y="32"/>
                  </a:cubicBezTo>
                  <a:cubicBezTo>
                    <a:pt x="17" y="12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F8B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5682275" y="1904275"/>
              <a:ext cx="1692675" cy="654625"/>
            </a:xfrm>
            <a:custGeom>
              <a:avLst/>
              <a:gdLst/>
              <a:ahLst/>
              <a:cxnLst/>
              <a:rect l="l" t="t" r="r" b="b"/>
              <a:pathLst>
                <a:path w="67707" h="26185" extrusionOk="0">
                  <a:moveTo>
                    <a:pt x="39134" y="0"/>
                  </a:moveTo>
                  <a:cubicBezTo>
                    <a:pt x="37255" y="0"/>
                    <a:pt x="35377" y="84"/>
                    <a:pt x="33514" y="205"/>
                  </a:cubicBezTo>
                  <a:cubicBezTo>
                    <a:pt x="22454" y="927"/>
                    <a:pt x="11403" y="2257"/>
                    <a:pt x="419" y="3714"/>
                  </a:cubicBezTo>
                  <a:cubicBezTo>
                    <a:pt x="175" y="3747"/>
                    <a:pt x="0" y="4031"/>
                    <a:pt x="207" y="4231"/>
                  </a:cubicBezTo>
                  <a:cubicBezTo>
                    <a:pt x="2244" y="6219"/>
                    <a:pt x="3252" y="8834"/>
                    <a:pt x="4630" y="11265"/>
                  </a:cubicBezTo>
                  <a:cubicBezTo>
                    <a:pt x="5802" y="13332"/>
                    <a:pt x="7291" y="15209"/>
                    <a:pt x="9013" y="16845"/>
                  </a:cubicBezTo>
                  <a:cubicBezTo>
                    <a:pt x="12478" y="20138"/>
                    <a:pt x="16775" y="22458"/>
                    <a:pt x="21313" y="23902"/>
                  </a:cubicBezTo>
                  <a:cubicBezTo>
                    <a:pt x="26904" y="25683"/>
                    <a:pt x="32825" y="26182"/>
                    <a:pt x="38666" y="26185"/>
                  </a:cubicBezTo>
                  <a:cubicBezTo>
                    <a:pt x="38683" y="26185"/>
                    <a:pt x="38701" y="26185"/>
                    <a:pt x="38718" y="26185"/>
                  </a:cubicBezTo>
                  <a:cubicBezTo>
                    <a:pt x="43891" y="26185"/>
                    <a:pt x="49905" y="25970"/>
                    <a:pt x="54399" y="23088"/>
                  </a:cubicBezTo>
                  <a:cubicBezTo>
                    <a:pt x="56196" y="21938"/>
                    <a:pt x="57657" y="20208"/>
                    <a:pt x="57849" y="18019"/>
                  </a:cubicBezTo>
                  <a:cubicBezTo>
                    <a:pt x="57928" y="17117"/>
                    <a:pt x="57813" y="16195"/>
                    <a:pt x="57429" y="15369"/>
                  </a:cubicBezTo>
                  <a:cubicBezTo>
                    <a:pt x="57054" y="14565"/>
                    <a:pt x="54542" y="12486"/>
                    <a:pt x="54823" y="11863"/>
                  </a:cubicBezTo>
                  <a:cubicBezTo>
                    <a:pt x="54830" y="11843"/>
                    <a:pt x="54834" y="11821"/>
                    <a:pt x="54837" y="11800"/>
                  </a:cubicBezTo>
                  <a:cubicBezTo>
                    <a:pt x="59478" y="10079"/>
                    <a:pt x="63816" y="7559"/>
                    <a:pt x="67484" y="4443"/>
                  </a:cubicBezTo>
                  <a:cubicBezTo>
                    <a:pt x="67573" y="4367"/>
                    <a:pt x="67586" y="4274"/>
                    <a:pt x="67557" y="4193"/>
                  </a:cubicBezTo>
                  <a:cubicBezTo>
                    <a:pt x="67639" y="4170"/>
                    <a:pt x="67706" y="4105"/>
                    <a:pt x="67703" y="4001"/>
                  </a:cubicBezTo>
                  <a:cubicBezTo>
                    <a:pt x="67664" y="2968"/>
                    <a:pt x="66696" y="2105"/>
                    <a:pt x="65689" y="2073"/>
                  </a:cubicBezTo>
                  <a:cubicBezTo>
                    <a:pt x="65687" y="2073"/>
                    <a:pt x="65686" y="2073"/>
                    <a:pt x="65684" y="2073"/>
                  </a:cubicBezTo>
                  <a:cubicBezTo>
                    <a:pt x="65582" y="2073"/>
                    <a:pt x="65530" y="2172"/>
                    <a:pt x="65545" y="2255"/>
                  </a:cubicBezTo>
                  <a:cubicBezTo>
                    <a:pt x="65489" y="2264"/>
                    <a:pt x="65436" y="2288"/>
                    <a:pt x="65393" y="2327"/>
                  </a:cubicBezTo>
                  <a:cubicBezTo>
                    <a:pt x="62155" y="5237"/>
                    <a:pt x="58485" y="7543"/>
                    <a:pt x="54556" y="9284"/>
                  </a:cubicBezTo>
                  <a:cubicBezTo>
                    <a:pt x="54197" y="8049"/>
                    <a:pt x="54863" y="6819"/>
                    <a:pt x="54677" y="5563"/>
                  </a:cubicBezTo>
                  <a:cubicBezTo>
                    <a:pt x="54569" y="4842"/>
                    <a:pt x="54247" y="4183"/>
                    <a:pt x="53807" y="3607"/>
                  </a:cubicBezTo>
                  <a:cubicBezTo>
                    <a:pt x="52635" y="2071"/>
                    <a:pt x="50725" y="1436"/>
                    <a:pt x="48918" y="1010"/>
                  </a:cubicBezTo>
                  <a:cubicBezTo>
                    <a:pt x="45716" y="256"/>
                    <a:pt x="42425" y="0"/>
                    <a:pt x="3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5670025" y="1885275"/>
              <a:ext cx="1717600" cy="692550"/>
            </a:xfrm>
            <a:custGeom>
              <a:avLst/>
              <a:gdLst/>
              <a:ahLst/>
              <a:cxnLst/>
              <a:rect l="l" t="t" r="r" b="b"/>
              <a:pathLst>
                <a:path w="68704" h="27702" extrusionOk="0">
                  <a:moveTo>
                    <a:pt x="12737" y="3126"/>
                  </a:moveTo>
                  <a:lnTo>
                    <a:pt x="12737" y="3126"/>
                  </a:lnTo>
                  <a:cubicBezTo>
                    <a:pt x="12107" y="5034"/>
                    <a:pt x="12014" y="7556"/>
                    <a:pt x="13094" y="9281"/>
                  </a:cubicBezTo>
                  <a:cubicBezTo>
                    <a:pt x="11561" y="8813"/>
                    <a:pt x="10042" y="8298"/>
                    <a:pt x="8540" y="7737"/>
                  </a:cubicBezTo>
                  <a:cubicBezTo>
                    <a:pt x="8540" y="7725"/>
                    <a:pt x="8538" y="7714"/>
                    <a:pt x="8533" y="7702"/>
                  </a:cubicBezTo>
                  <a:cubicBezTo>
                    <a:pt x="8030" y="6449"/>
                    <a:pt x="7830" y="5175"/>
                    <a:pt x="7841" y="3828"/>
                  </a:cubicBezTo>
                  <a:cubicBezTo>
                    <a:pt x="7841" y="3790"/>
                    <a:pt x="7815" y="3772"/>
                    <a:pt x="7787" y="3772"/>
                  </a:cubicBezTo>
                  <a:cubicBezTo>
                    <a:pt x="7759" y="3772"/>
                    <a:pt x="7729" y="3791"/>
                    <a:pt x="7727" y="3828"/>
                  </a:cubicBezTo>
                  <a:cubicBezTo>
                    <a:pt x="7626" y="5145"/>
                    <a:pt x="7858" y="6434"/>
                    <a:pt x="8337" y="7661"/>
                  </a:cubicBezTo>
                  <a:cubicBezTo>
                    <a:pt x="8022" y="7542"/>
                    <a:pt x="7707" y="7426"/>
                    <a:pt x="7394" y="7303"/>
                  </a:cubicBezTo>
                  <a:cubicBezTo>
                    <a:pt x="6913" y="6169"/>
                    <a:pt x="6719" y="5087"/>
                    <a:pt x="6546" y="3879"/>
                  </a:cubicBezTo>
                  <a:cubicBezTo>
                    <a:pt x="8609" y="3623"/>
                    <a:pt x="10674" y="3372"/>
                    <a:pt x="12737" y="3126"/>
                  </a:cubicBezTo>
                  <a:close/>
                  <a:moveTo>
                    <a:pt x="18341" y="2481"/>
                  </a:moveTo>
                  <a:lnTo>
                    <a:pt x="18341" y="2481"/>
                  </a:lnTo>
                  <a:cubicBezTo>
                    <a:pt x="16787" y="5013"/>
                    <a:pt x="16850" y="8251"/>
                    <a:pt x="18502" y="10724"/>
                  </a:cubicBezTo>
                  <a:cubicBezTo>
                    <a:pt x="16801" y="10335"/>
                    <a:pt x="15113" y="9890"/>
                    <a:pt x="13440" y="9389"/>
                  </a:cubicBezTo>
                  <a:cubicBezTo>
                    <a:pt x="12171" y="7629"/>
                    <a:pt x="12383" y="5129"/>
                    <a:pt x="12901" y="3106"/>
                  </a:cubicBezTo>
                  <a:cubicBezTo>
                    <a:pt x="14715" y="2891"/>
                    <a:pt x="16527" y="2682"/>
                    <a:pt x="18341" y="2481"/>
                  </a:cubicBezTo>
                  <a:close/>
                  <a:moveTo>
                    <a:pt x="20231" y="2279"/>
                  </a:moveTo>
                  <a:lnTo>
                    <a:pt x="20231" y="2279"/>
                  </a:lnTo>
                  <a:cubicBezTo>
                    <a:pt x="18568" y="4947"/>
                    <a:pt x="18541" y="8382"/>
                    <a:pt x="20153" y="11077"/>
                  </a:cubicBezTo>
                  <a:cubicBezTo>
                    <a:pt x="19648" y="10974"/>
                    <a:pt x="19145" y="10870"/>
                    <a:pt x="18644" y="10757"/>
                  </a:cubicBezTo>
                  <a:cubicBezTo>
                    <a:pt x="18644" y="10750"/>
                    <a:pt x="18645" y="10743"/>
                    <a:pt x="18639" y="10734"/>
                  </a:cubicBezTo>
                  <a:cubicBezTo>
                    <a:pt x="17056" y="8098"/>
                    <a:pt x="17040" y="5109"/>
                    <a:pt x="18576" y="2455"/>
                  </a:cubicBezTo>
                  <a:cubicBezTo>
                    <a:pt x="19128" y="2395"/>
                    <a:pt x="19680" y="2338"/>
                    <a:pt x="20231" y="2279"/>
                  </a:cubicBezTo>
                  <a:close/>
                  <a:moveTo>
                    <a:pt x="51782" y="2389"/>
                  </a:moveTo>
                  <a:cubicBezTo>
                    <a:pt x="53606" y="3213"/>
                    <a:pt x="55164" y="4517"/>
                    <a:pt x="54758" y="6539"/>
                  </a:cubicBezTo>
                  <a:cubicBezTo>
                    <a:pt x="54532" y="7671"/>
                    <a:pt x="53712" y="8781"/>
                    <a:pt x="54516" y="9764"/>
                  </a:cubicBezTo>
                  <a:cubicBezTo>
                    <a:pt x="52962" y="10322"/>
                    <a:pt x="51365" y="10779"/>
                    <a:pt x="49745" y="11156"/>
                  </a:cubicBezTo>
                  <a:cubicBezTo>
                    <a:pt x="49196" y="8045"/>
                    <a:pt x="49100" y="4544"/>
                    <a:pt x="51782" y="2389"/>
                  </a:cubicBezTo>
                  <a:close/>
                  <a:moveTo>
                    <a:pt x="26017" y="1699"/>
                  </a:moveTo>
                  <a:lnTo>
                    <a:pt x="26017" y="1699"/>
                  </a:lnTo>
                  <a:cubicBezTo>
                    <a:pt x="23738" y="4193"/>
                    <a:pt x="23306" y="8862"/>
                    <a:pt x="24799" y="11882"/>
                  </a:cubicBezTo>
                  <a:cubicBezTo>
                    <a:pt x="23314" y="11670"/>
                    <a:pt x="21831" y="11419"/>
                    <a:pt x="20358" y="11120"/>
                  </a:cubicBezTo>
                  <a:cubicBezTo>
                    <a:pt x="18790" y="8241"/>
                    <a:pt x="18852" y="5069"/>
                    <a:pt x="20521" y="2247"/>
                  </a:cubicBezTo>
                  <a:cubicBezTo>
                    <a:pt x="22352" y="2052"/>
                    <a:pt x="24183" y="1871"/>
                    <a:pt x="26017" y="1699"/>
                  </a:cubicBezTo>
                  <a:close/>
                  <a:moveTo>
                    <a:pt x="47644" y="1196"/>
                  </a:moveTo>
                  <a:cubicBezTo>
                    <a:pt x="47948" y="1250"/>
                    <a:pt x="48250" y="1307"/>
                    <a:pt x="48551" y="1372"/>
                  </a:cubicBezTo>
                  <a:cubicBezTo>
                    <a:pt x="49422" y="1558"/>
                    <a:pt x="50539" y="1855"/>
                    <a:pt x="51590" y="2306"/>
                  </a:cubicBezTo>
                  <a:cubicBezTo>
                    <a:pt x="48935" y="4517"/>
                    <a:pt x="48878" y="8015"/>
                    <a:pt x="49589" y="11191"/>
                  </a:cubicBezTo>
                  <a:cubicBezTo>
                    <a:pt x="48366" y="11471"/>
                    <a:pt x="47135" y="11706"/>
                    <a:pt x="45892" y="11896"/>
                  </a:cubicBezTo>
                  <a:cubicBezTo>
                    <a:pt x="44765" y="8171"/>
                    <a:pt x="44368" y="3955"/>
                    <a:pt x="47644" y="1196"/>
                  </a:cubicBezTo>
                  <a:close/>
                  <a:moveTo>
                    <a:pt x="30432" y="1307"/>
                  </a:moveTo>
                  <a:lnTo>
                    <a:pt x="30432" y="1307"/>
                  </a:lnTo>
                  <a:cubicBezTo>
                    <a:pt x="27526" y="4190"/>
                    <a:pt x="26561" y="8460"/>
                    <a:pt x="28049" y="12282"/>
                  </a:cubicBezTo>
                  <a:cubicBezTo>
                    <a:pt x="27019" y="12179"/>
                    <a:pt x="25990" y="12050"/>
                    <a:pt x="24964" y="11905"/>
                  </a:cubicBezTo>
                  <a:cubicBezTo>
                    <a:pt x="23607" y="8758"/>
                    <a:pt x="24034" y="4382"/>
                    <a:pt x="26245" y="1772"/>
                  </a:cubicBezTo>
                  <a:cubicBezTo>
                    <a:pt x="26268" y="1746"/>
                    <a:pt x="26277" y="1710"/>
                    <a:pt x="26270" y="1677"/>
                  </a:cubicBezTo>
                  <a:cubicBezTo>
                    <a:pt x="27657" y="1547"/>
                    <a:pt x="29044" y="1421"/>
                    <a:pt x="30432" y="1307"/>
                  </a:cubicBezTo>
                  <a:close/>
                  <a:moveTo>
                    <a:pt x="41234" y="688"/>
                  </a:moveTo>
                  <a:cubicBezTo>
                    <a:pt x="43291" y="688"/>
                    <a:pt x="45341" y="810"/>
                    <a:pt x="47350" y="1145"/>
                  </a:cubicBezTo>
                  <a:cubicBezTo>
                    <a:pt x="44076" y="3768"/>
                    <a:pt x="44464" y="8307"/>
                    <a:pt x="45723" y="11924"/>
                  </a:cubicBezTo>
                  <a:cubicBezTo>
                    <a:pt x="43201" y="12303"/>
                    <a:pt x="40652" y="12514"/>
                    <a:pt x="38134" y="12601"/>
                  </a:cubicBezTo>
                  <a:cubicBezTo>
                    <a:pt x="38140" y="8148"/>
                    <a:pt x="39596" y="4110"/>
                    <a:pt x="42817" y="938"/>
                  </a:cubicBezTo>
                  <a:cubicBezTo>
                    <a:pt x="42902" y="853"/>
                    <a:pt x="42820" y="734"/>
                    <a:pt x="42727" y="734"/>
                  </a:cubicBezTo>
                  <a:cubicBezTo>
                    <a:pt x="42700" y="734"/>
                    <a:pt x="42671" y="744"/>
                    <a:pt x="42646" y="769"/>
                  </a:cubicBezTo>
                  <a:cubicBezTo>
                    <a:pt x="39482" y="3791"/>
                    <a:pt x="37600" y="8205"/>
                    <a:pt x="37994" y="12606"/>
                  </a:cubicBezTo>
                  <a:cubicBezTo>
                    <a:pt x="37304" y="12627"/>
                    <a:pt x="36618" y="12642"/>
                    <a:pt x="35936" y="12647"/>
                  </a:cubicBezTo>
                  <a:cubicBezTo>
                    <a:pt x="35769" y="12648"/>
                    <a:pt x="35603" y="12649"/>
                    <a:pt x="35437" y="12649"/>
                  </a:cubicBezTo>
                  <a:cubicBezTo>
                    <a:pt x="33023" y="12649"/>
                    <a:pt x="30612" y="12532"/>
                    <a:pt x="28211" y="12298"/>
                  </a:cubicBezTo>
                  <a:cubicBezTo>
                    <a:pt x="26914" y="8298"/>
                    <a:pt x="27777" y="4283"/>
                    <a:pt x="30790" y="1279"/>
                  </a:cubicBezTo>
                  <a:cubicBezTo>
                    <a:pt x="31395" y="1230"/>
                    <a:pt x="32000" y="1180"/>
                    <a:pt x="32606" y="1134"/>
                  </a:cubicBezTo>
                  <a:cubicBezTo>
                    <a:pt x="35012" y="955"/>
                    <a:pt x="37472" y="759"/>
                    <a:pt x="39932" y="703"/>
                  </a:cubicBezTo>
                  <a:lnTo>
                    <a:pt x="39932" y="703"/>
                  </a:lnTo>
                  <a:cubicBezTo>
                    <a:pt x="36833" y="3351"/>
                    <a:pt x="35571" y="8652"/>
                    <a:pt x="36585" y="12481"/>
                  </a:cubicBezTo>
                  <a:cubicBezTo>
                    <a:pt x="36595" y="12519"/>
                    <a:pt x="36623" y="12536"/>
                    <a:pt x="36652" y="12536"/>
                  </a:cubicBezTo>
                  <a:cubicBezTo>
                    <a:pt x="36696" y="12536"/>
                    <a:pt x="36742" y="12498"/>
                    <a:pt x="36731" y="12441"/>
                  </a:cubicBezTo>
                  <a:cubicBezTo>
                    <a:pt x="35980" y="8554"/>
                    <a:pt x="37045" y="3321"/>
                    <a:pt x="40237" y="697"/>
                  </a:cubicBezTo>
                  <a:cubicBezTo>
                    <a:pt x="40570" y="691"/>
                    <a:pt x="40902" y="688"/>
                    <a:pt x="41234" y="688"/>
                  </a:cubicBezTo>
                  <a:close/>
                  <a:moveTo>
                    <a:pt x="7327" y="8268"/>
                  </a:moveTo>
                  <a:cubicBezTo>
                    <a:pt x="7881" y="8595"/>
                    <a:pt x="8444" y="8910"/>
                    <a:pt x="9013" y="9205"/>
                  </a:cubicBezTo>
                  <a:cubicBezTo>
                    <a:pt x="8241" y="9784"/>
                    <a:pt x="7565" y="10469"/>
                    <a:pt x="7014" y="11265"/>
                  </a:cubicBezTo>
                  <a:cubicBezTo>
                    <a:pt x="6625" y="11829"/>
                    <a:pt x="6170" y="12518"/>
                    <a:pt x="6105" y="13229"/>
                  </a:cubicBezTo>
                  <a:cubicBezTo>
                    <a:pt x="5498" y="12177"/>
                    <a:pt x="4950" y="11090"/>
                    <a:pt x="4447" y="9982"/>
                  </a:cubicBezTo>
                  <a:lnTo>
                    <a:pt x="4445" y="9982"/>
                  </a:lnTo>
                  <a:cubicBezTo>
                    <a:pt x="4445" y="9981"/>
                    <a:pt x="4444" y="9978"/>
                    <a:pt x="4442" y="9976"/>
                  </a:cubicBezTo>
                  <a:cubicBezTo>
                    <a:pt x="4521" y="9588"/>
                    <a:pt x="5467" y="9085"/>
                    <a:pt x="5693" y="8973"/>
                  </a:cubicBezTo>
                  <a:cubicBezTo>
                    <a:pt x="6223" y="8710"/>
                    <a:pt x="6781" y="8498"/>
                    <a:pt x="7327" y="8268"/>
                  </a:cubicBezTo>
                  <a:close/>
                  <a:moveTo>
                    <a:pt x="66535" y="3086"/>
                  </a:moveTo>
                  <a:cubicBezTo>
                    <a:pt x="67086" y="3556"/>
                    <a:pt x="67720" y="3895"/>
                    <a:pt x="67785" y="4662"/>
                  </a:cubicBezTo>
                  <a:cubicBezTo>
                    <a:pt x="67723" y="4673"/>
                    <a:pt x="67667" y="4703"/>
                    <a:pt x="67624" y="4746"/>
                  </a:cubicBezTo>
                  <a:cubicBezTo>
                    <a:pt x="60182" y="12232"/>
                    <a:pt x="49592" y="15081"/>
                    <a:pt x="39274" y="15081"/>
                  </a:cubicBezTo>
                  <a:cubicBezTo>
                    <a:pt x="39104" y="15081"/>
                    <a:pt x="38935" y="15080"/>
                    <a:pt x="38766" y="15079"/>
                  </a:cubicBezTo>
                  <a:cubicBezTo>
                    <a:pt x="33001" y="15026"/>
                    <a:pt x="27261" y="14201"/>
                    <a:pt x="21624" y="13033"/>
                  </a:cubicBezTo>
                  <a:cubicBezTo>
                    <a:pt x="19263" y="12544"/>
                    <a:pt x="16911" y="11958"/>
                    <a:pt x="14612" y="11217"/>
                  </a:cubicBezTo>
                  <a:cubicBezTo>
                    <a:pt x="14623" y="11206"/>
                    <a:pt x="14633" y="11194"/>
                    <a:pt x="14645" y="11181"/>
                  </a:cubicBezTo>
                  <a:cubicBezTo>
                    <a:pt x="14682" y="11143"/>
                    <a:pt x="14648" y="11093"/>
                    <a:pt x="14605" y="11093"/>
                  </a:cubicBezTo>
                  <a:cubicBezTo>
                    <a:pt x="14593" y="11093"/>
                    <a:pt x="14581" y="11097"/>
                    <a:pt x="14569" y="11107"/>
                  </a:cubicBezTo>
                  <a:cubicBezTo>
                    <a:pt x="14541" y="11130"/>
                    <a:pt x="14516" y="11154"/>
                    <a:pt x="14487" y="11176"/>
                  </a:cubicBezTo>
                  <a:cubicBezTo>
                    <a:pt x="12045" y="10383"/>
                    <a:pt x="9667" y="9415"/>
                    <a:pt x="7403" y="8197"/>
                  </a:cubicBezTo>
                  <a:cubicBezTo>
                    <a:pt x="7413" y="8147"/>
                    <a:pt x="7380" y="8092"/>
                    <a:pt x="7323" y="8092"/>
                  </a:cubicBezTo>
                  <a:cubicBezTo>
                    <a:pt x="7310" y="8092"/>
                    <a:pt x="7295" y="8095"/>
                    <a:pt x="7280" y="8102"/>
                  </a:cubicBezTo>
                  <a:lnTo>
                    <a:pt x="7249" y="8115"/>
                  </a:lnTo>
                  <a:cubicBezTo>
                    <a:pt x="6937" y="7945"/>
                    <a:pt x="6629" y="7771"/>
                    <a:pt x="6321" y="7592"/>
                  </a:cubicBezTo>
                  <a:cubicBezTo>
                    <a:pt x="6316" y="7589"/>
                    <a:pt x="6311" y="7588"/>
                    <a:pt x="6307" y="7588"/>
                  </a:cubicBezTo>
                  <a:cubicBezTo>
                    <a:pt x="6282" y="7588"/>
                    <a:pt x="6266" y="7625"/>
                    <a:pt x="6292" y="7642"/>
                  </a:cubicBezTo>
                  <a:cubicBezTo>
                    <a:pt x="6573" y="7821"/>
                    <a:pt x="6861" y="7988"/>
                    <a:pt x="7146" y="8158"/>
                  </a:cubicBezTo>
                  <a:cubicBezTo>
                    <a:pt x="6430" y="8462"/>
                    <a:pt x="5652" y="8735"/>
                    <a:pt x="5028" y="9203"/>
                  </a:cubicBezTo>
                  <a:cubicBezTo>
                    <a:pt x="4888" y="9309"/>
                    <a:pt x="4515" y="9595"/>
                    <a:pt x="4391" y="9859"/>
                  </a:cubicBezTo>
                  <a:cubicBezTo>
                    <a:pt x="3490" y="7874"/>
                    <a:pt x="2597" y="5870"/>
                    <a:pt x="794" y="4599"/>
                  </a:cubicBezTo>
                  <a:cubicBezTo>
                    <a:pt x="2684" y="4361"/>
                    <a:pt x="4573" y="4124"/>
                    <a:pt x="6463" y="3889"/>
                  </a:cubicBezTo>
                  <a:lnTo>
                    <a:pt x="6463" y="3889"/>
                  </a:lnTo>
                  <a:cubicBezTo>
                    <a:pt x="6407" y="5016"/>
                    <a:pt x="6729" y="6196"/>
                    <a:pt x="7198" y="7222"/>
                  </a:cubicBezTo>
                  <a:cubicBezTo>
                    <a:pt x="5339" y="6486"/>
                    <a:pt x="3510" y="5679"/>
                    <a:pt x="1710" y="4805"/>
                  </a:cubicBezTo>
                  <a:cubicBezTo>
                    <a:pt x="1692" y="4796"/>
                    <a:pt x="1675" y="4792"/>
                    <a:pt x="1658" y="4792"/>
                  </a:cubicBezTo>
                  <a:cubicBezTo>
                    <a:pt x="1555" y="4792"/>
                    <a:pt x="1487" y="4940"/>
                    <a:pt x="1598" y="4997"/>
                  </a:cubicBezTo>
                  <a:cubicBezTo>
                    <a:pt x="12086" y="10432"/>
                    <a:pt x="23728" y="13315"/>
                    <a:pt x="35540" y="13315"/>
                  </a:cubicBezTo>
                  <a:cubicBezTo>
                    <a:pt x="35873" y="13315"/>
                    <a:pt x="36207" y="13312"/>
                    <a:pt x="36541" y="13308"/>
                  </a:cubicBezTo>
                  <a:cubicBezTo>
                    <a:pt x="47114" y="13163"/>
                    <a:pt x="58773" y="10998"/>
                    <a:pt x="66479" y="3170"/>
                  </a:cubicBezTo>
                  <a:cubicBezTo>
                    <a:pt x="66502" y="3146"/>
                    <a:pt x="66521" y="3117"/>
                    <a:pt x="66535" y="3086"/>
                  </a:cubicBezTo>
                  <a:close/>
                  <a:moveTo>
                    <a:pt x="9161" y="9279"/>
                  </a:moveTo>
                  <a:cubicBezTo>
                    <a:pt x="10549" y="9985"/>
                    <a:pt x="11977" y="10611"/>
                    <a:pt x="13437" y="11156"/>
                  </a:cubicBezTo>
                  <a:cubicBezTo>
                    <a:pt x="11274" y="12809"/>
                    <a:pt x="9879" y="15239"/>
                    <a:pt x="9586" y="17940"/>
                  </a:cubicBezTo>
                  <a:lnTo>
                    <a:pt x="9488" y="17842"/>
                  </a:lnTo>
                  <a:cubicBezTo>
                    <a:pt x="8205" y="16490"/>
                    <a:pt x="7133" y="14981"/>
                    <a:pt x="6199" y="13387"/>
                  </a:cubicBezTo>
                  <a:cubicBezTo>
                    <a:pt x="6245" y="11831"/>
                    <a:pt x="8048" y="10145"/>
                    <a:pt x="9145" y="9304"/>
                  </a:cubicBezTo>
                  <a:cubicBezTo>
                    <a:pt x="9155" y="9297"/>
                    <a:pt x="9155" y="9287"/>
                    <a:pt x="9161" y="9279"/>
                  </a:cubicBezTo>
                  <a:close/>
                  <a:moveTo>
                    <a:pt x="13620" y="11224"/>
                  </a:moveTo>
                  <a:cubicBezTo>
                    <a:pt x="13809" y="11293"/>
                    <a:pt x="13997" y="11366"/>
                    <a:pt x="14186" y="11434"/>
                  </a:cubicBezTo>
                  <a:cubicBezTo>
                    <a:pt x="12090" y="13308"/>
                    <a:pt x="10836" y="16013"/>
                    <a:pt x="10443" y="18777"/>
                  </a:cubicBezTo>
                  <a:cubicBezTo>
                    <a:pt x="10194" y="18548"/>
                    <a:pt x="9952" y="18311"/>
                    <a:pt x="9711" y="18068"/>
                  </a:cubicBezTo>
                  <a:cubicBezTo>
                    <a:pt x="10092" y="15315"/>
                    <a:pt x="11408" y="12981"/>
                    <a:pt x="13607" y="11250"/>
                  </a:cubicBezTo>
                  <a:cubicBezTo>
                    <a:pt x="13616" y="11243"/>
                    <a:pt x="13616" y="11232"/>
                    <a:pt x="13620" y="11224"/>
                  </a:cubicBezTo>
                  <a:close/>
                  <a:moveTo>
                    <a:pt x="54884" y="13299"/>
                  </a:moveTo>
                  <a:cubicBezTo>
                    <a:pt x="56037" y="14506"/>
                    <a:pt x="58290" y="16274"/>
                    <a:pt x="58312" y="17985"/>
                  </a:cubicBezTo>
                  <a:cubicBezTo>
                    <a:pt x="58316" y="18383"/>
                    <a:pt x="58236" y="18779"/>
                    <a:pt x="58100" y="19165"/>
                  </a:cubicBezTo>
                  <a:cubicBezTo>
                    <a:pt x="55895" y="18137"/>
                    <a:pt x="53550" y="16308"/>
                    <a:pt x="52850" y="13934"/>
                  </a:cubicBezTo>
                  <a:cubicBezTo>
                    <a:pt x="53533" y="13739"/>
                    <a:pt x="54212" y="13529"/>
                    <a:pt x="54884" y="13299"/>
                  </a:cubicBezTo>
                  <a:close/>
                  <a:moveTo>
                    <a:pt x="14357" y="11495"/>
                  </a:moveTo>
                  <a:cubicBezTo>
                    <a:pt x="15400" y="11862"/>
                    <a:pt x="16454" y="12196"/>
                    <a:pt x="17522" y="12498"/>
                  </a:cubicBezTo>
                  <a:cubicBezTo>
                    <a:pt x="14834" y="14334"/>
                    <a:pt x="13163" y="17707"/>
                    <a:pt x="13306" y="20961"/>
                  </a:cubicBezTo>
                  <a:cubicBezTo>
                    <a:pt x="12368" y="20365"/>
                    <a:pt x="11479" y="19694"/>
                    <a:pt x="10650" y="18955"/>
                  </a:cubicBezTo>
                  <a:lnTo>
                    <a:pt x="10650" y="18955"/>
                  </a:lnTo>
                  <a:cubicBezTo>
                    <a:pt x="11087" y="16014"/>
                    <a:pt x="12388" y="13660"/>
                    <a:pt x="14357" y="11495"/>
                  </a:cubicBezTo>
                  <a:close/>
                  <a:moveTo>
                    <a:pt x="52702" y="13976"/>
                  </a:moveTo>
                  <a:cubicBezTo>
                    <a:pt x="53201" y="16430"/>
                    <a:pt x="55802" y="18375"/>
                    <a:pt x="58017" y="19388"/>
                  </a:cubicBezTo>
                  <a:cubicBezTo>
                    <a:pt x="57469" y="20707"/>
                    <a:pt x="56261" y="21907"/>
                    <a:pt x="55273" y="22719"/>
                  </a:cubicBezTo>
                  <a:cubicBezTo>
                    <a:pt x="54972" y="22968"/>
                    <a:pt x="54658" y="23201"/>
                    <a:pt x="54337" y="23423"/>
                  </a:cubicBezTo>
                  <a:cubicBezTo>
                    <a:pt x="51245" y="21478"/>
                    <a:pt x="49412" y="18456"/>
                    <a:pt x="49097" y="14818"/>
                  </a:cubicBezTo>
                  <a:cubicBezTo>
                    <a:pt x="50312" y="14585"/>
                    <a:pt x="51516" y="14308"/>
                    <a:pt x="52702" y="13976"/>
                  </a:cubicBezTo>
                  <a:close/>
                  <a:moveTo>
                    <a:pt x="17651" y="12534"/>
                  </a:moveTo>
                  <a:cubicBezTo>
                    <a:pt x="19114" y="12945"/>
                    <a:pt x="20597" y="13304"/>
                    <a:pt x="22091" y="13622"/>
                  </a:cubicBezTo>
                  <a:cubicBezTo>
                    <a:pt x="22147" y="13633"/>
                    <a:pt x="22205" y="13645"/>
                    <a:pt x="22260" y="13656"/>
                  </a:cubicBezTo>
                  <a:cubicBezTo>
                    <a:pt x="19449" y="16443"/>
                    <a:pt x="18819" y="20524"/>
                    <a:pt x="20398" y="24100"/>
                  </a:cubicBezTo>
                  <a:cubicBezTo>
                    <a:pt x="17996" y="23371"/>
                    <a:pt x="15675" y="22421"/>
                    <a:pt x="13560" y="21117"/>
                  </a:cubicBezTo>
                  <a:lnTo>
                    <a:pt x="13560" y="21117"/>
                  </a:lnTo>
                  <a:cubicBezTo>
                    <a:pt x="13653" y="17616"/>
                    <a:pt x="15003" y="14814"/>
                    <a:pt x="17651" y="12534"/>
                  </a:cubicBezTo>
                  <a:close/>
                  <a:moveTo>
                    <a:pt x="22440" y="13692"/>
                  </a:moveTo>
                  <a:cubicBezTo>
                    <a:pt x="23834" y="13984"/>
                    <a:pt x="25234" y="14252"/>
                    <a:pt x="26642" y="14494"/>
                  </a:cubicBezTo>
                  <a:cubicBezTo>
                    <a:pt x="24281" y="17522"/>
                    <a:pt x="23656" y="21599"/>
                    <a:pt x="24894" y="25228"/>
                  </a:cubicBezTo>
                  <a:cubicBezTo>
                    <a:pt x="23491" y="24937"/>
                    <a:pt x="22091" y="24602"/>
                    <a:pt x="20713" y="24196"/>
                  </a:cubicBezTo>
                  <a:lnTo>
                    <a:pt x="20713" y="24198"/>
                  </a:lnTo>
                  <a:cubicBezTo>
                    <a:pt x="19049" y="20540"/>
                    <a:pt x="19763" y="16649"/>
                    <a:pt x="22440" y="13692"/>
                  </a:cubicBezTo>
                  <a:close/>
                  <a:moveTo>
                    <a:pt x="26856" y="14530"/>
                  </a:moveTo>
                  <a:cubicBezTo>
                    <a:pt x="28850" y="14864"/>
                    <a:pt x="30856" y="15142"/>
                    <a:pt x="32870" y="15340"/>
                  </a:cubicBezTo>
                  <a:cubicBezTo>
                    <a:pt x="31488" y="16784"/>
                    <a:pt x="31000" y="19095"/>
                    <a:pt x="30763" y="21012"/>
                  </a:cubicBezTo>
                  <a:cubicBezTo>
                    <a:pt x="30535" y="22859"/>
                    <a:pt x="30684" y="24689"/>
                    <a:pt x="31425" y="26383"/>
                  </a:cubicBezTo>
                  <a:cubicBezTo>
                    <a:pt x="29628" y="26115"/>
                    <a:pt x="27843" y="25797"/>
                    <a:pt x="26088" y="25463"/>
                  </a:cubicBezTo>
                  <a:lnTo>
                    <a:pt x="26086" y="25464"/>
                  </a:lnTo>
                  <a:cubicBezTo>
                    <a:pt x="25791" y="25409"/>
                    <a:pt x="25497" y="25348"/>
                    <a:pt x="25202" y="25290"/>
                  </a:cubicBezTo>
                  <a:cubicBezTo>
                    <a:pt x="23958" y="21554"/>
                    <a:pt x="24603" y="17724"/>
                    <a:pt x="26856" y="14530"/>
                  </a:cubicBezTo>
                  <a:close/>
                  <a:moveTo>
                    <a:pt x="48980" y="14838"/>
                  </a:moveTo>
                  <a:cubicBezTo>
                    <a:pt x="49071" y="18413"/>
                    <a:pt x="51063" y="21749"/>
                    <a:pt x="54144" y="23552"/>
                  </a:cubicBezTo>
                  <a:cubicBezTo>
                    <a:pt x="53821" y="23767"/>
                    <a:pt x="53490" y="23967"/>
                    <a:pt x="53152" y="24159"/>
                  </a:cubicBezTo>
                  <a:cubicBezTo>
                    <a:pt x="50205" y="22000"/>
                    <a:pt x="48448" y="18701"/>
                    <a:pt x="48330" y="15040"/>
                  </a:cubicBezTo>
                  <a:cubicBezTo>
                    <a:pt x="48329" y="14997"/>
                    <a:pt x="48295" y="14976"/>
                    <a:pt x="48262" y="14976"/>
                  </a:cubicBezTo>
                  <a:cubicBezTo>
                    <a:pt x="48229" y="14976"/>
                    <a:pt x="48196" y="14997"/>
                    <a:pt x="48197" y="15040"/>
                  </a:cubicBezTo>
                  <a:cubicBezTo>
                    <a:pt x="48229" y="18741"/>
                    <a:pt x="49934" y="22099"/>
                    <a:pt x="52900" y="24292"/>
                  </a:cubicBezTo>
                  <a:cubicBezTo>
                    <a:pt x="51126" y="25254"/>
                    <a:pt x="49167" y="25907"/>
                    <a:pt x="47206" y="26341"/>
                  </a:cubicBezTo>
                  <a:cubicBezTo>
                    <a:pt x="47195" y="26339"/>
                    <a:pt x="47185" y="26337"/>
                    <a:pt x="47174" y="26337"/>
                  </a:cubicBezTo>
                  <a:cubicBezTo>
                    <a:pt x="47145" y="26337"/>
                    <a:pt x="47117" y="26347"/>
                    <a:pt x="47095" y="26367"/>
                  </a:cubicBezTo>
                  <a:cubicBezTo>
                    <a:pt x="47067" y="26373"/>
                    <a:pt x="47038" y="26380"/>
                    <a:pt x="47011" y="26386"/>
                  </a:cubicBezTo>
                  <a:cubicBezTo>
                    <a:pt x="46922" y="26191"/>
                    <a:pt x="46865" y="25999"/>
                    <a:pt x="46660" y="25754"/>
                  </a:cubicBezTo>
                  <a:cubicBezTo>
                    <a:pt x="46409" y="25456"/>
                    <a:pt x="46137" y="25194"/>
                    <a:pt x="45896" y="24883"/>
                  </a:cubicBezTo>
                  <a:cubicBezTo>
                    <a:pt x="45291" y="24100"/>
                    <a:pt x="44763" y="23264"/>
                    <a:pt x="44317" y="22381"/>
                  </a:cubicBezTo>
                  <a:cubicBezTo>
                    <a:pt x="43142" y="20054"/>
                    <a:pt x="43325" y="18042"/>
                    <a:pt x="43294" y="15566"/>
                  </a:cubicBezTo>
                  <a:cubicBezTo>
                    <a:pt x="45202" y="15434"/>
                    <a:pt x="47101" y="15191"/>
                    <a:pt x="48980" y="14838"/>
                  </a:cubicBezTo>
                  <a:close/>
                  <a:moveTo>
                    <a:pt x="33019" y="15353"/>
                  </a:moveTo>
                  <a:cubicBezTo>
                    <a:pt x="33466" y="15397"/>
                    <a:pt x="33914" y="15437"/>
                    <a:pt x="34361" y="15473"/>
                  </a:cubicBezTo>
                  <a:cubicBezTo>
                    <a:pt x="32600" y="18461"/>
                    <a:pt x="31311" y="23507"/>
                    <a:pt x="33328" y="26644"/>
                  </a:cubicBezTo>
                  <a:cubicBezTo>
                    <a:pt x="32798" y="26578"/>
                    <a:pt x="32266" y="26503"/>
                    <a:pt x="31736" y="26426"/>
                  </a:cubicBezTo>
                  <a:lnTo>
                    <a:pt x="31736" y="26427"/>
                  </a:lnTo>
                  <a:cubicBezTo>
                    <a:pt x="30351" y="23059"/>
                    <a:pt x="30739" y="18274"/>
                    <a:pt x="33011" y="15374"/>
                  </a:cubicBezTo>
                  <a:cubicBezTo>
                    <a:pt x="33017" y="15368"/>
                    <a:pt x="33016" y="15360"/>
                    <a:pt x="33019" y="15353"/>
                  </a:cubicBezTo>
                  <a:close/>
                  <a:moveTo>
                    <a:pt x="43168" y="15576"/>
                  </a:moveTo>
                  <a:lnTo>
                    <a:pt x="43168" y="15576"/>
                  </a:lnTo>
                  <a:cubicBezTo>
                    <a:pt x="43086" y="17877"/>
                    <a:pt x="42848" y="19766"/>
                    <a:pt x="43835" y="21948"/>
                  </a:cubicBezTo>
                  <a:cubicBezTo>
                    <a:pt x="44635" y="23713"/>
                    <a:pt x="45764" y="24964"/>
                    <a:pt x="46938" y="26403"/>
                  </a:cubicBezTo>
                  <a:cubicBezTo>
                    <a:pt x="46642" y="26466"/>
                    <a:pt x="46347" y="26523"/>
                    <a:pt x="46052" y="26575"/>
                  </a:cubicBezTo>
                  <a:lnTo>
                    <a:pt x="46052" y="26576"/>
                  </a:lnTo>
                  <a:cubicBezTo>
                    <a:pt x="44946" y="26776"/>
                    <a:pt x="43830" y="26906"/>
                    <a:pt x="42709" y="26988"/>
                  </a:cubicBezTo>
                  <a:cubicBezTo>
                    <a:pt x="40134" y="23976"/>
                    <a:pt x="38478" y="19486"/>
                    <a:pt x="40303" y="15684"/>
                  </a:cubicBezTo>
                  <a:cubicBezTo>
                    <a:pt x="41258" y="15671"/>
                    <a:pt x="42213" y="15641"/>
                    <a:pt x="43168" y="15576"/>
                  </a:cubicBezTo>
                  <a:close/>
                  <a:moveTo>
                    <a:pt x="34549" y="15489"/>
                  </a:moveTo>
                  <a:cubicBezTo>
                    <a:pt x="36169" y="15612"/>
                    <a:pt x="37792" y="15688"/>
                    <a:pt x="39415" y="15695"/>
                  </a:cubicBezTo>
                  <a:cubicBezTo>
                    <a:pt x="39433" y="15695"/>
                    <a:pt x="39450" y="15695"/>
                    <a:pt x="39468" y="15695"/>
                  </a:cubicBezTo>
                  <a:cubicBezTo>
                    <a:pt x="39681" y="15695"/>
                    <a:pt x="39896" y="15688"/>
                    <a:pt x="40110" y="15686"/>
                  </a:cubicBezTo>
                  <a:lnTo>
                    <a:pt x="40110" y="15686"/>
                  </a:lnTo>
                  <a:cubicBezTo>
                    <a:pt x="38144" y="19254"/>
                    <a:pt x="39770" y="24185"/>
                    <a:pt x="42398" y="27012"/>
                  </a:cubicBezTo>
                  <a:cubicBezTo>
                    <a:pt x="41581" y="27064"/>
                    <a:pt x="40762" y="27088"/>
                    <a:pt x="39941" y="27088"/>
                  </a:cubicBezTo>
                  <a:cubicBezTo>
                    <a:pt x="37834" y="27088"/>
                    <a:pt x="35719" y="26929"/>
                    <a:pt x="33616" y="26677"/>
                  </a:cubicBezTo>
                  <a:lnTo>
                    <a:pt x="33616" y="26678"/>
                  </a:lnTo>
                  <a:cubicBezTo>
                    <a:pt x="31593" y="23354"/>
                    <a:pt x="32900" y="18706"/>
                    <a:pt x="34549" y="15489"/>
                  </a:cubicBezTo>
                  <a:close/>
                  <a:moveTo>
                    <a:pt x="41547" y="0"/>
                  </a:moveTo>
                  <a:cubicBezTo>
                    <a:pt x="39088" y="0"/>
                    <a:pt x="36624" y="179"/>
                    <a:pt x="34258" y="344"/>
                  </a:cubicBezTo>
                  <a:cubicBezTo>
                    <a:pt x="22985" y="1133"/>
                    <a:pt x="11656" y="2270"/>
                    <a:pt x="518" y="4203"/>
                  </a:cubicBezTo>
                  <a:cubicBezTo>
                    <a:pt x="443" y="4216"/>
                    <a:pt x="400" y="4268"/>
                    <a:pt x="380" y="4329"/>
                  </a:cubicBezTo>
                  <a:cubicBezTo>
                    <a:pt x="374" y="4325"/>
                    <a:pt x="370" y="4322"/>
                    <a:pt x="366" y="4319"/>
                  </a:cubicBezTo>
                  <a:cubicBezTo>
                    <a:pt x="330" y="4298"/>
                    <a:pt x="295" y="4289"/>
                    <a:pt x="263" y="4289"/>
                  </a:cubicBezTo>
                  <a:cubicBezTo>
                    <a:pt x="96" y="4289"/>
                    <a:pt x="0" y="4537"/>
                    <a:pt x="168" y="4657"/>
                  </a:cubicBezTo>
                  <a:cubicBezTo>
                    <a:pt x="2484" y="6320"/>
                    <a:pt x="3315" y="9045"/>
                    <a:pt x="4494" y="11504"/>
                  </a:cubicBezTo>
                  <a:cubicBezTo>
                    <a:pt x="5596" y="13799"/>
                    <a:pt x="6960" y="15982"/>
                    <a:pt x="8659" y="17883"/>
                  </a:cubicBezTo>
                  <a:cubicBezTo>
                    <a:pt x="12120" y="21756"/>
                    <a:pt x="16893" y="23901"/>
                    <a:pt x="21842" y="25181"/>
                  </a:cubicBezTo>
                  <a:cubicBezTo>
                    <a:pt x="27095" y="26539"/>
                    <a:pt x="32656" y="27406"/>
                    <a:pt x="38077" y="27652"/>
                  </a:cubicBezTo>
                  <a:cubicBezTo>
                    <a:pt x="38769" y="27684"/>
                    <a:pt x="39468" y="27701"/>
                    <a:pt x="40169" y="27701"/>
                  </a:cubicBezTo>
                  <a:cubicBezTo>
                    <a:pt x="44916" y="27701"/>
                    <a:pt x="49799" y="26914"/>
                    <a:pt x="53899" y="24454"/>
                  </a:cubicBezTo>
                  <a:cubicBezTo>
                    <a:pt x="55879" y="23268"/>
                    <a:pt x="58005" y="21460"/>
                    <a:pt x="58722" y="19176"/>
                  </a:cubicBezTo>
                  <a:cubicBezTo>
                    <a:pt x="59543" y="16565"/>
                    <a:pt x="57217" y="14774"/>
                    <a:pt x="55524" y="13073"/>
                  </a:cubicBezTo>
                  <a:cubicBezTo>
                    <a:pt x="60190" y="11386"/>
                    <a:pt x="64508" y="8829"/>
                    <a:pt x="68099" y="5218"/>
                  </a:cubicBezTo>
                  <a:cubicBezTo>
                    <a:pt x="68124" y="5192"/>
                    <a:pt x="68144" y="5160"/>
                    <a:pt x="68159" y="5127"/>
                  </a:cubicBezTo>
                  <a:cubicBezTo>
                    <a:pt x="68218" y="5097"/>
                    <a:pt x="68262" y="5047"/>
                    <a:pt x="68285" y="4987"/>
                  </a:cubicBezTo>
                  <a:cubicBezTo>
                    <a:pt x="68703" y="3829"/>
                    <a:pt x="67288" y="2938"/>
                    <a:pt x="66449" y="2502"/>
                  </a:cubicBezTo>
                  <a:cubicBezTo>
                    <a:pt x="66419" y="2487"/>
                    <a:pt x="66388" y="2480"/>
                    <a:pt x="66360" y="2480"/>
                  </a:cubicBezTo>
                  <a:cubicBezTo>
                    <a:pt x="66267" y="2480"/>
                    <a:pt x="66193" y="2554"/>
                    <a:pt x="66180" y="2641"/>
                  </a:cubicBezTo>
                  <a:cubicBezTo>
                    <a:pt x="66123" y="2653"/>
                    <a:pt x="66070" y="2680"/>
                    <a:pt x="66027" y="2722"/>
                  </a:cubicBezTo>
                  <a:cubicBezTo>
                    <a:pt x="62903" y="5807"/>
                    <a:pt x="59196" y="7992"/>
                    <a:pt x="55195" y="9514"/>
                  </a:cubicBezTo>
                  <a:cubicBezTo>
                    <a:pt x="54211" y="8598"/>
                    <a:pt x="55572" y="7033"/>
                    <a:pt x="55584" y="5950"/>
                  </a:cubicBezTo>
                  <a:cubicBezTo>
                    <a:pt x="55591" y="5234"/>
                    <a:pt x="55297" y="4559"/>
                    <a:pt x="54896" y="3980"/>
                  </a:cubicBezTo>
                  <a:cubicBezTo>
                    <a:pt x="53817" y="2422"/>
                    <a:pt x="51860" y="1607"/>
                    <a:pt x="50112" y="1078"/>
                  </a:cubicBezTo>
                  <a:cubicBezTo>
                    <a:pt x="47378" y="252"/>
                    <a:pt x="44466" y="0"/>
                    <a:pt x="4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78" name="Google Shape;1778;p28"/>
          <p:cNvGrpSpPr/>
          <p:nvPr/>
        </p:nvGrpSpPr>
        <p:grpSpPr>
          <a:xfrm>
            <a:off x="-898448" y="2581756"/>
            <a:ext cx="2448251" cy="2639728"/>
            <a:chOff x="-690798" y="2654793"/>
            <a:chExt cx="2448251" cy="2639728"/>
          </a:xfrm>
        </p:grpSpPr>
        <p:sp>
          <p:nvSpPr>
            <p:cNvPr id="1779" name="Google Shape;1779;p28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28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28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28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28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28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28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28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28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28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28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28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28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28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28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28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28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28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28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28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28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28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28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28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28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28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28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28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28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28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28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28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28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28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28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28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"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9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7" name="Google Shape;1817;p29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46" name="Google Shape;246;p3"/>
          <p:cNvSpPr txBox="1">
            <a:spLocks noGrp="1"/>
          </p:cNvSpPr>
          <p:nvPr>
            <p:ph type="subTitle" idx="1"/>
          </p:nvPr>
        </p:nvSpPr>
        <p:spPr>
          <a:xfrm>
            <a:off x="4477900" y="2974250"/>
            <a:ext cx="369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3"/>
          <p:cNvSpPr txBox="1">
            <a:spLocks noGrp="1"/>
          </p:cNvSpPr>
          <p:nvPr>
            <p:ph type="title" idx="2" hasCustomPrompt="1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4943650" y="1306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1" name="Google Shape;381;p7"/>
          <p:cNvSpPr/>
          <p:nvPr/>
        </p:nvSpPr>
        <p:spPr>
          <a:xfrm>
            <a:off x="-1315525" y="-876050"/>
            <a:ext cx="6375610" cy="3546248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7"/>
          <p:cNvSpPr/>
          <p:nvPr/>
        </p:nvSpPr>
        <p:spPr>
          <a:xfrm>
            <a:off x="7371700" y="3140850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7"/>
          <p:cNvSpPr txBox="1">
            <a:spLocks noGrp="1"/>
          </p:cNvSpPr>
          <p:nvPr>
            <p:ph type="body" idx="1"/>
          </p:nvPr>
        </p:nvSpPr>
        <p:spPr>
          <a:xfrm>
            <a:off x="4943650" y="2140200"/>
            <a:ext cx="2808000" cy="16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"/>
          <p:cNvSpPr/>
          <p:nvPr/>
        </p:nvSpPr>
        <p:spPr>
          <a:xfrm rot="-10435229">
            <a:off x="6733077" y="-525208"/>
            <a:ext cx="2913664" cy="320254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9"/>
          <p:cNvSpPr/>
          <p:nvPr/>
        </p:nvSpPr>
        <p:spPr>
          <a:xfrm rot="4924876">
            <a:off x="-1530726" y="2311285"/>
            <a:ext cx="3856216" cy="2144926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9"/>
          <p:cNvSpPr/>
          <p:nvPr/>
        </p:nvSpPr>
        <p:spPr>
          <a:xfrm rot="8244111">
            <a:off x="7823325" y="-750964"/>
            <a:ext cx="1626975" cy="2169124"/>
          </a:xfrm>
          <a:custGeom>
            <a:avLst/>
            <a:gdLst/>
            <a:ahLst/>
            <a:cxnLst/>
            <a:rect l="l" t="t" r="r" b="b"/>
            <a:pathLst>
              <a:path w="18597" h="24794" extrusionOk="0">
                <a:moveTo>
                  <a:pt x="8236" y="6737"/>
                </a:moveTo>
                <a:cubicBezTo>
                  <a:pt x="9020" y="6737"/>
                  <a:pt x="9758" y="7882"/>
                  <a:pt x="9174" y="8531"/>
                </a:cubicBezTo>
                <a:cubicBezTo>
                  <a:pt x="9030" y="8692"/>
                  <a:pt x="8859" y="8759"/>
                  <a:pt x="8686" y="8759"/>
                </a:cubicBezTo>
                <a:cubicBezTo>
                  <a:pt x="8351" y="8759"/>
                  <a:pt x="8007" y="8509"/>
                  <a:pt x="7826" y="8208"/>
                </a:cubicBezTo>
                <a:cubicBezTo>
                  <a:pt x="7641" y="7901"/>
                  <a:pt x="7469" y="7163"/>
                  <a:pt x="7805" y="6864"/>
                </a:cubicBezTo>
                <a:cubicBezTo>
                  <a:pt x="7945" y="6776"/>
                  <a:pt x="8091" y="6737"/>
                  <a:pt x="8236" y="6737"/>
                </a:cubicBezTo>
                <a:close/>
                <a:moveTo>
                  <a:pt x="14035" y="10577"/>
                </a:moveTo>
                <a:cubicBezTo>
                  <a:pt x="14198" y="10627"/>
                  <a:pt x="14401" y="10715"/>
                  <a:pt x="14466" y="10869"/>
                </a:cubicBezTo>
                <a:cubicBezTo>
                  <a:pt x="14609" y="11202"/>
                  <a:pt x="14301" y="11402"/>
                  <a:pt x="14083" y="11525"/>
                </a:cubicBezTo>
                <a:cubicBezTo>
                  <a:pt x="13804" y="11683"/>
                  <a:pt x="13472" y="11764"/>
                  <a:pt x="13151" y="11764"/>
                </a:cubicBezTo>
                <a:cubicBezTo>
                  <a:pt x="13120" y="11764"/>
                  <a:pt x="13089" y="11764"/>
                  <a:pt x="13058" y="11762"/>
                </a:cubicBezTo>
                <a:cubicBezTo>
                  <a:pt x="12322" y="11726"/>
                  <a:pt x="12532" y="10973"/>
                  <a:pt x="13010" y="10727"/>
                </a:cubicBezTo>
                <a:cubicBezTo>
                  <a:pt x="13326" y="10566"/>
                  <a:pt x="13690" y="10581"/>
                  <a:pt x="14035" y="10577"/>
                </a:cubicBezTo>
                <a:close/>
                <a:moveTo>
                  <a:pt x="4786" y="9256"/>
                </a:moveTo>
                <a:cubicBezTo>
                  <a:pt x="5428" y="9256"/>
                  <a:pt x="6112" y="9570"/>
                  <a:pt x="6619" y="9931"/>
                </a:cubicBezTo>
                <a:cubicBezTo>
                  <a:pt x="7353" y="10450"/>
                  <a:pt x="7855" y="11811"/>
                  <a:pt x="6575" y="12062"/>
                </a:cubicBezTo>
                <a:cubicBezTo>
                  <a:pt x="6494" y="12078"/>
                  <a:pt x="6410" y="12085"/>
                  <a:pt x="6324" y="12085"/>
                </a:cubicBezTo>
                <a:cubicBezTo>
                  <a:pt x="5727" y="12085"/>
                  <a:pt x="5063" y="11721"/>
                  <a:pt x="4672" y="11319"/>
                </a:cubicBezTo>
                <a:cubicBezTo>
                  <a:pt x="4195" y="10831"/>
                  <a:pt x="3700" y="9639"/>
                  <a:pt x="4591" y="9271"/>
                </a:cubicBezTo>
                <a:cubicBezTo>
                  <a:pt x="4594" y="9270"/>
                  <a:pt x="4595" y="9267"/>
                  <a:pt x="4598" y="9266"/>
                </a:cubicBezTo>
                <a:cubicBezTo>
                  <a:pt x="4660" y="9259"/>
                  <a:pt x="4722" y="9256"/>
                  <a:pt x="4786" y="9256"/>
                </a:cubicBezTo>
                <a:close/>
                <a:moveTo>
                  <a:pt x="11815" y="14266"/>
                </a:moveTo>
                <a:cubicBezTo>
                  <a:pt x="11874" y="14266"/>
                  <a:pt x="11932" y="14267"/>
                  <a:pt x="11990" y="14268"/>
                </a:cubicBezTo>
                <a:cubicBezTo>
                  <a:pt x="12160" y="14332"/>
                  <a:pt x="12326" y="14405"/>
                  <a:pt x="12494" y="14479"/>
                </a:cubicBezTo>
                <a:cubicBezTo>
                  <a:pt x="13068" y="14916"/>
                  <a:pt x="13347" y="15686"/>
                  <a:pt x="12712" y="16270"/>
                </a:cubicBezTo>
                <a:cubicBezTo>
                  <a:pt x="12351" y="16604"/>
                  <a:pt x="11707" y="16749"/>
                  <a:pt x="11144" y="16749"/>
                </a:cubicBezTo>
                <a:cubicBezTo>
                  <a:pt x="10948" y="16749"/>
                  <a:pt x="10761" y="16731"/>
                  <a:pt x="10600" y="16698"/>
                </a:cubicBezTo>
                <a:cubicBezTo>
                  <a:pt x="9416" y="16451"/>
                  <a:pt x="9416" y="15153"/>
                  <a:pt x="10356" y="14587"/>
                </a:cubicBezTo>
                <a:cubicBezTo>
                  <a:pt x="10802" y="14317"/>
                  <a:pt x="11309" y="14266"/>
                  <a:pt x="11815" y="14266"/>
                </a:cubicBezTo>
                <a:close/>
                <a:moveTo>
                  <a:pt x="14288" y="1"/>
                </a:moveTo>
                <a:cubicBezTo>
                  <a:pt x="14245" y="1"/>
                  <a:pt x="14203" y="25"/>
                  <a:pt x="14193" y="76"/>
                </a:cubicBezTo>
                <a:cubicBezTo>
                  <a:pt x="13718" y="2587"/>
                  <a:pt x="10437" y="2926"/>
                  <a:pt x="8457" y="3658"/>
                </a:cubicBezTo>
                <a:cubicBezTo>
                  <a:pt x="6610" y="4341"/>
                  <a:pt x="4810" y="5253"/>
                  <a:pt x="3391" y="6644"/>
                </a:cubicBezTo>
                <a:cubicBezTo>
                  <a:pt x="1917" y="8088"/>
                  <a:pt x="1225" y="9911"/>
                  <a:pt x="675" y="11865"/>
                </a:cubicBezTo>
                <a:cubicBezTo>
                  <a:pt x="203" y="13545"/>
                  <a:pt x="1" y="15621"/>
                  <a:pt x="1345" y="16976"/>
                </a:cubicBezTo>
                <a:cubicBezTo>
                  <a:pt x="1953" y="17589"/>
                  <a:pt x="2792" y="17917"/>
                  <a:pt x="3637" y="18023"/>
                </a:cubicBezTo>
                <a:cubicBezTo>
                  <a:pt x="3856" y="18050"/>
                  <a:pt x="4075" y="18063"/>
                  <a:pt x="4295" y="18063"/>
                </a:cubicBezTo>
                <a:cubicBezTo>
                  <a:pt x="4517" y="18063"/>
                  <a:pt x="4739" y="18049"/>
                  <a:pt x="4960" y="18022"/>
                </a:cubicBezTo>
                <a:cubicBezTo>
                  <a:pt x="5354" y="17975"/>
                  <a:pt x="5756" y="17870"/>
                  <a:pt x="6146" y="17870"/>
                </a:cubicBezTo>
                <a:cubicBezTo>
                  <a:pt x="6402" y="17870"/>
                  <a:pt x="6652" y="17915"/>
                  <a:pt x="6890" y="18053"/>
                </a:cubicBezTo>
                <a:cubicBezTo>
                  <a:pt x="6415" y="20286"/>
                  <a:pt x="6430" y="22571"/>
                  <a:pt x="7583" y="24633"/>
                </a:cubicBezTo>
                <a:cubicBezTo>
                  <a:pt x="7597" y="24658"/>
                  <a:pt x="7623" y="24675"/>
                  <a:pt x="7651" y="24675"/>
                </a:cubicBezTo>
                <a:cubicBezTo>
                  <a:pt x="7656" y="24675"/>
                  <a:pt x="7662" y="24674"/>
                  <a:pt x="7667" y="24673"/>
                </a:cubicBezTo>
                <a:cubicBezTo>
                  <a:pt x="7756" y="24771"/>
                  <a:pt x="7975" y="24794"/>
                  <a:pt x="8084" y="24794"/>
                </a:cubicBezTo>
                <a:cubicBezTo>
                  <a:pt x="8087" y="24794"/>
                  <a:pt x="8090" y="24794"/>
                  <a:pt x="8093" y="24794"/>
                </a:cubicBezTo>
                <a:cubicBezTo>
                  <a:pt x="8333" y="24791"/>
                  <a:pt x="8560" y="24690"/>
                  <a:pt x="8724" y="24514"/>
                </a:cubicBezTo>
                <a:cubicBezTo>
                  <a:pt x="8769" y="24465"/>
                  <a:pt x="8738" y="24398"/>
                  <a:pt x="8692" y="24377"/>
                </a:cubicBezTo>
                <a:cubicBezTo>
                  <a:pt x="8690" y="24377"/>
                  <a:pt x="8690" y="24375"/>
                  <a:pt x="8690" y="24374"/>
                </a:cubicBezTo>
                <a:cubicBezTo>
                  <a:pt x="7559" y="22596"/>
                  <a:pt x="7430" y="20521"/>
                  <a:pt x="7770" y="18497"/>
                </a:cubicBezTo>
                <a:lnTo>
                  <a:pt x="7770" y="18497"/>
                </a:lnTo>
                <a:cubicBezTo>
                  <a:pt x="8417" y="19245"/>
                  <a:pt x="8810" y="20212"/>
                  <a:pt x="9574" y="20859"/>
                </a:cubicBezTo>
                <a:cubicBezTo>
                  <a:pt x="10176" y="21361"/>
                  <a:pt x="10932" y="21640"/>
                  <a:pt x="11715" y="21648"/>
                </a:cubicBezTo>
                <a:cubicBezTo>
                  <a:pt x="11722" y="21648"/>
                  <a:pt x="11729" y="21648"/>
                  <a:pt x="11737" y="21648"/>
                </a:cubicBezTo>
                <a:cubicBezTo>
                  <a:pt x="13595" y="21648"/>
                  <a:pt x="15130" y="20128"/>
                  <a:pt x="16180" y="18749"/>
                </a:cubicBezTo>
                <a:cubicBezTo>
                  <a:pt x="17341" y="17218"/>
                  <a:pt x="18109" y="15424"/>
                  <a:pt x="18416" y="13526"/>
                </a:cubicBezTo>
                <a:cubicBezTo>
                  <a:pt x="18596" y="12393"/>
                  <a:pt x="18579" y="11246"/>
                  <a:pt x="18500" y="10106"/>
                </a:cubicBezTo>
                <a:cubicBezTo>
                  <a:pt x="18426" y="8976"/>
                  <a:pt x="18367" y="7816"/>
                  <a:pt x="18096" y="6713"/>
                </a:cubicBezTo>
                <a:cubicBezTo>
                  <a:pt x="17813" y="5566"/>
                  <a:pt x="17219" y="4547"/>
                  <a:pt x="16597" y="3555"/>
                </a:cubicBezTo>
                <a:cubicBezTo>
                  <a:pt x="15864" y="2383"/>
                  <a:pt x="15124" y="1219"/>
                  <a:pt x="14383" y="50"/>
                </a:cubicBezTo>
                <a:cubicBezTo>
                  <a:pt x="14363" y="18"/>
                  <a:pt x="14325" y="1"/>
                  <a:pt x="142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ncert One"/>
              <a:buNone/>
              <a:defRPr sz="2100"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52260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4" name="Google Shape;634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5" name="Google Shape;635;p11"/>
          <p:cNvSpPr/>
          <p:nvPr/>
        </p:nvSpPr>
        <p:spPr>
          <a:xfrm rot="-9414220">
            <a:off x="3756950" y="-1502442"/>
            <a:ext cx="6375630" cy="3546255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6" name="Google Shape;636;p11"/>
          <p:cNvSpPr/>
          <p:nvPr/>
        </p:nvSpPr>
        <p:spPr>
          <a:xfrm>
            <a:off x="-783600" y="3300525"/>
            <a:ext cx="2883796" cy="2860986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13"/>
          <p:cNvGrpSpPr/>
          <p:nvPr/>
        </p:nvGrpSpPr>
        <p:grpSpPr>
          <a:xfrm>
            <a:off x="-604450" y="-2556914"/>
            <a:ext cx="12007034" cy="10559506"/>
            <a:chOff x="-604450" y="-2556914"/>
            <a:chExt cx="12007034" cy="10559506"/>
          </a:xfrm>
        </p:grpSpPr>
        <p:sp>
          <p:nvSpPr>
            <p:cNvPr id="640" name="Google Shape;640;p13"/>
            <p:cNvSpPr/>
            <p:nvPr/>
          </p:nvSpPr>
          <p:spPr>
            <a:xfrm>
              <a:off x="6552898" y="-2556914"/>
              <a:ext cx="3136555" cy="4347003"/>
            </a:xfrm>
            <a:custGeom>
              <a:avLst/>
              <a:gdLst/>
              <a:ahLst/>
              <a:cxnLst/>
              <a:rect l="l" t="t" r="r" b="b"/>
              <a:pathLst>
                <a:path w="18194" h="25215" extrusionOk="0">
                  <a:moveTo>
                    <a:pt x="7071" y="6097"/>
                  </a:moveTo>
                  <a:cubicBezTo>
                    <a:pt x="7502" y="6097"/>
                    <a:pt x="7948" y="6264"/>
                    <a:pt x="8334" y="6457"/>
                  </a:cubicBezTo>
                  <a:lnTo>
                    <a:pt x="8333" y="6457"/>
                  </a:lnTo>
                  <a:cubicBezTo>
                    <a:pt x="8333" y="6465"/>
                    <a:pt x="8334" y="6471"/>
                    <a:pt x="8338" y="6479"/>
                  </a:cubicBezTo>
                  <a:cubicBezTo>
                    <a:pt x="8393" y="6577"/>
                    <a:pt x="8414" y="6629"/>
                    <a:pt x="8338" y="6678"/>
                  </a:cubicBezTo>
                  <a:cubicBezTo>
                    <a:pt x="8173" y="6719"/>
                    <a:pt x="8009" y="6766"/>
                    <a:pt x="7846" y="6817"/>
                  </a:cubicBezTo>
                  <a:cubicBezTo>
                    <a:pt x="7624" y="6848"/>
                    <a:pt x="7398" y="6867"/>
                    <a:pt x="7174" y="6867"/>
                  </a:cubicBezTo>
                  <a:cubicBezTo>
                    <a:pt x="7068" y="6867"/>
                    <a:pt x="6962" y="6863"/>
                    <a:pt x="6857" y="6854"/>
                  </a:cubicBezTo>
                  <a:cubicBezTo>
                    <a:pt x="6835" y="6853"/>
                    <a:pt x="6809" y="6851"/>
                    <a:pt x="6781" y="6850"/>
                  </a:cubicBezTo>
                  <a:cubicBezTo>
                    <a:pt x="6785" y="6847"/>
                    <a:pt x="6789" y="6846"/>
                    <a:pt x="6793" y="6843"/>
                  </a:cubicBezTo>
                  <a:cubicBezTo>
                    <a:pt x="6818" y="6831"/>
                    <a:pt x="6807" y="6796"/>
                    <a:pt x="6783" y="6796"/>
                  </a:cubicBezTo>
                  <a:cubicBezTo>
                    <a:pt x="6780" y="6796"/>
                    <a:pt x="6776" y="6797"/>
                    <a:pt x="6771" y="6799"/>
                  </a:cubicBezTo>
                  <a:cubicBezTo>
                    <a:pt x="6731" y="6811"/>
                    <a:pt x="6691" y="6826"/>
                    <a:pt x="6651" y="6839"/>
                  </a:cubicBezTo>
                  <a:cubicBezTo>
                    <a:pt x="6594" y="6831"/>
                    <a:pt x="6541" y="6818"/>
                    <a:pt x="6505" y="6789"/>
                  </a:cubicBezTo>
                  <a:cubicBezTo>
                    <a:pt x="6114" y="6491"/>
                    <a:pt x="6619" y="6133"/>
                    <a:pt x="6933" y="6103"/>
                  </a:cubicBezTo>
                  <a:cubicBezTo>
                    <a:pt x="6978" y="6099"/>
                    <a:pt x="7025" y="6097"/>
                    <a:pt x="7071" y="6097"/>
                  </a:cubicBezTo>
                  <a:close/>
                  <a:moveTo>
                    <a:pt x="11413" y="6352"/>
                  </a:moveTo>
                  <a:cubicBezTo>
                    <a:pt x="11563" y="6352"/>
                    <a:pt x="11712" y="6368"/>
                    <a:pt x="11854" y="6405"/>
                  </a:cubicBezTo>
                  <a:cubicBezTo>
                    <a:pt x="12158" y="6483"/>
                    <a:pt x="12600" y="6919"/>
                    <a:pt x="12167" y="7150"/>
                  </a:cubicBezTo>
                  <a:cubicBezTo>
                    <a:pt x="12130" y="7170"/>
                    <a:pt x="12081" y="7176"/>
                    <a:pt x="12029" y="7176"/>
                  </a:cubicBezTo>
                  <a:cubicBezTo>
                    <a:pt x="12023" y="7176"/>
                    <a:pt x="12018" y="7176"/>
                    <a:pt x="12012" y="7176"/>
                  </a:cubicBezTo>
                  <a:cubicBezTo>
                    <a:pt x="11976" y="7156"/>
                    <a:pt x="11939" y="7135"/>
                    <a:pt x="11900" y="7117"/>
                  </a:cubicBezTo>
                  <a:cubicBezTo>
                    <a:pt x="11896" y="7114"/>
                    <a:pt x="11892" y="7113"/>
                    <a:pt x="11888" y="7113"/>
                  </a:cubicBezTo>
                  <a:cubicBezTo>
                    <a:pt x="11868" y="7113"/>
                    <a:pt x="11854" y="7141"/>
                    <a:pt x="11874" y="7157"/>
                  </a:cubicBezTo>
                  <a:cubicBezTo>
                    <a:pt x="11876" y="7160"/>
                    <a:pt x="11880" y="7164"/>
                    <a:pt x="11884" y="7166"/>
                  </a:cubicBezTo>
                  <a:cubicBezTo>
                    <a:pt x="11856" y="7162"/>
                    <a:pt x="11830" y="7160"/>
                    <a:pt x="11808" y="7158"/>
                  </a:cubicBezTo>
                  <a:cubicBezTo>
                    <a:pt x="11478" y="7129"/>
                    <a:pt x="11152" y="7062"/>
                    <a:pt x="10837" y="6961"/>
                  </a:cubicBezTo>
                  <a:cubicBezTo>
                    <a:pt x="10684" y="6885"/>
                    <a:pt x="10531" y="6813"/>
                    <a:pt x="10375" y="6745"/>
                  </a:cubicBezTo>
                  <a:cubicBezTo>
                    <a:pt x="10308" y="6685"/>
                    <a:pt x="10337" y="6635"/>
                    <a:pt x="10407" y="6550"/>
                  </a:cubicBezTo>
                  <a:cubicBezTo>
                    <a:pt x="10411" y="6543"/>
                    <a:pt x="10413" y="6535"/>
                    <a:pt x="10413" y="6529"/>
                  </a:cubicBezTo>
                  <a:cubicBezTo>
                    <a:pt x="10729" y="6431"/>
                    <a:pt x="11076" y="6352"/>
                    <a:pt x="11413" y="6352"/>
                  </a:cubicBezTo>
                  <a:close/>
                  <a:moveTo>
                    <a:pt x="9341" y="7486"/>
                  </a:moveTo>
                  <a:lnTo>
                    <a:pt x="9341" y="7486"/>
                  </a:lnTo>
                  <a:cubicBezTo>
                    <a:pt x="9332" y="7597"/>
                    <a:pt x="9324" y="7706"/>
                    <a:pt x="9314" y="7817"/>
                  </a:cubicBezTo>
                  <a:lnTo>
                    <a:pt x="9314" y="7816"/>
                  </a:lnTo>
                  <a:cubicBezTo>
                    <a:pt x="9322" y="7706"/>
                    <a:pt x="9330" y="7597"/>
                    <a:pt x="9341" y="7486"/>
                  </a:cubicBezTo>
                  <a:close/>
                  <a:moveTo>
                    <a:pt x="9313" y="7830"/>
                  </a:moveTo>
                  <a:lnTo>
                    <a:pt x="9313" y="7830"/>
                  </a:lnTo>
                  <a:cubicBezTo>
                    <a:pt x="9301" y="7973"/>
                    <a:pt x="9289" y="8116"/>
                    <a:pt x="9278" y="8258"/>
                  </a:cubicBezTo>
                  <a:lnTo>
                    <a:pt x="9278" y="8257"/>
                  </a:lnTo>
                  <a:cubicBezTo>
                    <a:pt x="9289" y="8114"/>
                    <a:pt x="9301" y="7972"/>
                    <a:pt x="9313" y="7830"/>
                  </a:cubicBezTo>
                  <a:close/>
                  <a:moveTo>
                    <a:pt x="9654" y="8464"/>
                  </a:moveTo>
                  <a:lnTo>
                    <a:pt x="9654" y="8464"/>
                  </a:lnTo>
                  <a:cubicBezTo>
                    <a:pt x="9658" y="8467"/>
                    <a:pt x="9663" y="8470"/>
                    <a:pt x="9668" y="8473"/>
                  </a:cubicBezTo>
                  <a:lnTo>
                    <a:pt x="9667" y="8473"/>
                  </a:lnTo>
                  <a:cubicBezTo>
                    <a:pt x="9662" y="8470"/>
                    <a:pt x="9658" y="8467"/>
                    <a:pt x="9654" y="8464"/>
                  </a:cubicBezTo>
                  <a:close/>
                  <a:moveTo>
                    <a:pt x="9785" y="8513"/>
                  </a:moveTo>
                  <a:cubicBezTo>
                    <a:pt x="9780" y="8517"/>
                    <a:pt x="9777" y="8522"/>
                    <a:pt x="9777" y="8529"/>
                  </a:cubicBezTo>
                  <a:lnTo>
                    <a:pt x="9777" y="8528"/>
                  </a:lnTo>
                  <a:cubicBezTo>
                    <a:pt x="9777" y="8522"/>
                    <a:pt x="9780" y="8516"/>
                    <a:pt x="9785" y="8513"/>
                  </a:cubicBezTo>
                  <a:close/>
                  <a:moveTo>
                    <a:pt x="7881" y="8271"/>
                  </a:moveTo>
                  <a:cubicBezTo>
                    <a:pt x="7999" y="8271"/>
                    <a:pt x="8114" y="8287"/>
                    <a:pt x="8225" y="8322"/>
                  </a:cubicBezTo>
                  <a:cubicBezTo>
                    <a:pt x="8217" y="8326"/>
                    <a:pt x="8209" y="8332"/>
                    <a:pt x="8201" y="8336"/>
                  </a:cubicBezTo>
                  <a:cubicBezTo>
                    <a:pt x="8168" y="8354"/>
                    <a:pt x="8184" y="8403"/>
                    <a:pt x="8215" y="8403"/>
                  </a:cubicBezTo>
                  <a:cubicBezTo>
                    <a:pt x="8220" y="8403"/>
                    <a:pt x="8226" y="8401"/>
                    <a:pt x="8232" y="8398"/>
                  </a:cubicBezTo>
                  <a:lnTo>
                    <a:pt x="8314" y="8356"/>
                  </a:lnTo>
                  <a:cubicBezTo>
                    <a:pt x="8349" y="8370"/>
                    <a:pt x="8382" y="8387"/>
                    <a:pt x="8413" y="8406"/>
                  </a:cubicBezTo>
                  <a:lnTo>
                    <a:pt x="8413" y="8406"/>
                  </a:lnTo>
                  <a:cubicBezTo>
                    <a:pt x="8431" y="8436"/>
                    <a:pt x="8448" y="8465"/>
                    <a:pt x="8462" y="8496"/>
                  </a:cubicBezTo>
                  <a:cubicBezTo>
                    <a:pt x="8437" y="8488"/>
                    <a:pt x="8410" y="8481"/>
                    <a:pt x="8384" y="8477"/>
                  </a:cubicBezTo>
                  <a:cubicBezTo>
                    <a:pt x="8378" y="8476"/>
                    <a:pt x="8372" y="8475"/>
                    <a:pt x="8366" y="8475"/>
                  </a:cubicBezTo>
                  <a:cubicBezTo>
                    <a:pt x="8305" y="8475"/>
                    <a:pt x="8260" y="8553"/>
                    <a:pt x="8321" y="8596"/>
                  </a:cubicBezTo>
                  <a:lnTo>
                    <a:pt x="8381" y="8636"/>
                  </a:lnTo>
                  <a:cubicBezTo>
                    <a:pt x="8242" y="8774"/>
                    <a:pt x="8046" y="8879"/>
                    <a:pt x="7886" y="8975"/>
                  </a:cubicBezTo>
                  <a:cubicBezTo>
                    <a:pt x="7597" y="9148"/>
                    <a:pt x="7299" y="9316"/>
                    <a:pt x="6993" y="9463"/>
                  </a:cubicBezTo>
                  <a:cubicBezTo>
                    <a:pt x="6889" y="9512"/>
                    <a:pt x="6215" y="9862"/>
                    <a:pt x="5896" y="9862"/>
                  </a:cubicBezTo>
                  <a:cubicBezTo>
                    <a:pt x="5791" y="9862"/>
                    <a:pt x="5724" y="9824"/>
                    <a:pt x="5728" y="9725"/>
                  </a:cubicBezTo>
                  <a:cubicBezTo>
                    <a:pt x="5748" y="9227"/>
                    <a:pt x="6449" y="8781"/>
                    <a:pt x="6834" y="8578"/>
                  </a:cubicBezTo>
                  <a:cubicBezTo>
                    <a:pt x="7143" y="8417"/>
                    <a:pt x="7521" y="8271"/>
                    <a:pt x="7881" y="8271"/>
                  </a:cubicBezTo>
                  <a:close/>
                  <a:moveTo>
                    <a:pt x="10374" y="8375"/>
                  </a:moveTo>
                  <a:cubicBezTo>
                    <a:pt x="10794" y="8375"/>
                    <a:pt x="11224" y="8616"/>
                    <a:pt x="11554" y="8863"/>
                  </a:cubicBezTo>
                  <a:cubicBezTo>
                    <a:pt x="11902" y="9124"/>
                    <a:pt x="12520" y="9677"/>
                    <a:pt x="12462" y="10172"/>
                  </a:cubicBezTo>
                  <a:cubicBezTo>
                    <a:pt x="12452" y="10253"/>
                    <a:pt x="12402" y="10285"/>
                    <a:pt x="12327" y="10285"/>
                  </a:cubicBezTo>
                  <a:cubicBezTo>
                    <a:pt x="12033" y="10285"/>
                    <a:pt x="11355" y="9780"/>
                    <a:pt x="11253" y="9709"/>
                  </a:cubicBezTo>
                  <a:cubicBezTo>
                    <a:pt x="10976" y="9516"/>
                    <a:pt x="10708" y="9304"/>
                    <a:pt x="10451" y="9084"/>
                  </a:cubicBezTo>
                  <a:cubicBezTo>
                    <a:pt x="10309" y="8964"/>
                    <a:pt x="10132" y="8829"/>
                    <a:pt x="10017" y="8672"/>
                  </a:cubicBezTo>
                  <a:cubicBezTo>
                    <a:pt x="10039" y="8661"/>
                    <a:pt x="10061" y="8652"/>
                    <a:pt x="10083" y="8641"/>
                  </a:cubicBezTo>
                  <a:cubicBezTo>
                    <a:pt x="10154" y="8608"/>
                    <a:pt x="10115" y="8514"/>
                    <a:pt x="10046" y="8514"/>
                  </a:cubicBezTo>
                  <a:cubicBezTo>
                    <a:pt x="10043" y="8514"/>
                    <a:pt x="10041" y="8514"/>
                    <a:pt x="10039" y="8514"/>
                  </a:cubicBezTo>
                  <a:cubicBezTo>
                    <a:pt x="10033" y="8514"/>
                    <a:pt x="10027" y="8514"/>
                    <a:pt x="10021" y="8514"/>
                  </a:cubicBezTo>
                  <a:cubicBezTo>
                    <a:pt x="9970" y="8514"/>
                    <a:pt x="9919" y="8525"/>
                    <a:pt x="9871" y="8546"/>
                  </a:cubicBezTo>
                  <a:cubicBezTo>
                    <a:pt x="9852" y="8553"/>
                    <a:pt x="9835" y="8565"/>
                    <a:pt x="9821" y="8582"/>
                  </a:cubicBezTo>
                  <a:cubicBezTo>
                    <a:pt x="9804" y="8570"/>
                    <a:pt x="9788" y="8558"/>
                    <a:pt x="9771" y="8546"/>
                  </a:cubicBezTo>
                  <a:lnTo>
                    <a:pt x="9771" y="8546"/>
                  </a:lnTo>
                  <a:cubicBezTo>
                    <a:pt x="9772" y="8546"/>
                    <a:pt x="9772" y="8548"/>
                    <a:pt x="9773" y="8548"/>
                  </a:cubicBezTo>
                  <a:cubicBezTo>
                    <a:pt x="9776" y="8546"/>
                    <a:pt x="9779" y="8545"/>
                    <a:pt x="9781" y="8542"/>
                  </a:cubicBezTo>
                  <a:cubicBezTo>
                    <a:pt x="9785" y="8549"/>
                    <a:pt x="9793" y="8552"/>
                    <a:pt x="9800" y="8552"/>
                  </a:cubicBezTo>
                  <a:cubicBezTo>
                    <a:pt x="9805" y="8552"/>
                    <a:pt x="9810" y="8551"/>
                    <a:pt x="9815" y="8548"/>
                  </a:cubicBezTo>
                  <a:cubicBezTo>
                    <a:pt x="9909" y="8481"/>
                    <a:pt x="10015" y="8433"/>
                    <a:pt x="10128" y="8404"/>
                  </a:cubicBezTo>
                  <a:cubicBezTo>
                    <a:pt x="10153" y="8424"/>
                    <a:pt x="10177" y="8442"/>
                    <a:pt x="10204" y="8461"/>
                  </a:cubicBezTo>
                  <a:cubicBezTo>
                    <a:pt x="10211" y="8466"/>
                    <a:pt x="10218" y="8469"/>
                    <a:pt x="10225" y="8469"/>
                  </a:cubicBezTo>
                  <a:cubicBezTo>
                    <a:pt x="10253" y="8469"/>
                    <a:pt x="10272" y="8426"/>
                    <a:pt x="10244" y="8404"/>
                  </a:cubicBezTo>
                  <a:lnTo>
                    <a:pt x="10244" y="8402"/>
                  </a:lnTo>
                  <a:cubicBezTo>
                    <a:pt x="10237" y="8397"/>
                    <a:pt x="10229" y="8390"/>
                    <a:pt x="10223" y="8386"/>
                  </a:cubicBezTo>
                  <a:cubicBezTo>
                    <a:pt x="10273" y="8379"/>
                    <a:pt x="10324" y="8375"/>
                    <a:pt x="10374" y="8375"/>
                  </a:cubicBezTo>
                  <a:close/>
                  <a:moveTo>
                    <a:pt x="7977" y="10952"/>
                  </a:moveTo>
                  <a:cubicBezTo>
                    <a:pt x="8019" y="10952"/>
                    <a:pt x="8055" y="10964"/>
                    <a:pt x="8069" y="11002"/>
                  </a:cubicBezTo>
                  <a:cubicBezTo>
                    <a:pt x="8097" y="11072"/>
                    <a:pt x="8045" y="11151"/>
                    <a:pt x="8005" y="11206"/>
                  </a:cubicBezTo>
                  <a:cubicBezTo>
                    <a:pt x="7817" y="11459"/>
                    <a:pt x="7497" y="11740"/>
                    <a:pt x="7195" y="11851"/>
                  </a:cubicBezTo>
                  <a:cubicBezTo>
                    <a:pt x="7109" y="11884"/>
                    <a:pt x="6998" y="11909"/>
                    <a:pt x="6902" y="11909"/>
                  </a:cubicBezTo>
                  <a:cubicBezTo>
                    <a:pt x="6819" y="11909"/>
                    <a:pt x="6745" y="11891"/>
                    <a:pt x="6705" y="11844"/>
                  </a:cubicBezTo>
                  <a:lnTo>
                    <a:pt x="6705" y="11843"/>
                  </a:lnTo>
                  <a:cubicBezTo>
                    <a:pt x="6725" y="11824"/>
                    <a:pt x="6745" y="11807"/>
                    <a:pt x="6765" y="11788"/>
                  </a:cubicBezTo>
                  <a:cubicBezTo>
                    <a:pt x="6784" y="11770"/>
                    <a:pt x="6770" y="11739"/>
                    <a:pt x="6747" y="11739"/>
                  </a:cubicBezTo>
                  <a:cubicBezTo>
                    <a:pt x="6743" y="11739"/>
                    <a:pt x="6739" y="11740"/>
                    <a:pt x="6734" y="11742"/>
                  </a:cubicBezTo>
                  <a:cubicBezTo>
                    <a:pt x="6714" y="11752"/>
                    <a:pt x="6694" y="11764"/>
                    <a:pt x="6674" y="11775"/>
                  </a:cubicBezTo>
                  <a:cubicBezTo>
                    <a:pt x="6667" y="11730"/>
                    <a:pt x="6674" y="11671"/>
                    <a:pt x="6707" y="11595"/>
                  </a:cubicBezTo>
                  <a:cubicBezTo>
                    <a:pt x="6829" y="11315"/>
                    <a:pt x="7081" y="11114"/>
                    <a:pt x="7367" y="11027"/>
                  </a:cubicBezTo>
                  <a:lnTo>
                    <a:pt x="7367" y="11027"/>
                  </a:lnTo>
                  <a:cubicBezTo>
                    <a:pt x="7319" y="11059"/>
                    <a:pt x="7274" y="11096"/>
                    <a:pt x="7234" y="11139"/>
                  </a:cubicBezTo>
                  <a:cubicBezTo>
                    <a:pt x="7196" y="11183"/>
                    <a:pt x="7242" y="11232"/>
                    <a:pt x="7288" y="11232"/>
                  </a:cubicBezTo>
                  <a:cubicBezTo>
                    <a:pt x="7295" y="11232"/>
                    <a:pt x="7302" y="11231"/>
                    <a:pt x="7309" y="11228"/>
                  </a:cubicBezTo>
                  <a:cubicBezTo>
                    <a:pt x="7481" y="11167"/>
                    <a:pt x="7630" y="11051"/>
                    <a:pt x="7805" y="10991"/>
                  </a:cubicBezTo>
                  <a:cubicBezTo>
                    <a:pt x="7840" y="10979"/>
                    <a:pt x="7915" y="10952"/>
                    <a:pt x="7977" y="10952"/>
                  </a:cubicBezTo>
                  <a:close/>
                  <a:moveTo>
                    <a:pt x="10017" y="11021"/>
                  </a:moveTo>
                  <a:cubicBezTo>
                    <a:pt x="10084" y="11021"/>
                    <a:pt x="10171" y="11069"/>
                    <a:pt x="10209" y="11090"/>
                  </a:cubicBezTo>
                  <a:cubicBezTo>
                    <a:pt x="10372" y="11176"/>
                    <a:pt x="10500" y="11315"/>
                    <a:pt x="10660" y="11403"/>
                  </a:cubicBezTo>
                  <a:cubicBezTo>
                    <a:pt x="10670" y="11408"/>
                    <a:pt x="10680" y="11411"/>
                    <a:pt x="10691" y="11411"/>
                  </a:cubicBezTo>
                  <a:cubicBezTo>
                    <a:pt x="10734" y="11411"/>
                    <a:pt x="10777" y="11372"/>
                    <a:pt x="10748" y="11327"/>
                  </a:cubicBezTo>
                  <a:cubicBezTo>
                    <a:pt x="10716" y="11278"/>
                    <a:pt x="10677" y="11232"/>
                    <a:pt x="10635" y="11194"/>
                  </a:cubicBezTo>
                  <a:lnTo>
                    <a:pt x="10635" y="11194"/>
                  </a:lnTo>
                  <a:cubicBezTo>
                    <a:pt x="10903" y="11327"/>
                    <a:pt x="11120" y="11566"/>
                    <a:pt x="11195" y="11860"/>
                  </a:cubicBezTo>
                  <a:cubicBezTo>
                    <a:pt x="11213" y="11942"/>
                    <a:pt x="11213" y="12000"/>
                    <a:pt x="11197" y="12044"/>
                  </a:cubicBezTo>
                  <a:cubicBezTo>
                    <a:pt x="11180" y="12030"/>
                    <a:pt x="11163" y="12015"/>
                    <a:pt x="11144" y="12002"/>
                  </a:cubicBezTo>
                  <a:cubicBezTo>
                    <a:pt x="11139" y="11998"/>
                    <a:pt x="11133" y="11996"/>
                    <a:pt x="11128" y="11996"/>
                  </a:cubicBezTo>
                  <a:cubicBezTo>
                    <a:pt x="11107" y="11996"/>
                    <a:pt x="11090" y="12023"/>
                    <a:pt x="11107" y="12043"/>
                  </a:cubicBezTo>
                  <a:cubicBezTo>
                    <a:pt x="11124" y="12064"/>
                    <a:pt x="11140" y="12084"/>
                    <a:pt x="11157" y="12106"/>
                  </a:cubicBezTo>
                  <a:cubicBezTo>
                    <a:pt x="11124" y="12133"/>
                    <a:pt x="11078" y="12145"/>
                    <a:pt x="11025" y="12145"/>
                  </a:cubicBezTo>
                  <a:cubicBezTo>
                    <a:pt x="10914" y="12145"/>
                    <a:pt x="10775" y="12094"/>
                    <a:pt x="10672" y="12035"/>
                  </a:cubicBezTo>
                  <a:cubicBezTo>
                    <a:pt x="10392" y="11878"/>
                    <a:pt x="10121" y="11548"/>
                    <a:pt x="9977" y="11268"/>
                  </a:cubicBezTo>
                  <a:cubicBezTo>
                    <a:pt x="9947" y="11208"/>
                    <a:pt x="9908" y="11122"/>
                    <a:pt x="9945" y="11058"/>
                  </a:cubicBezTo>
                  <a:cubicBezTo>
                    <a:pt x="9961" y="11031"/>
                    <a:pt x="9987" y="11021"/>
                    <a:pt x="10017" y="11021"/>
                  </a:cubicBezTo>
                  <a:close/>
                  <a:moveTo>
                    <a:pt x="7468" y="13428"/>
                  </a:moveTo>
                  <a:cubicBezTo>
                    <a:pt x="7502" y="13428"/>
                    <a:pt x="7536" y="13430"/>
                    <a:pt x="7570" y="13433"/>
                  </a:cubicBezTo>
                  <a:cubicBezTo>
                    <a:pt x="7549" y="13435"/>
                    <a:pt x="7527" y="13438"/>
                    <a:pt x="7506" y="13442"/>
                  </a:cubicBezTo>
                  <a:cubicBezTo>
                    <a:pt x="7443" y="13458"/>
                    <a:pt x="7426" y="13553"/>
                    <a:pt x="7494" y="13575"/>
                  </a:cubicBezTo>
                  <a:cubicBezTo>
                    <a:pt x="7669" y="13635"/>
                    <a:pt x="7803" y="13675"/>
                    <a:pt x="7713" y="13887"/>
                  </a:cubicBezTo>
                  <a:cubicBezTo>
                    <a:pt x="7653" y="14026"/>
                    <a:pt x="7575" y="14158"/>
                    <a:pt x="7482" y="14278"/>
                  </a:cubicBezTo>
                  <a:cubicBezTo>
                    <a:pt x="7333" y="14478"/>
                    <a:pt x="7169" y="14669"/>
                    <a:pt x="7011" y="14861"/>
                  </a:cubicBezTo>
                  <a:cubicBezTo>
                    <a:pt x="6765" y="15162"/>
                    <a:pt x="6510" y="15472"/>
                    <a:pt x="6199" y="15710"/>
                  </a:cubicBezTo>
                  <a:cubicBezTo>
                    <a:pt x="6060" y="15817"/>
                    <a:pt x="5711" y="16053"/>
                    <a:pt x="5447" y="16053"/>
                  </a:cubicBezTo>
                  <a:cubicBezTo>
                    <a:pt x="5351" y="16053"/>
                    <a:pt x="5267" y="16022"/>
                    <a:pt x="5207" y="15944"/>
                  </a:cubicBezTo>
                  <a:lnTo>
                    <a:pt x="5208" y="15944"/>
                  </a:lnTo>
                  <a:cubicBezTo>
                    <a:pt x="4932" y="15581"/>
                    <a:pt x="5488" y="14802"/>
                    <a:pt x="5704" y="14518"/>
                  </a:cubicBezTo>
                  <a:cubicBezTo>
                    <a:pt x="6096" y="14004"/>
                    <a:pt x="6779" y="13428"/>
                    <a:pt x="7468" y="13428"/>
                  </a:cubicBezTo>
                  <a:close/>
                  <a:moveTo>
                    <a:pt x="10035" y="13534"/>
                  </a:moveTo>
                  <a:cubicBezTo>
                    <a:pt x="10764" y="13582"/>
                    <a:pt x="11394" y="14305"/>
                    <a:pt x="11715" y="14908"/>
                  </a:cubicBezTo>
                  <a:cubicBezTo>
                    <a:pt x="11882" y="15221"/>
                    <a:pt x="12306" y="16080"/>
                    <a:pt x="11975" y="16393"/>
                  </a:cubicBezTo>
                  <a:cubicBezTo>
                    <a:pt x="11920" y="16446"/>
                    <a:pt x="11854" y="16468"/>
                    <a:pt x="11783" y="16468"/>
                  </a:cubicBezTo>
                  <a:cubicBezTo>
                    <a:pt x="11512" y="16468"/>
                    <a:pt x="11165" y="16143"/>
                    <a:pt x="11035" y="16004"/>
                  </a:cubicBezTo>
                  <a:cubicBezTo>
                    <a:pt x="10767" y="15718"/>
                    <a:pt x="10564" y="15373"/>
                    <a:pt x="10369" y="15036"/>
                  </a:cubicBezTo>
                  <a:cubicBezTo>
                    <a:pt x="10244" y="14818"/>
                    <a:pt x="10113" y="14605"/>
                    <a:pt x="9997" y="14384"/>
                  </a:cubicBezTo>
                  <a:cubicBezTo>
                    <a:pt x="9925" y="14250"/>
                    <a:pt x="9871" y="14109"/>
                    <a:pt x="9833" y="13961"/>
                  </a:cubicBezTo>
                  <a:cubicBezTo>
                    <a:pt x="9779" y="13737"/>
                    <a:pt x="9919" y="13719"/>
                    <a:pt x="10100" y="13689"/>
                  </a:cubicBezTo>
                  <a:cubicBezTo>
                    <a:pt x="10171" y="13677"/>
                    <a:pt x="10168" y="13581"/>
                    <a:pt x="10108" y="13555"/>
                  </a:cubicBezTo>
                  <a:cubicBezTo>
                    <a:pt x="10084" y="13546"/>
                    <a:pt x="10060" y="13539"/>
                    <a:pt x="10035" y="13534"/>
                  </a:cubicBezTo>
                  <a:close/>
                  <a:moveTo>
                    <a:pt x="7354" y="16871"/>
                  </a:moveTo>
                  <a:cubicBezTo>
                    <a:pt x="7366" y="16884"/>
                    <a:pt x="7383" y="16891"/>
                    <a:pt x="7401" y="16891"/>
                  </a:cubicBezTo>
                  <a:cubicBezTo>
                    <a:pt x="7775" y="16893"/>
                    <a:pt x="7406" y="17667"/>
                    <a:pt x="7319" y="17816"/>
                  </a:cubicBezTo>
                  <a:cubicBezTo>
                    <a:pt x="7180" y="18059"/>
                    <a:pt x="6872" y="18578"/>
                    <a:pt x="6530" y="18578"/>
                  </a:cubicBezTo>
                  <a:cubicBezTo>
                    <a:pt x="6516" y="18578"/>
                    <a:pt x="6502" y="18577"/>
                    <a:pt x="6487" y="18575"/>
                  </a:cubicBezTo>
                  <a:cubicBezTo>
                    <a:pt x="6020" y="18514"/>
                    <a:pt x="6465" y="17734"/>
                    <a:pt x="6594" y="17550"/>
                  </a:cubicBezTo>
                  <a:lnTo>
                    <a:pt x="6595" y="17550"/>
                  </a:lnTo>
                  <a:cubicBezTo>
                    <a:pt x="6779" y="17287"/>
                    <a:pt x="7037" y="16983"/>
                    <a:pt x="7354" y="16871"/>
                  </a:cubicBezTo>
                  <a:close/>
                  <a:moveTo>
                    <a:pt x="9709" y="16964"/>
                  </a:moveTo>
                  <a:cubicBezTo>
                    <a:pt x="10005" y="17124"/>
                    <a:pt x="10209" y="17467"/>
                    <a:pt x="10349" y="17755"/>
                  </a:cubicBezTo>
                  <a:cubicBezTo>
                    <a:pt x="10446" y="17956"/>
                    <a:pt x="10755" y="18786"/>
                    <a:pt x="10301" y="18786"/>
                  </a:cubicBezTo>
                  <a:cubicBezTo>
                    <a:pt x="10297" y="18786"/>
                    <a:pt x="10293" y="18786"/>
                    <a:pt x="10289" y="18786"/>
                  </a:cubicBezTo>
                  <a:lnTo>
                    <a:pt x="10289" y="18784"/>
                  </a:lnTo>
                  <a:cubicBezTo>
                    <a:pt x="9928" y="18772"/>
                    <a:pt x="9693" y="18175"/>
                    <a:pt x="9591" y="17903"/>
                  </a:cubicBezTo>
                  <a:cubicBezTo>
                    <a:pt x="9531" y="17746"/>
                    <a:pt x="9305" y="16973"/>
                    <a:pt x="9623" y="16973"/>
                  </a:cubicBezTo>
                  <a:cubicBezTo>
                    <a:pt x="9634" y="16973"/>
                    <a:pt x="9646" y="16974"/>
                    <a:pt x="9659" y="16976"/>
                  </a:cubicBezTo>
                  <a:cubicBezTo>
                    <a:pt x="9662" y="16977"/>
                    <a:pt x="9666" y="16977"/>
                    <a:pt x="9669" y="16977"/>
                  </a:cubicBezTo>
                  <a:cubicBezTo>
                    <a:pt x="9683" y="16977"/>
                    <a:pt x="9697" y="16973"/>
                    <a:pt x="9709" y="16964"/>
                  </a:cubicBezTo>
                  <a:close/>
                  <a:moveTo>
                    <a:pt x="7643" y="18562"/>
                  </a:moveTo>
                  <a:cubicBezTo>
                    <a:pt x="7684" y="18562"/>
                    <a:pt x="7722" y="18577"/>
                    <a:pt x="7755" y="18603"/>
                  </a:cubicBezTo>
                  <a:cubicBezTo>
                    <a:pt x="7744" y="18628"/>
                    <a:pt x="7769" y="18651"/>
                    <a:pt x="7792" y="18651"/>
                  </a:cubicBezTo>
                  <a:cubicBezTo>
                    <a:pt x="7795" y="18651"/>
                    <a:pt x="7798" y="18650"/>
                    <a:pt x="7801" y="18650"/>
                  </a:cubicBezTo>
                  <a:lnTo>
                    <a:pt x="7809" y="18662"/>
                  </a:lnTo>
                  <a:cubicBezTo>
                    <a:pt x="7797" y="18668"/>
                    <a:pt x="7787" y="18680"/>
                    <a:pt x="7785" y="18695"/>
                  </a:cubicBezTo>
                  <a:cubicBezTo>
                    <a:pt x="7757" y="18814"/>
                    <a:pt x="7766" y="18926"/>
                    <a:pt x="7658" y="19007"/>
                  </a:cubicBezTo>
                  <a:cubicBezTo>
                    <a:pt x="7625" y="19032"/>
                    <a:pt x="7579" y="19052"/>
                    <a:pt x="7537" y="19052"/>
                  </a:cubicBezTo>
                  <a:cubicBezTo>
                    <a:pt x="7502" y="19052"/>
                    <a:pt x="7470" y="19038"/>
                    <a:pt x="7450" y="18998"/>
                  </a:cubicBezTo>
                  <a:cubicBezTo>
                    <a:pt x="7450" y="18987"/>
                    <a:pt x="7446" y="18976"/>
                    <a:pt x="7438" y="18967"/>
                  </a:cubicBezTo>
                  <a:cubicBezTo>
                    <a:pt x="7397" y="18851"/>
                    <a:pt x="7413" y="18691"/>
                    <a:pt x="7511" y="18614"/>
                  </a:cubicBezTo>
                  <a:cubicBezTo>
                    <a:pt x="7557" y="18578"/>
                    <a:pt x="7601" y="18562"/>
                    <a:pt x="7643" y="18562"/>
                  </a:cubicBezTo>
                  <a:close/>
                  <a:moveTo>
                    <a:pt x="9125" y="18584"/>
                  </a:moveTo>
                  <a:cubicBezTo>
                    <a:pt x="9174" y="18584"/>
                    <a:pt x="9226" y="18606"/>
                    <a:pt x="9273" y="18658"/>
                  </a:cubicBezTo>
                  <a:cubicBezTo>
                    <a:pt x="9358" y="18751"/>
                    <a:pt x="9346" y="18912"/>
                    <a:pt x="9288" y="19020"/>
                  </a:cubicBezTo>
                  <a:cubicBezTo>
                    <a:pt x="9278" y="19027"/>
                    <a:pt x="9273" y="19036"/>
                    <a:pt x="9270" y="19047"/>
                  </a:cubicBezTo>
                  <a:cubicBezTo>
                    <a:pt x="9250" y="19077"/>
                    <a:pt x="9223" y="19089"/>
                    <a:pt x="9194" y="19089"/>
                  </a:cubicBezTo>
                  <a:cubicBezTo>
                    <a:pt x="9148" y="19089"/>
                    <a:pt x="9097" y="19057"/>
                    <a:pt x="9065" y="19023"/>
                  </a:cubicBezTo>
                  <a:cubicBezTo>
                    <a:pt x="8970" y="18924"/>
                    <a:pt x="8998" y="18815"/>
                    <a:pt x="8990" y="18695"/>
                  </a:cubicBezTo>
                  <a:cubicBezTo>
                    <a:pt x="8989" y="18680"/>
                    <a:pt x="8982" y="18667"/>
                    <a:pt x="8970" y="18658"/>
                  </a:cubicBezTo>
                  <a:cubicBezTo>
                    <a:pt x="8974" y="18654"/>
                    <a:pt x="8978" y="18651"/>
                    <a:pt x="8982" y="18647"/>
                  </a:cubicBezTo>
                  <a:cubicBezTo>
                    <a:pt x="8987" y="18649"/>
                    <a:pt x="8992" y="18651"/>
                    <a:pt x="8997" y="18651"/>
                  </a:cubicBezTo>
                  <a:cubicBezTo>
                    <a:pt x="9018" y="18651"/>
                    <a:pt x="9041" y="18633"/>
                    <a:pt x="9034" y="18608"/>
                  </a:cubicBezTo>
                  <a:cubicBezTo>
                    <a:pt x="9063" y="18592"/>
                    <a:pt x="9094" y="18584"/>
                    <a:pt x="9125" y="18584"/>
                  </a:cubicBezTo>
                  <a:close/>
                  <a:moveTo>
                    <a:pt x="9848" y="1"/>
                  </a:moveTo>
                  <a:cubicBezTo>
                    <a:pt x="9837" y="1"/>
                    <a:pt x="9827" y="6"/>
                    <a:pt x="9824" y="18"/>
                  </a:cubicBezTo>
                  <a:cubicBezTo>
                    <a:pt x="9587" y="965"/>
                    <a:pt x="9695" y="1958"/>
                    <a:pt x="9632" y="2925"/>
                  </a:cubicBezTo>
                  <a:cubicBezTo>
                    <a:pt x="9578" y="3754"/>
                    <a:pt x="9476" y="4578"/>
                    <a:pt x="9372" y="5402"/>
                  </a:cubicBezTo>
                  <a:cubicBezTo>
                    <a:pt x="9141" y="5255"/>
                    <a:pt x="8902" y="5127"/>
                    <a:pt x="8693" y="4944"/>
                  </a:cubicBezTo>
                  <a:cubicBezTo>
                    <a:pt x="8434" y="4720"/>
                    <a:pt x="8206" y="4464"/>
                    <a:pt x="7958" y="4228"/>
                  </a:cubicBezTo>
                  <a:cubicBezTo>
                    <a:pt x="7556" y="3844"/>
                    <a:pt x="7025" y="3475"/>
                    <a:pt x="6446" y="3475"/>
                  </a:cubicBezTo>
                  <a:cubicBezTo>
                    <a:pt x="6420" y="3475"/>
                    <a:pt x="6394" y="3476"/>
                    <a:pt x="6369" y="3477"/>
                  </a:cubicBezTo>
                  <a:cubicBezTo>
                    <a:pt x="6362" y="3479"/>
                    <a:pt x="6355" y="3480"/>
                    <a:pt x="6350" y="3483"/>
                  </a:cubicBezTo>
                  <a:cubicBezTo>
                    <a:pt x="6349" y="3483"/>
                    <a:pt x="6348" y="3483"/>
                    <a:pt x="6347" y="3483"/>
                  </a:cubicBezTo>
                  <a:cubicBezTo>
                    <a:pt x="6322" y="3483"/>
                    <a:pt x="6299" y="3501"/>
                    <a:pt x="6295" y="3527"/>
                  </a:cubicBezTo>
                  <a:cubicBezTo>
                    <a:pt x="6254" y="3775"/>
                    <a:pt x="6378" y="4027"/>
                    <a:pt x="6367" y="4275"/>
                  </a:cubicBezTo>
                  <a:cubicBezTo>
                    <a:pt x="6358" y="4527"/>
                    <a:pt x="6236" y="4627"/>
                    <a:pt x="6078" y="4627"/>
                  </a:cubicBezTo>
                  <a:cubicBezTo>
                    <a:pt x="5974" y="4627"/>
                    <a:pt x="5855" y="4585"/>
                    <a:pt x="5740" y="4514"/>
                  </a:cubicBezTo>
                  <a:cubicBezTo>
                    <a:pt x="5354" y="4275"/>
                    <a:pt x="5042" y="3891"/>
                    <a:pt x="4624" y="3707"/>
                  </a:cubicBezTo>
                  <a:cubicBezTo>
                    <a:pt x="4407" y="3611"/>
                    <a:pt x="4156" y="3562"/>
                    <a:pt x="3904" y="3562"/>
                  </a:cubicBezTo>
                  <a:cubicBezTo>
                    <a:pt x="3362" y="3562"/>
                    <a:pt x="2818" y="3792"/>
                    <a:pt x="2609" y="4286"/>
                  </a:cubicBezTo>
                  <a:lnTo>
                    <a:pt x="2549" y="4286"/>
                  </a:lnTo>
                  <a:cubicBezTo>
                    <a:pt x="2548" y="4286"/>
                    <a:pt x="2547" y="4285"/>
                    <a:pt x="2547" y="4285"/>
                  </a:cubicBezTo>
                  <a:cubicBezTo>
                    <a:pt x="2520" y="4285"/>
                    <a:pt x="2517" y="4328"/>
                    <a:pt x="2545" y="4331"/>
                  </a:cubicBezTo>
                  <a:cubicBezTo>
                    <a:pt x="2560" y="4332"/>
                    <a:pt x="2574" y="4335"/>
                    <a:pt x="2589" y="4338"/>
                  </a:cubicBezTo>
                  <a:cubicBezTo>
                    <a:pt x="2568" y="4398"/>
                    <a:pt x="2550" y="4462"/>
                    <a:pt x="2540" y="4526"/>
                  </a:cubicBezTo>
                  <a:cubicBezTo>
                    <a:pt x="2521" y="4544"/>
                    <a:pt x="2517" y="4572"/>
                    <a:pt x="2529" y="4596"/>
                  </a:cubicBezTo>
                  <a:cubicBezTo>
                    <a:pt x="2524" y="4632"/>
                    <a:pt x="2555" y="4655"/>
                    <a:pt x="2586" y="4655"/>
                  </a:cubicBezTo>
                  <a:cubicBezTo>
                    <a:pt x="2598" y="4655"/>
                    <a:pt x="2610" y="4651"/>
                    <a:pt x="2620" y="4643"/>
                  </a:cubicBezTo>
                  <a:cubicBezTo>
                    <a:pt x="2939" y="4688"/>
                    <a:pt x="4365" y="4744"/>
                    <a:pt x="4153" y="5148"/>
                  </a:cubicBezTo>
                  <a:cubicBezTo>
                    <a:pt x="4035" y="5376"/>
                    <a:pt x="3589" y="5425"/>
                    <a:pt x="3367" y="5463"/>
                  </a:cubicBezTo>
                  <a:cubicBezTo>
                    <a:pt x="3079" y="5514"/>
                    <a:pt x="2788" y="5543"/>
                    <a:pt x="2497" y="5577"/>
                  </a:cubicBezTo>
                  <a:cubicBezTo>
                    <a:pt x="1893" y="5646"/>
                    <a:pt x="1330" y="5890"/>
                    <a:pt x="977" y="6407"/>
                  </a:cubicBezTo>
                  <a:cubicBezTo>
                    <a:pt x="890" y="6537"/>
                    <a:pt x="814" y="6671"/>
                    <a:pt x="750" y="6811"/>
                  </a:cubicBezTo>
                  <a:lnTo>
                    <a:pt x="727" y="6819"/>
                  </a:lnTo>
                  <a:cubicBezTo>
                    <a:pt x="707" y="6826"/>
                    <a:pt x="710" y="6854"/>
                    <a:pt x="726" y="6863"/>
                  </a:cubicBezTo>
                  <a:cubicBezTo>
                    <a:pt x="642" y="7046"/>
                    <a:pt x="570" y="7233"/>
                    <a:pt x="493" y="7420"/>
                  </a:cubicBezTo>
                  <a:cubicBezTo>
                    <a:pt x="445" y="7533"/>
                    <a:pt x="389" y="7654"/>
                    <a:pt x="342" y="7781"/>
                  </a:cubicBezTo>
                  <a:cubicBezTo>
                    <a:pt x="311" y="7800"/>
                    <a:pt x="279" y="7818"/>
                    <a:pt x="249" y="7837"/>
                  </a:cubicBezTo>
                  <a:cubicBezTo>
                    <a:pt x="226" y="7851"/>
                    <a:pt x="235" y="7884"/>
                    <a:pt x="258" y="7884"/>
                  </a:cubicBezTo>
                  <a:cubicBezTo>
                    <a:pt x="261" y="7884"/>
                    <a:pt x="265" y="7883"/>
                    <a:pt x="269" y="7881"/>
                  </a:cubicBezTo>
                  <a:lnTo>
                    <a:pt x="314" y="7861"/>
                  </a:lnTo>
                  <a:lnTo>
                    <a:pt x="314" y="7861"/>
                  </a:lnTo>
                  <a:cubicBezTo>
                    <a:pt x="259" y="8033"/>
                    <a:pt x="233" y="8212"/>
                    <a:pt x="281" y="8381"/>
                  </a:cubicBezTo>
                  <a:cubicBezTo>
                    <a:pt x="270" y="8392"/>
                    <a:pt x="258" y="8401"/>
                    <a:pt x="247" y="8412"/>
                  </a:cubicBezTo>
                  <a:cubicBezTo>
                    <a:pt x="191" y="8468"/>
                    <a:pt x="240" y="8556"/>
                    <a:pt x="300" y="8556"/>
                  </a:cubicBezTo>
                  <a:cubicBezTo>
                    <a:pt x="316" y="8556"/>
                    <a:pt x="333" y="8549"/>
                    <a:pt x="349" y="8534"/>
                  </a:cubicBezTo>
                  <a:cubicBezTo>
                    <a:pt x="1048" y="7880"/>
                    <a:pt x="1929" y="7397"/>
                    <a:pt x="2820" y="7058"/>
                  </a:cubicBezTo>
                  <a:cubicBezTo>
                    <a:pt x="3359" y="6853"/>
                    <a:pt x="4032" y="6629"/>
                    <a:pt x="4668" y="6629"/>
                  </a:cubicBezTo>
                  <a:cubicBezTo>
                    <a:pt x="5023" y="6629"/>
                    <a:pt x="5367" y="6699"/>
                    <a:pt x="5668" y="6881"/>
                  </a:cubicBezTo>
                  <a:cubicBezTo>
                    <a:pt x="5279" y="7414"/>
                    <a:pt x="4378" y="7477"/>
                    <a:pt x="3797" y="7654"/>
                  </a:cubicBezTo>
                  <a:cubicBezTo>
                    <a:pt x="3020" y="7890"/>
                    <a:pt x="2238" y="8281"/>
                    <a:pt x="1576" y="8750"/>
                  </a:cubicBezTo>
                  <a:cubicBezTo>
                    <a:pt x="994" y="9164"/>
                    <a:pt x="298" y="9732"/>
                    <a:pt x="110" y="10460"/>
                  </a:cubicBezTo>
                  <a:cubicBezTo>
                    <a:pt x="1" y="10884"/>
                    <a:pt x="29" y="11312"/>
                    <a:pt x="103" y="11735"/>
                  </a:cubicBezTo>
                  <a:cubicBezTo>
                    <a:pt x="85" y="11751"/>
                    <a:pt x="65" y="11767"/>
                    <a:pt x="46" y="11782"/>
                  </a:cubicBezTo>
                  <a:cubicBezTo>
                    <a:pt x="33" y="11792"/>
                    <a:pt x="43" y="11811"/>
                    <a:pt x="56" y="11811"/>
                  </a:cubicBezTo>
                  <a:cubicBezTo>
                    <a:pt x="59" y="11811"/>
                    <a:pt x="61" y="11811"/>
                    <a:pt x="63" y="11810"/>
                  </a:cubicBezTo>
                  <a:cubicBezTo>
                    <a:pt x="81" y="11802"/>
                    <a:pt x="97" y="11791"/>
                    <a:pt x="113" y="11783"/>
                  </a:cubicBezTo>
                  <a:cubicBezTo>
                    <a:pt x="153" y="11994"/>
                    <a:pt x="202" y="12203"/>
                    <a:pt x="253" y="12410"/>
                  </a:cubicBezTo>
                  <a:cubicBezTo>
                    <a:pt x="262" y="12450"/>
                    <a:pt x="290" y="12466"/>
                    <a:pt x="319" y="12466"/>
                  </a:cubicBezTo>
                  <a:cubicBezTo>
                    <a:pt x="337" y="12466"/>
                    <a:pt x="355" y="12460"/>
                    <a:pt x="369" y="12450"/>
                  </a:cubicBezTo>
                  <a:cubicBezTo>
                    <a:pt x="377" y="12453"/>
                    <a:pt x="386" y="12455"/>
                    <a:pt x="395" y="12455"/>
                  </a:cubicBezTo>
                  <a:cubicBezTo>
                    <a:pt x="420" y="12455"/>
                    <a:pt x="444" y="12442"/>
                    <a:pt x="457" y="12421"/>
                  </a:cubicBezTo>
                  <a:cubicBezTo>
                    <a:pt x="587" y="12236"/>
                    <a:pt x="723" y="12058"/>
                    <a:pt x="885" y="11900"/>
                  </a:cubicBezTo>
                  <a:cubicBezTo>
                    <a:pt x="1430" y="11362"/>
                    <a:pt x="2057" y="10904"/>
                    <a:pt x="2626" y="10389"/>
                  </a:cubicBezTo>
                  <a:cubicBezTo>
                    <a:pt x="3144" y="9920"/>
                    <a:pt x="3777" y="9303"/>
                    <a:pt x="4498" y="9189"/>
                  </a:cubicBezTo>
                  <a:cubicBezTo>
                    <a:pt x="4542" y="9182"/>
                    <a:pt x="4625" y="9174"/>
                    <a:pt x="4719" y="9174"/>
                  </a:cubicBezTo>
                  <a:cubicBezTo>
                    <a:pt x="4947" y="9174"/>
                    <a:pt x="5240" y="9220"/>
                    <a:pt x="5203" y="9428"/>
                  </a:cubicBezTo>
                  <a:cubicBezTo>
                    <a:pt x="5167" y="9632"/>
                    <a:pt x="4983" y="9815"/>
                    <a:pt x="4840" y="9951"/>
                  </a:cubicBezTo>
                  <a:cubicBezTo>
                    <a:pt x="4534" y="10243"/>
                    <a:pt x="4179" y="10537"/>
                    <a:pt x="3804" y="10740"/>
                  </a:cubicBezTo>
                  <a:cubicBezTo>
                    <a:pt x="3005" y="11172"/>
                    <a:pt x="2289" y="11731"/>
                    <a:pt x="1597" y="12315"/>
                  </a:cubicBezTo>
                  <a:cubicBezTo>
                    <a:pt x="1150" y="12691"/>
                    <a:pt x="377" y="13182"/>
                    <a:pt x="357" y="13846"/>
                  </a:cubicBezTo>
                  <a:cubicBezTo>
                    <a:pt x="355" y="13898"/>
                    <a:pt x="357" y="13950"/>
                    <a:pt x="362" y="14003"/>
                  </a:cubicBezTo>
                  <a:cubicBezTo>
                    <a:pt x="357" y="14010"/>
                    <a:pt x="350" y="14018"/>
                    <a:pt x="343" y="14025"/>
                  </a:cubicBezTo>
                  <a:cubicBezTo>
                    <a:pt x="328" y="14045"/>
                    <a:pt x="346" y="14065"/>
                    <a:pt x="364" y="14065"/>
                  </a:cubicBezTo>
                  <a:cubicBezTo>
                    <a:pt x="365" y="14065"/>
                    <a:pt x="365" y="14065"/>
                    <a:pt x="366" y="14065"/>
                  </a:cubicBezTo>
                  <a:cubicBezTo>
                    <a:pt x="419" y="14526"/>
                    <a:pt x="665" y="14968"/>
                    <a:pt x="873" y="15373"/>
                  </a:cubicBezTo>
                  <a:cubicBezTo>
                    <a:pt x="886" y="15401"/>
                    <a:pt x="920" y="15474"/>
                    <a:pt x="962" y="15562"/>
                  </a:cubicBezTo>
                  <a:cubicBezTo>
                    <a:pt x="956" y="15569"/>
                    <a:pt x="949" y="15576"/>
                    <a:pt x="941" y="15582"/>
                  </a:cubicBezTo>
                  <a:cubicBezTo>
                    <a:pt x="920" y="15604"/>
                    <a:pt x="938" y="15637"/>
                    <a:pt x="961" y="15637"/>
                  </a:cubicBezTo>
                  <a:cubicBezTo>
                    <a:pt x="967" y="15637"/>
                    <a:pt x="973" y="15634"/>
                    <a:pt x="980" y="15629"/>
                  </a:cubicBezTo>
                  <a:lnTo>
                    <a:pt x="992" y="15618"/>
                  </a:lnTo>
                  <a:cubicBezTo>
                    <a:pt x="1099" y="15828"/>
                    <a:pt x="1257" y="16089"/>
                    <a:pt x="1393" y="16089"/>
                  </a:cubicBezTo>
                  <a:cubicBezTo>
                    <a:pt x="1416" y="16089"/>
                    <a:pt x="1438" y="16082"/>
                    <a:pt x="1460" y="16065"/>
                  </a:cubicBezTo>
                  <a:cubicBezTo>
                    <a:pt x="1465" y="16061"/>
                    <a:pt x="1468" y="16056"/>
                    <a:pt x="1469" y="16051"/>
                  </a:cubicBezTo>
                  <a:cubicBezTo>
                    <a:pt x="1481" y="16060"/>
                    <a:pt x="1495" y="16066"/>
                    <a:pt x="1509" y="16066"/>
                  </a:cubicBezTo>
                  <a:cubicBezTo>
                    <a:pt x="1529" y="16066"/>
                    <a:pt x="1547" y="16055"/>
                    <a:pt x="1554" y="16029"/>
                  </a:cubicBezTo>
                  <a:cubicBezTo>
                    <a:pt x="1690" y="15549"/>
                    <a:pt x="1958" y="15042"/>
                    <a:pt x="2317" y="14690"/>
                  </a:cubicBezTo>
                  <a:cubicBezTo>
                    <a:pt x="2517" y="14493"/>
                    <a:pt x="2892" y="14245"/>
                    <a:pt x="3224" y="14245"/>
                  </a:cubicBezTo>
                  <a:cubicBezTo>
                    <a:pt x="3384" y="14245"/>
                    <a:pt x="3535" y="14303"/>
                    <a:pt x="3651" y="14453"/>
                  </a:cubicBezTo>
                  <a:cubicBezTo>
                    <a:pt x="3887" y="14760"/>
                    <a:pt x="3736" y="15220"/>
                    <a:pt x="3588" y="15533"/>
                  </a:cubicBezTo>
                  <a:cubicBezTo>
                    <a:pt x="3373" y="15988"/>
                    <a:pt x="3033" y="16336"/>
                    <a:pt x="2680" y="16687"/>
                  </a:cubicBezTo>
                  <a:cubicBezTo>
                    <a:pt x="2376" y="16987"/>
                    <a:pt x="2085" y="17312"/>
                    <a:pt x="1813" y="17640"/>
                  </a:cubicBezTo>
                  <a:cubicBezTo>
                    <a:pt x="1646" y="17840"/>
                    <a:pt x="1333" y="18174"/>
                    <a:pt x="1380" y="18466"/>
                  </a:cubicBezTo>
                  <a:cubicBezTo>
                    <a:pt x="1436" y="18808"/>
                    <a:pt x="1784" y="19098"/>
                    <a:pt x="1984" y="19362"/>
                  </a:cubicBezTo>
                  <a:cubicBezTo>
                    <a:pt x="2058" y="19462"/>
                    <a:pt x="2136" y="19565"/>
                    <a:pt x="2213" y="19670"/>
                  </a:cubicBezTo>
                  <a:cubicBezTo>
                    <a:pt x="2208" y="19677"/>
                    <a:pt x="2202" y="19683"/>
                    <a:pt x="2196" y="19690"/>
                  </a:cubicBezTo>
                  <a:cubicBezTo>
                    <a:pt x="2178" y="19714"/>
                    <a:pt x="2200" y="19740"/>
                    <a:pt x="2224" y="19740"/>
                  </a:cubicBezTo>
                  <a:cubicBezTo>
                    <a:pt x="2233" y="19740"/>
                    <a:pt x="2242" y="19736"/>
                    <a:pt x="2249" y="19727"/>
                  </a:cubicBezTo>
                  <a:cubicBezTo>
                    <a:pt x="2249" y="19726"/>
                    <a:pt x="2250" y="19725"/>
                    <a:pt x="2252" y="19723"/>
                  </a:cubicBezTo>
                  <a:cubicBezTo>
                    <a:pt x="2336" y="19841"/>
                    <a:pt x="2420" y="19961"/>
                    <a:pt x="2498" y="20082"/>
                  </a:cubicBezTo>
                  <a:cubicBezTo>
                    <a:pt x="2493" y="20089"/>
                    <a:pt x="2488" y="20097"/>
                    <a:pt x="2482" y="20103"/>
                  </a:cubicBezTo>
                  <a:cubicBezTo>
                    <a:pt x="2467" y="20125"/>
                    <a:pt x="2485" y="20149"/>
                    <a:pt x="2506" y="20149"/>
                  </a:cubicBezTo>
                  <a:cubicBezTo>
                    <a:pt x="2513" y="20149"/>
                    <a:pt x="2519" y="20147"/>
                    <a:pt x="2525" y="20142"/>
                  </a:cubicBezTo>
                  <a:lnTo>
                    <a:pt x="2533" y="20134"/>
                  </a:lnTo>
                  <a:cubicBezTo>
                    <a:pt x="2651" y="20314"/>
                    <a:pt x="2755" y="20503"/>
                    <a:pt x="2843" y="20701"/>
                  </a:cubicBezTo>
                  <a:cubicBezTo>
                    <a:pt x="2851" y="20717"/>
                    <a:pt x="2864" y="20729"/>
                    <a:pt x="2880" y="20734"/>
                  </a:cubicBezTo>
                  <a:cubicBezTo>
                    <a:pt x="2880" y="20743"/>
                    <a:pt x="2877" y="20754"/>
                    <a:pt x="2877" y="20765"/>
                  </a:cubicBezTo>
                  <a:cubicBezTo>
                    <a:pt x="2877" y="20800"/>
                    <a:pt x="2906" y="20823"/>
                    <a:pt x="2934" y="20823"/>
                  </a:cubicBezTo>
                  <a:cubicBezTo>
                    <a:pt x="2952" y="20823"/>
                    <a:pt x="2969" y="20813"/>
                    <a:pt x="2977" y="20790"/>
                  </a:cubicBezTo>
                  <a:cubicBezTo>
                    <a:pt x="3107" y="20421"/>
                    <a:pt x="3347" y="20018"/>
                    <a:pt x="3555" y="19687"/>
                  </a:cubicBezTo>
                  <a:cubicBezTo>
                    <a:pt x="3769" y="19346"/>
                    <a:pt x="4037" y="18928"/>
                    <a:pt x="4416" y="18751"/>
                  </a:cubicBezTo>
                  <a:cubicBezTo>
                    <a:pt x="4513" y="18706"/>
                    <a:pt x="4619" y="18683"/>
                    <a:pt x="4721" y="18683"/>
                  </a:cubicBezTo>
                  <a:cubicBezTo>
                    <a:pt x="5014" y="18683"/>
                    <a:pt x="5281" y="18866"/>
                    <a:pt x="5228" y="19221"/>
                  </a:cubicBezTo>
                  <a:cubicBezTo>
                    <a:pt x="5176" y="19566"/>
                    <a:pt x="5006" y="19879"/>
                    <a:pt x="4858" y="20191"/>
                  </a:cubicBezTo>
                  <a:cubicBezTo>
                    <a:pt x="4552" y="20837"/>
                    <a:pt x="4220" y="21654"/>
                    <a:pt x="4216" y="22376"/>
                  </a:cubicBezTo>
                  <a:cubicBezTo>
                    <a:pt x="4215" y="22665"/>
                    <a:pt x="4269" y="22944"/>
                    <a:pt x="4512" y="23125"/>
                  </a:cubicBezTo>
                  <a:cubicBezTo>
                    <a:pt x="4922" y="23432"/>
                    <a:pt x="5396" y="23576"/>
                    <a:pt x="5750" y="23961"/>
                  </a:cubicBezTo>
                  <a:cubicBezTo>
                    <a:pt x="5760" y="23973"/>
                    <a:pt x="5774" y="23978"/>
                    <a:pt x="5788" y="23978"/>
                  </a:cubicBezTo>
                  <a:cubicBezTo>
                    <a:pt x="5809" y="23978"/>
                    <a:pt x="5830" y="23966"/>
                    <a:pt x="5839" y="23944"/>
                  </a:cubicBezTo>
                  <a:cubicBezTo>
                    <a:pt x="5870" y="23944"/>
                    <a:pt x="5895" y="23924"/>
                    <a:pt x="5900" y="23895"/>
                  </a:cubicBezTo>
                  <a:cubicBezTo>
                    <a:pt x="6080" y="23168"/>
                    <a:pt x="6165" y="22425"/>
                    <a:pt x="6390" y="21708"/>
                  </a:cubicBezTo>
                  <a:cubicBezTo>
                    <a:pt x="6523" y="21282"/>
                    <a:pt x="6671" y="20858"/>
                    <a:pt x="6849" y="20449"/>
                  </a:cubicBezTo>
                  <a:cubicBezTo>
                    <a:pt x="6942" y="20234"/>
                    <a:pt x="7039" y="20011"/>
                    <a:pt x="7181" y="19822"/>
                  </a:cubicBezTo>
                  <a:cubicBezTo>
                    <a:pt x="7218" y="19771"/>
                    <a:pt x="7298" y="19662"/>
                    <a:pt x="7346" y="19662"/>
                  </a:cubicBezTo>
                  <a:cubicBezTo>
                    <a:pt x="7367" y="19662"/>
                    <a:pt x="7382" y="19682"/>
                    <a:pt x="7386" y="19734"/>
                  </a:cubicBezTo>
                  <a:cubicBezTo>
                    <a:pt x="7413" y="20089"/>
                    <a:pt x="7294" y="20470"/>
                    <a:pt x="7209" y="20810"/>
                  </a:cubicBezTo>
                  <a:cubicBezTo>
                    <a:pt x="6998" y="21634"/>
                    <a:pt x="6730" y="22440"/>
                    <a:pt x="6485" y="23253"/>
                  </a:cubicBezTo>
                  <a:cubicBezTo>
                    <a:pt x="6413" y="23491"/>
                    <a:pt x="6278" y="23860"/>
                    <a:pt x="6477" y="24064"/>
                  </a:cubicBezTo>
                  <a:cubicBezTo>
                    <a:pt x="6625" y="24215"/>
                    <a:pt x="6854" y="24277"/>
                    <a:pt x="7022" y="24400"/>
                  </a:cubicBezTo>
                  <a:cubicBezTo>
                    <a:pt x="7333" y="24627"/>
                    <a:pt x="7655" y="24867"/>
                    <a:pt x="7861" y="25196"/>
                  </a:cubicBezTo>
                  <a:cubicBezTo>
                    <a:pt x="7869" y="25209"/>
                    <a:pt x="7881" y="25215"/>
                    <a:pt x="7893" y="25215"/>
                  </a:cubicBezTo>
                  <a:cubicBezTo>
                    <a:pt x="7915" y="25215"/>
                    <a:pt x="7936" y="25195"/>
                    <a:pt x="7924" y="25167"/>
                  </a:cubicBezTo>
                  <a:cubicBezTo>
                    <a:pt x="7912" y="25139"/>
                    <a:pt x="7897" y="25112"/>
                    <a:pt x="7882" y="25086"/>
                  </a:cubicBezTo>
                  <a:cubicBezTo>
                    <a:pt x="8138" y="24802"/>
                    <a:pt x="8488" y="24619"/>
                    <a:pt x="8824" y="24450"/>
                  </a:cubicBezTo>
                  <a:cubicBezTo>
                    <a:pt x="9012" y="24355"/>
                    <a:pt x="9248" y="24330"/>
                    <a:pt x="9417" y="24204"/>
                  </a:cubicBezTo>
                  <a:cubicBezTo>
                    <a:pt x="9647" y="24035"/>
                    <a:pt x="9573" y="23648"/>
                    <a:pt x="9540" y="23404"/>
                  </a:cubicBezTo>
                  <a:cubicBezTo>
                    <a:pt x="9428" y="22560"/>
                    <a:pt x="9293" y="21722"/>
                    <a:pt x="9218" y="20874"/>
                  </a:cubicBezTo>
                  <a:cubicBezTo>
                    <a:pt x="9188" y="20526"/>
                    <a:pt x="9132" y="20130"/>
                    <a:pt x="9216" y="19785"/>
                  </a:cubicBezTo>
                  <a:cubicBezTo>
                    <a:pt x="9227" y="19738"/>
                    <a:pt x="9243" y="19719"/>
                    <a:pt x="9262" y="19719"/>
                  </a:cubicBezTo>
                  <a:cubicBezTo>
                    <a:pt x="9311" y="19719"/>
                    <a:pt x="9375" y="19846"/>
                    <a:pt x="9405" y="19905"/>
                  </a:cubicBezTo>
                  <a:cubicBezTo>
                    <a:pt x="9513" y="20113"/>
                    <a:pt x="9574" y="20349"/>
                    <a:pt x="9632" y="20577"/>
                  </a:cubicBezTo>
                  <a:cubicBezTo>
                    <a:pt x="9741" y="21009"/>
                    <a:pt x="9819" y="21450"/>
                    <a:pt x="9881" y="21892"/>
                  </a:cubicBezTo>
                  <a:cubicBezTo>
                    <a:pt x="9989" y="22636"/>
                    <a:pt x="9953" y="23384"/>
                    <a:pt x="10015" y="24129"/>
                  </a:cubicBezTo>
                  <a:cubicBezTo>
                    <a:pt x="10016" y="24159"/>
                    <a:pt x="10037" y="24184"/>
                    <a:pt x="10067" y="24188"/>
                  </a:cubicBezTo>
                  <a:cubicBezTo>
                    <a:pt x="10073" y="24215"/>
                    <a:pt x="10096" y="24231"/>
                    <a:pt x="10121" y="24231"/>
                  </a:cubicBezTo>
                  <a:cubicBezTo>
                    <a:pt x="10132" y="24231"/>
                    <a:pt x="10143" y="24227"/>
                    <a:pt x="10153" y="24220"/>
                  </a:cubicBezTo>
                  <a:cubicBezTo>
                    <a:pt x="10564" y="23895"/>
                    <a:pt x="11055" y="23829"/>
                    <a:pt x="11508" y="23593"/>
                  </a:cubicBezTo>
                  <a:cubicBezTo>
                    <a:pt x="11778" y="23453"/>
                    <a:pt x="11876" y="23187"/>
                    <a:pt x="11922" y="22901"/>
                  </a:cubicBezTo>
                  <a:cubicBezTo>
                    <a:pt x="12034" y="22188"/>
                    <a:pt x="11838" y="21328"/>
                    <a:pt x="11639" y="20642"/>
                  </a:cubicBezTo>
                  <a:cubicBezTo>
                    <a:pt x="11543" y="20310"/>
                    <a:pt x="11426" y="19973"/>
                    <a:pt x="11430" y="19623"/>
                  </a:cubicBezTo>
                  <a:cubicBezTo>
                    <a:pt x="11434" y="19310"/>
                    <a:pt x="11658" y="19166"/>
                    <a:pt x="11908" y="19166"/>
                  </a:cubicBezTo>
                  <a:cubicBezTo>
                    <a:pt x="12044" y="19166"/>
                    <a:pt x="12187" y="19208"/>
                    <a:pt x="12306" y="19290"/>
                  </a:cubicBezTo>
                  <a:cubicBezTo>
                    <a:pt x="12651" y="19527"/>
                    <a:pt x="12848" y="19982"/>
                    <a:pt x="13006" y="20354"/>
                  </a:cubicBezTo>
                  <a:cubicBezTo>
                    <a:pt x="13159" y="20714"/>
                    <a:pt x="13330" y="21150"/>
                    <a:pt x="13398" y="21536"/>
                  </a:cubicBezTo>
                  <a:cubicBezTo>
                    <a:pt x="13403" y="21563"/>
                    <a:pt x="13423" y="21575"/>
                    <a:pt x="13444" y="21575"/>
                  </a:cubicBezTo>
                  <a:cubicBezTo>
                    <a:pt x="13469" y="21575"/>
                    <a:pt x="13496" y="21558"/>
                    <a:pt x="13501" y="21529"/>
                  </a:cubicBezTo>
                  <a:cubicBezTo>
                    <a:pt x="13502" y="21518"/>
                    <a:pt x="13502" y="21508"/>
                    <a:pt x="13503" y="21497"/>
                  </a:cubicBezTo>
                  <a:cubicBezTo>
                    <a:pt x="13519" y="21494"/>
                    <a:pt x="13535" y="21485"/>
                    <a:pt x="13545" y="21470"/>
                  </a:cubicBezTo>
                  <a:cubicBezTo>
                    <a:pt x="13663" y="21290"/>
                    <a:pt x="13795" y="21120"/>
                    <a:pt x="13942" y="20961"/>
                  </a:cubicBezTo>
                  <a:cubicBezTo>
                    <a:pt x="13943" y="20964"/>
                    <a:pt x="13946" y="20968"/>
                    <a:pt x="13949" y="20970"/>
                  </a:cubicBezTo>
                  <a:cubicBezTo>
                    <a:pt x="13954" y="20978"/>
                    <a:pt x="13961" y="20981"/>
                    <a:pt x="13969" y="20981"/>
                  </a:cubicBezTo>
                  <a:cubicBezTo>
                    <a:pt x="13988" y="20981"/>
                    <a:pt x="14007" y="20959"/>
                    <a:pt x="13997" y="20938"/>
                  </a:cubicBezTo>
                  <a:cubicBezTo>
                    <a:pt x="13993" y="20930"/>
                    <a:pt x="13989" y="20922"/>
                    <a:pt x="13983" y="20914"/>
                  </a:cubicBezTo>
                  <a:cubicBezTo>
                    <a:pt x="14082" y="20807"/>
                    <a:pt x="14183" y="20702"/>
                    <a:pt x="14286" y="20601"/>
                  </a:cubicBezTo>
                  <a:cubicBezTo>
                    <a:pt x="14286" y="20602"/>
                    <a:pt x="14287" y="20603"/>
                    <a:pt x="14287" y="20605"/>
                  </a:cubicBezTo>
                  <a:cubicBezTo>
                    <a:pt x="14294" y="20617"/>
                    <a:pt x="14305" y="20622"/>
                    <a:pt x="14316" y="20622"/>
                  </a:cubicBezTo>
                  <a:cubicBezTo>
                    <a:pt x="14337" y="20622"/>
                    <a:pt x="14358" y="20601"/>
                    <a:pt x="14345" y="20577"/>
                  </a:cubicBezTo>
                  <a:lnTo>
                    <a:pt x="14333" y="20554"/>
                  </a:lnTo>
                  <a:cubicBezTo>
                    <a:pt x="14426" y="20462"/>
                    <a:pt x="14519" y="20373"/>
                    <a:pt x="14609" y="20287"/>
                  </a:cubicBezTo>
                  <a:cubicBezTo>
                    <a:pt x="14849" y="20058"/>
                    <a:pt x="15238" y="19829"/>
                    <a:pt x="15349" y="19499"/>
                  </a:cubicBezTo>
                  <a:cubicBezTo>
                    <a:pt x="15442" y="19219"/>
                    <a:pt x="15186" y="18839"/>
                    <a:pt x="15054" y="18615"/>
                  </a:cubicBezTo>
                  <a:cubicBezTo>
                    <a:pt x="14838" y="18247"/>
                    <a:pt x="14603" y="17880"/>
                    <a:pt x="14353" y="17535"/>
                  </a:cubicBezTo>
                  <a:cubicBezTo>
                    <a:pt x="14058" y="17131"/>
                    <a:pt x="13779" y="16733"/>
                    <a:pt x="13641" y="16251"/>
                  </a:cubicBezTo>
                  <a:cubicBezTo>
                    <a:pt x="13545" y="15917"/>
                    <a:pt x="13470" y="15440"/>
                    <a:pt x="13753" y="15176"/>
                  </a:cubicBezTo>
                  <a:cubicBezTo>
                    <a:pt x="13862" y="15072"/>
                    <a:pt x="13985" y="15030"/>
                    <a:pt x="14110" y="15030"/>
                  </a:cubicBezTo>
                  <a:cubicBezTo>
                    <a:pt x="14467" y="15030"/>
                    <a:pt x="14848" y="15373"/>
                    <a:pt x="15030" y="15622"/>
                  </a:cubicBezTo>
                  <a:cubicBezTo>
                    <a:pt x="15328" y="16028"/>
                    <a:pt x="15510" y="16572"/>
                    <a:pt x="15568" y="17067"/>
                  </a:cubicBezTo>
                  <a:cubicBezTo>
                    <a:pt x="15571" y="17098"/>
                    <a:pt x="15593" y="17111"/>
                    <a:pt x="15616" y="17111"/>
                  </a:cubicBezTo>
                  <a:cubicBezTo>
                    <a:pt x="15627" y="17111"/>
                    <a:pt x="15639" y="17108"/>
                    <a:pt x="15649" y="17103"/>
                  </a:cubicBezTo>
                  <a:cubicBezTo>
                    <a:pt x="15649" y="17108"/>
                    <a:pt x="15652" y="17113"/>
                    <a:pt x="15656" y="17119"/>
                  </a:cubicBezTo>
                  <a:cubicBezTo>
                    <a:pt x="15679" y="17143"/>
                    <a:pt x="15706" y="17154"/>
                    <a:pt x="15735" y="17154"/>
                  </a:cubicBezTo>
                  <a:cubicBezTo>
                    <a:pt x="15869" y="17154"/>
                    <a:pt x="16056" y="16933"/>
                    <a:pt x="16189" y="16752"/>
                  </a:cubicBezTo>
                  <a:lnTo>
                    <a:pt x="16200" y="16765"/>
                  </a:lnTo>
                  <a:cubicBezTo>
                    <a:pt x="16206" y="16773"/>
                    <a:pt x="16213" y="16776"/>
                    <a:pt x="16220" y="16776"/>
                  </a:cubicBezTo>
                  <a:cubicBezTo>
                    <a:pt x="16241" y="16776"/>
                    <a:pt x="16261" y="16748"/>
                    <a:pt x="16245" y="16725"/>
                  </a:cubicBezTo>
                  <a:cubicBezTo>
                    <a:pt x="16238" y="16717"/>
                    <a:pt x="16233" y="16709"/>
                    <a:pt x="16226" y="16701"/>
                  </a:cubicBezTo>
                  <a:cubicBezTo>
                    <a:pt x="16284" y="16621"/>
                    <a:pt x="16326" y="16555"/>
                    <a:pt x="16346" y="16529"/>
                  </a:cubicBezTo>
                  <a:cubicBezTo>
                    <a:pt x="16616" y="16161"/>
                    <a:pt x="16931" y="15767"/>
                    <a:pt x="17056" y="15318"/>
                  </a:cubicBezTo>
                  <a:cubicBezTo>
                    <a:pt x="17058" y="15319"/>
                    <a:pt x="17060" y="15319"/>
                    <a:pt x="17062" y="15319"/>
                  </a:cubicBezTo>
                  <a:cubicBezTo>
                    <a:pt x="17080" y="15319"/>
                    <a:pt x="17096" y="15304"/>
                    <a:pt x="17085" y="15284"/>
                  </a:cubicBezTo>
                  <a:cubicBezTo>
                    <a:pt x="17080" y="15276"/>
                    <a:pt x="17075" y="15268"/>
                    <a:pt x="17071" y="15258"/>
                  </a:cubicBezTo>
                  <a:cubicBezTo>
                    <a:pt x="17083" y="15208"/>
                    <a:pt x="17093" y="15157"/>
                    <a:pt x="17101" y="15105"/>
                  </a:cubicBezTo>
                  <a:cubicBezTo>
                    <a:pt x="17188" y="14445"/>
                    <a:pt x="16504" y="13838"/>
                    <a:pt x="16124" y="13394"/>
                  </a:cubicBezTo>
                  <a:cubicBezTo>
                    <a:pt x="15534" y="12707"/>
                    <a:pt x="14917" y="12039"/>
                    <a:pt x="14198" y="11484"/>
                  </a:cubicBezTo>
                  <a:cubicBezTo>
                    <a:pt x="13861" y="11226"/>
                    <a:pt x="13558" y="10878"/>
                    <a:pt x="13302" y="10540"/>
                  </a:cubicBezTo>
                  <a:cubicBezTo>
                    <a:pt x="13183" y="10381"/>
                    <a:pt x="13030" y="10172"/>
                    <a:pt x="13028" y="9965"/>
                  </a:cubicBezTo>
                  <a:cubicBezTo>
                    <a:pt x="13027" y="9817"/>
                    <a:pt x="13171" y="9773"/>
                    <a:pt x="13335" y="9773"/>
                  </a:cubicBezTo>
                  <a:cubicBezTo>
                    <a:pt x="13502" y="9773"/>
                    <a:pt x="13689" y="9818"/>
                    <a:pt x="13762" y="9843"/>
                  </a:cubicBezTo>
                  <a:cubicBezTo>
                    <a:pt x="14454" y="10069"/>
                    <a:pt x="14981" y="10782"/>
                    <a:pt x="15417" y="11327"/>
                  </a:cubicBezTo>
                  <a:cubicBezTo>
                    <a:pt x="15896" y="11927"/>
                    <a:pt x="16440" y="12479"/>
                    <a:pt x="16892" y="13098"/>
                  </a:cubicBezTo>
                  <a:cubicBezTo>
                    <a:pt x="17025" y="13281"/>
                    <a:pt x="17131" y="13479"/>
                    <a:pt x="17231" y="13681"/>
                  </a:cubicBezTo>
                  <a:cubicBezTo>
                    <a:pt x="17242" y="13709"/>
                    <a:pt x="17268" y="13727"/>
                    <a:pt x="17298" y="13727"/>
                  </a:cubicBezTo>
                  <a:cubicBezTo>
                    <a:pt x="17303" y="13727"/>
                    <a:pt x="17309" y="13726"/>
                    <a:pt x="17315" y="13725"/>
                  </a:cubicBezTo>
                  <a:cubicBezTo>
                    <a:pt x="17329" y="13740"/>
                    <a:pt x="17350" y="13749"/>
                    <a:pt x="17371" y="13749"/>
                  </a:cubicBezTo>
                  <a:cubicBezTo>
                    <a:pt x="17396" y="13749"/>
                    <a:pt x="17421" y="13736"/>
                    <a:pt x="17435" y="13703"/>
                  </a:cubicBezTo>
                  <a:cubicBezTo>
                    <a:pt x="17519" y="13507"/>
                    <a:pt x="17601" y="13309"/>
                    <a:pt x="17673" y="13107"/>
                  </a:cubicBezTo>
                  <a:cubicBezTo>
                    <a:pt x="17688" y="13118"/>
                    <a:pt x="17703" y="13130"/>
                    <a:pt x="17717" y="13141"/>
                  </a:cubicBezTo>
                  <a:cubicBezTo>
                    <a:pt x="17721" y="13143"/>
                    <a:pt x="17724" y="13144"/>
                    <a:pt x="17727" y="13144"/>
                  </a:cubicBezTo>
                  <a:cubicBezTo>
                    <a:pt x="17740" y="13144"/>
                    <a:pt x="17750" y="13128"/>
                    <a:pt x="17740" y="13117"/>
                  </a:cubicBezTo>
                  <a:cubicBezTo>
                    <a:pt x="17723" y="13098"/>
                    <a:pt x="17707" y="13079"/>
                    <a:pt x="17689" y="13061"/>
                  </a:cubicBezTo>
                  <a:cubicBezTo>
                    <a:pt x="17832" y="12655"/>
                    <a:pt x="17928" y="12238"/>
                    <a:pt x="17888" y="11802"/>
                  </a:cubicBezTo>
                  <a:cubicBezTo>
                    <a:pt x="17820" y="11054"/>
                    <a:pt x="17225" y="10380"/>
                    <a:pt x="16716" y="9879"/>
                  </a:cubicBezTo>
                  <a:cubicBezTo>
                    <a:pt x="16138" y="9308"/>
                    <a:pt x="15430" y="8797"/>
                    <a:pt x="14701" y="8440"/>
                  </a:cubicBezTo>
                  <a:cubicBezTo>
                    <a:pt x="14155" y="8172"/>
                    <a:pt x="13277" y="7964"/>
                    <a:pt x="12978" y="7376"/>
                  </a:cubicBezTo>
                  <a:cubicBezTo>
                    <a:pt x="13187" y="7292"/>
                    <a:pt x="13406" y="7256"/>
                    <a:pt x="13628" y="7256"/>
                  </a:cubicBezTo>
                  <a:cubicBezTo>
                    <a:pt x="14375" y="7256"/>
                    <a:pt x="15162" y="7660"/>
                    <a:pt x="15761" y="8008"/>
                  </a:cubicBezTo>
                  <a:cubicBezTo>
                    <a:pt x="16585" y="8485"/>
                    <a:pt x="17379" y="9104"/>
                    <a:pt x="17961" y="9863"/>
                  </a:cubicBezTo>
                  <a:cubicBezTo>
                    <a:pt x="17978" y="9884"/>
                    <a:pt x="17998" y="9893"/>
                    <a:pt x="18017" y="9893"/>
                  </a:cubicBezTo>
                  <a:cubicBezTo>
                    <a:pt x="18074" y="9893"/>
                    <a:pt x="18126" y="9819"/>
                    <a:pt x="18083" y="9759"/>
                  </a:cubicBezTo>
                  <a:lnTo>
                    <a:pt x="18055" y="9723"/>
                  </a:lnTo>
                  <a:cubicBezTo>
                    <a:pt x="18129" y="9563"/>
                    <a:pt x="18131" y="9383"/>
                    <a:pt x="18104" y="9203"/>
                  </a:cubicBezTo>
                  <a:lnTo>
                    <a:pt x="18104" y="9203"/>
                  </a:lnTo>
                  <a:cubicBezTo>
                    <a:pt x="18119" y="9212"/>
                    <a:pt x="18132" y="9221"/>
                    <a:pt x="18147" y="9231"/>
                  </a:cubicBezTo>
                  <a:cubicBezTo>
                    <a:pt x="18152" y="9234"/>
                    <a:pt x="18156" y="9235"/>
                    <a:pt x="18161" y="9235"/>
                  </a:cubicBezTo>
                  <a:cubicBezTo>
                    <a:pt x="18181" y="9235"/>
                    <a:pt x="18193" y="9207"/>
                    <a:pt x="18175" y="9191"/>
                  </a:cubicBezTo>
                  <a:cubicBezTo>
                    <a:pt x="18147" y="9167"/>
                    <a:pt x="18119" y="9144"/>
                    <a:pt x="18091" y="9120"/>
                  </a:cubicBezTo>
                  <a:cubicBezTo>
                    <a:pt x="18065" y="8988"/>
                    <a:pt x="18031" y="8858"/>
                    <a:pt x="18001" y="8740"/>
                  </a:cubicBezTo>
                  <a:cubicBezTo>
                    <a:pt x="17955" y="8541"/>
                    <a:pt x="17913" y="8346"/>
                    <a:pt x="17860" y="8153"/>
                  </a:cubicBezTo>
                  <a:cubicBezTo>
                    <a:pt x="17877" y="8146"/>
                    <a:pt x="17885" y="8120"/>
                    <a:pt x="17865" y="8109"/>
                  </a:cubicBezTo>
                  <a:cubicBezTo>
                    <a:pt x="17859" y="8105"/>
                    <a:pt x="17852" y="8101"/>
                    <a:pt x="17844" y="8097"/>
                  </a:cubicBezTo>
                  <a:cubicBezTo>
                    <a:pt x="17803" y="7949"/>
                    <a:pt x="17749" y="7804"/>
                    <a:pt x="17687" y="7662"/>
                  </a:cubicBezTo>
                  <a:cubicBezTo>
                    <a:pt x="17420" y="7094"/>
                    <a:pt x="16903" y="6762"/>
                    <a:pt x="16320" y="6598"/>
                  </a:cubicBezTo>
                  <a:cubicBezTo>
                    <a:pt x="16037" y="6518"/>
                    <a:pt x="15756" y="6441"/>
                    <a:pt x="15480" y="6346"/>
                  </a:cubicBezTo>
                  <a:cubicBezTo>
                    <a:pt x="15266" y="6273"/>
                    <a:pt x="14834" y="6153"/>
                    <a:pt x="14753" y="5909"/>
                  </a:cubicBezTo>
                  <a:cubicBezTo>
                    <a:pt x="14674" y="5671"/>
                    <a:pt x="15064" y="5616"/>
                    <a:pt x="15486" y="5616"/>
                  </a:cubicBezTo>
                  <a:cubicBezTo>
                    <a:pt x="15834" y="5616"/>
                    <a:pt x="16204" y="5654"/>
                    <a:pt x="16349" y="5657"/>
                  </a:cubicBezTo>
                  <a:cubicBezTo>
                    <a:pt x="16359" y="5669"/>
                    <a:pt x="16375" y="5675"/>
                    <a:pt x="16391" y="5675"/>
                  </a:cubicBezTo>
                  <a:cubicBezTo>
                    <a:pt x="16418" y="5675"/>
                    <a:pt x="16445" y="5657"/>
                    <a:pt x="16446" y="5625"/>
                  </a:cubicBezTo>
                  <a:cubicBezTo>
                    <a:pt x="16461" y="5603"/>
                    <a:pt x="16461" y="5575"/>
                    <a:pt x="16446" y="5554"/>
                  </a:cubicBezTo>
                  <a:cubicBezTo>
                    <a:pt x="16446" y="5489"/>
                    <a:pt x="16440" y="5423"/>
                    <a:pt x="16429" y="5359"/>
                  </a:cubicBezTo>
                  <a:lnTo>
                    <a:pt x="16473" y="5359"/>
                  </a:lnTo>
                  <a:cubicBezTo>
                    <a:pt x="16474" y="5359"/>
                    <a:pt x="16474" y="5359"/>
                    <a:pt x="16474" y="5359"/>
                  </a:cubicBezTo>
                  <a:cubicBezTo>
                    <a:pt x="16501" y="5359"/>
                    <a:pt x="16505" y="5318"/>
                    <a:pt x="16476" y="5315"/>
                  </a:cubicBezTo>
                  <a:cubicBezTo>
                    <a:pt x="16456" y="5311"/>
                    <a:pt x="16437" y="5310"/>
                    <a:pt x="16417" y="5307"/>
                  </a:cubicBezTo>
                  <a:cubicBezTo>
                    <a:pt x="16268" y="4687"/>
                    <a:pt x="15588" y="4358"/>
                    <a:pt x="14949" y="4358"/>
                  </a:cubicBezTo>
                  <a:cubicBezTo>
                    <a:pt x="14802" y="4358"/>
                    <a:pt x="14658" y="4376"/>
                    <a:pt x="14522" y="4411"/>
                  </a:cubicBezTo>
                  <a:cubicBezTo>
                    <a:pt x="14079" y="4526"/>
                    <a:pt x="13709" y="4854"/>
                    <a:pt x="13289" y="5027"/>
                  </a:cubicBezTo>
                  <a:cubicBezTo>
                    <a:pt x="13191" y="5067"/>
                    <a:pt x="13094" y="5090"/>
                    <a:pt x="13007" y="5090"/>
                  </a:cubicBezTo>
                  <a:cubicBezTo>
                    <a:pt x="12814" y="5090"/>
                    <a:pt x="12674" y="4976"/>
                    <a:pt x="12708" y="4691"/>
                  </a:cubicBezTo>
                  <a:cubicBezTo>
                    <a:pt x="12739" y="4444"/>
                    <a:pt x="12902" y="4216"/>
                    <a:pt x="12899" y="3964"/>
                  </a:cubicBezTo>
                  <a:cubicBezTo>
                    <a:pt x="12900" y="3935"/>
                    <a:pt x="12878" y="3911"/>
                    <a:pt x="12848" y="3910"/>
                  </a:cubicBezTo>
                  <a:cubicBezTo>
                    <a:pt x="12844" y="3907"/>
                    <a:pt x="12840" y="3906"/>
                    <a:pt x="12835" y="3904"/>
                  </a:cubicBezTo>
                  <a:cubicBezTo>
                    <a:pt x="12733" y="3881"/>
                    <a:pt x="12631" y="3871"/>
                    <a:pt x="12529" y="3871"/>
                  </a:cubicBezTo>
                  <a:cubicBezTo>
                    <a:pt x="12034" y="3871"/>
                    <a:pt x="11544" y="4116"/>
                    <a:pt x="11147" y="4388"/>
                  </a:cubicBezTo>
                  <a:cubicBezTo>
                    <a:pt x="10864" y="4582"/>
                    <a:pt x="10596" y="4799"/>
                    <a:pt x="10305" y="4979"/>
                  </a:cubicBezTo>
                  <a:cubicBezTo>
                    <a:pt x="10076" y="5122"/>
                    <a:pt x="9828" y="5208"/>
                    <a:pt x="9582" y="5312"/>
                  </a:cubicBezTo>
                  <a:cubicBezTo>
                    <a:pt x="9675" y="4564"/>
                    <a:pt x="9763" y="3816"/>
                    <a:pt x="9807" y="3064"/>
                  </a:cubicBezTo>
                  <a:cubicBezTo>
                    <a:pt x="9867" y="2053"/>
                    <a:pt x="9771" y="1038"/>
                    <a:pt x="9877" y="30"/>
                  </a:cubicBezTo>
                  <a:cubicBezTo>
                    <a:pt x="9880" y="12"/>
                    <a:pt x="9863" y="1"/>
                    <a:pt x="9848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-604450" y="2153065"/>
              <a:ext cx="1507183" cy="3535385"/>
            </a:xfrm>
            <a:custGeom>
              <a:avLst/>
              <a:gdLst/>
              <a:ahLst/>
              <a:cxnLst/>
              <a:rect l="l" t="t" r="r" b="b"/>
              <a:pathLst>
                <a:path w="13410" h="31455" extrusionOk="0">
                  <a:moveTo>
                    <a:pt x="7965" y="11555"/>
                  </a:moveTo>
                  <a:cubicBezTo>
                    <a:pt x="8046" y="11555"/>
                    <a:pt x="8142" y="11643"/>
                    <a:pt x="8189" y="11687"/>
                  </a:cubicBezTo>
                  <a:cubicBezTo>
                    <a:pt x="8329" y="11822"/>
                    <a:pt x="8461" y="11999"/>
                    <a:pt x="8536" y="12190"/>
                  </a:cubicBezTo>
                  <a:cubicBezTo>
                    <a:pt x="8526" y="12346"/>
                    <a:pt x="8500" y="12516"/>
                    <a:pt x="8352" y="12516"/>
                  </a:cubicBezTo>
                  <a:cubicBezTo>
                    <a:pt x="8334" y="12516"/>
                    <a:pt x="8314" y="12514"/>
                    <a:pt x="8293" y="12509"/>
                  </a:cubicBezTo>
                  <a:cubicBezTo>
                    <a:pt x="8069" y="12453"/>
                    <a:pt x="7875" y="12219"/>
                    <a:pt x="7842" y="11991"/>
                  </a:cubicBezTo>
                  <a:cubicBezTo>
                    <a:pt x="7827" y="11890"/>
                    <a:pt x="7809" y="11635"/>
                    <a:pt x="7915" y="11568"/>
                  </a:cubicBezTo>
                  <a:cubicBezTo>
                    <a:pt x="7931" y="11559"/>
                    <a:pt x="7947" y="11555"/>
                    <a:pt x="7965" y="11555"/>
                  </a:cubicBezTo>
                  <a:close/>
                  <a:moveTo>
                    <a:pt x="8106" y="9255"/>
                  </a:moveTo>
                  <a:lnTo>
                    <a:pt x="8106" y="9255"/>
                  </a:lnTo>
                  <a:cubicBezTo>
                    <a:pt x="8656" y="9515"/>
                    <a:pt x="9304" y="9601"/>
                    <a:pt x="9776" y="9995"/>
                  </a:cubicBezTo>
                  <a:cubicBezTo>
                    <a:pt x="10073" y="10242"/>
                    <a:pt x="10377" y="10479"/>
                    <a:pt x="10665" y="10735"/>
                  </a:cubicBezTo>
                  <a:cubicBezTo>
                    <a:pt x="11029" y="11058"/>
                    <a:pt x="11432" y="11404"/>
                    <a:pt x="11672" y="11834"/>
                  </a:cubicBezTo>
                  <a:cubicBezTo>
                    <a:pt x="11872" y="12190"/>
                    <a:pt x="11823" y="12679"/>
                    <a:pt x="11407" y="12679"/>
                  </a:cubicBezTo>
                  <a:cubicBezTo>
                    <a:pt x="11357" y="12679"/>
                    <a:pt x="11302" y="12672"/>
                    <a:pt x="11241" y="12657"/>
                  </a:cubicBezTo>
                  <a:cubicBezTo>
                    <a:pt x="10428" y="12457"/>
                    <a:pt x="9713" y="11716"/>
                    <a:pt x="9172" y="11114"/>
                  </a:cubicBezTo>
                  <a:lnTo>
                    <a:pt x="9172" y="11112"/>
                  </a:lnTo>
                  <a:cubicBezTo>
                    <a:pt x="8838" y="10742"/>
                    <a:pt x="8306" y="10207"/>
                    <a:pt x="8046" y="9665"/>
                  </a:cubicBezTo>
                  <a:lnTo>
                    <a:pt x="8046" y="9665"/>
                  </a:lnTo>
                  <a:cubicBezTo>
                    <a:pt x="8063" y="9685"/>
                    <a:pt x="8079" y="9705"/>
                    <a:pt x="8097" y="9728"/>
                  </a:cubicBezTo>
                  <a:cubicBezTo>
                    <a:pt x="8109" y="9743"/>
                    <a:pt x="8125" y="9749"/>
                    <a:pt x="8140" y="9749"/>
                  </a:cubicBezTo>
                  <a:cubicBezTo>
                    <a:pt x="8177" y="9749"/>
                    <a:pt x="8211" y="9710"/>
                    <a:pt x="8185" y="9668"/>
                  </a:cubicBezTo>
                  <a:cubicBezTo>
                    <a:pt x="8158" y="9531"/>
                    <a:pt x="8133" y="9392"/>
                    <a:pt x="8106" y="9255"/>
                  </a:cubicBezTo>
                  <a:close/>
                  <a:moveTo>
                    <a:pt x="5799" y="10106"/>
                  </a:moveTo>
                  <a:cubicBezTo>
                    <a:pt x="5972" y="10106"/>
                    <a:pt x="5898" y="10646"/>
                    <a:pt x="5860" y="10811"/>
                  </a:cubicBezTo>
                  <a:cubicBezTo>
                    <a:pt x="5791" y="11116"/>
                    <a:pt x="5703" y="11420"/>
                    <a:pt x="5606" y="11719"/>
                  </a:cubicBezTo>
                  <a:cubicBezTo>
                    <a:pt x="5506" y="12026"/>
                    <a:pt x="5408" y="12338"/>
                    <a:pt x="5299" y="12643"/>
                  </a:cubicBezTo>
                  <a:cubicBezTo>
                    <a:pt x="5178" y="12822"/>
                    <a:pt x="5076" y="13013"/>
                    <a:pt x="4996" y="13214"/>
                  </a:cubicBezTo>
                  <a:cubicBezTo>
                    <a:pt x="4986" y="13233"/>
                    <a:pt x="5003" y="13249"/>
                    <a:pt x="5019" y="13249"/>
                  </a:cubicBezTo>
                  <a:cubicBezTo>
                    <a:pt x="5027" y="13249"/>
                    <a:pt x="5035" y="13245"/>
                    <a:pt x="5040" y="13235"/>
                  </a:cubicBezTo>
                  <a:cubicBezTo>
                    <a:pt x="5070" y="13178"/>
                    <a:pt x="5102" y="13123"/>
                    <a:pt x="5136" y="13069"/>
                  </a:cubicBezTo>
                  <a:lnTo>
                    <a:pt x="5136" y="13069"/>
                  </a:lnTo>
                  <a:cubicBezTo>
                    <a:pt x="5118" y="13114"/>
                    <a:pt x="5099" y="13159"/>
                    <a:pt x="5079" y="13205"/>
                  </a:cubicBezTo>
                  <a:cubicBezTo>
                    <a:pt x="4998" y="13395"/>
                    <a:pt x="4916" y="13589"/>
                    <a:pt x="4807" y="13768"/>
                  </a:cubicBezTo>
                  <a:cubicBezTo>
                    <a:pt x="4747" y="13874"/>
                    <a:pt x="4676" y="13976"/>
                    <a:pt x="4597" y="14069"/>
                  </a:cubicBezTo>
                  <a:cubicBezTo>
                    <a:pt x="4519" y="14184"/>
                    <a:pt x="4429" y="14242"/>
                    <a:pt x="4327" y="14242"/>
                  </a:cubicBezTo>
                  <a:cubicBezTo>
                    <a:pt x="4213" y="14242"/>
                    <a:pt x="4084" y="14169"/>
                    <a:pt x="3940" y="14025"/>
                  </a:cubicBezTo>
                  <a:cubicBezTo>
                    <a:pt x="3927" y="13968"/>
                    <a:pt x="3916" y="13909"/>
                    <a:pt x="3908" y="13850"/>
                  </a:cubicBezTo>
                  <a:cubicBezTo>
                    <a:pt x="3928" y="13833"/>
                    <a:pt x="3947" y="13814"/>
                    <a:pt x="3965" y="13797"/>
                  </a:cubicBezTo>
                  <a:cubicBezTo>
                    <a:pt x="3981" y="13781"/>
                    <a:pt x="3966" y="13752"/>
                    <a:pt x="3946" y="13752"/>
                  </a:cubicBezTo>
                  <a:cubicBezTo>
                    <a:pt x="3943" y="13752"/>
                    <a:pt x="3939" y="13753"/>
                    <a:pt x="3936" y="13754"/>
                  </a:cubicBezTo>
                  <a:cubicBezTo>
                    <a:pt x="3924" y="13761"/>
                    <a:pt x="3912" y="13766"/>
                    <a:pt x="3900" y="13773"/>
                  </a:cubicBezTo>
                  <a:cubicBezTo>
                    <a:pt x="3872" y="13450"/>
                    <a:pt x="3928" y="13117"/>
                    <a:pt x="4012" y="12807"/>
                  </a:cubicBezTo>
                  <a:cubicBezTo>
                    <a:pt x="4272" y="11858"/>
                    <a:pt x="4804" y="11002"/>
                    <a:pt x="5440" y="10252"/>
                  </a:cubicBezTo>
                  <a:cubicBezTo>
                    <a:pt x="5457" y="10278"/>
                    <a:pt x="5487" y="10295"/>
                    <a:pt x="5518" y="10295"/>
                  </a:cubicBezTo>
                  <a:cubicBezTo>
                    <a:pt x="5540" y="10295"/>
                    <a:pt x="5562" y="10286"/>
                    <a:pt x="5580" y="10264"/>
                  </a:cubicBezTo>
                  <a:cubicBezTo>
                    <a:pt x="5679" y="10151"/>
                    <a:pt x="5749" y="10106"/>
                    <a:pt x="5799" y="10106"/>
                  </a:cubicBezTo>
                  <a:close/>
                  <a:moveTo>
                    <a:pt x="9279" y="13490"/>
                  </a:moveTo>
                  <a:cubicBezTo>
                    <a:pt x="9524" y="13490"/>
                    <a:pt x="9897" y="13800"/>
                    <a:pt x="10049" y="13924"/>
                  </a:cubicBezTo>
                  <a:cubicBezTo>
                    <a:pt x="10321" y="14144"/>
                    <a:pt x="10592" y="14366"/>
                    <a:pt x="10851" y="14604"/>
                  </a:cubicBezTo>
                  <a:cubicBezTo>
                    <a:pt x="11176" y="14900"/>
                    <a:pt x="11647" y="15271"/>
                    <a:pt x="11771" y="15712"/>
                  </a:cubicBezTo>
                  <a:cubicBezTo>
                    <a:pt x="11848" y="15988"/>
                    <a:pt x="11719" y="16089"/>
                    <a:pt x="11538" y="16089"/>
                  </a:cubicBezTo>
                  <a:cubicBezTo>
                    <a:pt x="11451" y="16089"/>
                    <a:pt x="11352" y="16065"/>
                    <a:pt x="11257" y="16027"/>
                  </a:cubicBezTo>
                  <a:cubicBezTo>
                    <a:pt x="10889" y="15877"/>
                    <a:pt x="8753" y="14372"/>
                    <a:pt x="8881" y="13690"/>
                  </a:cubicBezTo>
                  <a:lnTo>
                    <a:pt x="8881" y="13690"/>
                  </a:lnTo>
                  <a:lnTo>
                    <a:pt x="8937" y="13718"/>
                  </a:lnTo>
                  <a:cubicBezTo>
                    <a:pt x="8941" y="13720"/>
                    <a:pt x="8946" y="13721"/>
                    <a:pt x="8949" y="13721"/>
                  </a:cubicBezTo>
                  <a:cubicBezTo>
                    <a:pt x="8973" y="13721"/>
                    <a:pt x="8985" y="13685"/>
                    <a:pt x="8960" y="13670"/>
                  </a:cubicBezTo>
                  <a:cubicBezTo>
                    <a:pt x="8940" y="13657"/>
                    <a:pt x="8918" y="13645"/>
                    <a:pt x="8898" y="13632"/>
                  </a:cubicBezTo>
                  <a:cubicBezTo>
                    <a:pt x="8906" y="13610"/>
                    <a:pt x="8918" y="13590"/>
                    <a:pt x="8933" y="13572"/>
                  </a:cubicBezTo>
                  <a:cubicBezTo>
                    <a:pt x="8936" y="13581"/>
                    <a:pt x="8938" y="13589"/>
                    <a:pt x="8942" y="13597"/>
                  </a:cubicBezTo>
                  <a:cubicBezTo>
                    <a:pt x="8957" y="13631"/>
                    <a:pt x="8990" y="13650"/>
                    <a:pt x="9022" y="13650"/>
                  </a:cubicBezTo>
                  <a:cubicBezTo>
                    <a:pt x="9049" y="13650"/>
                    <a:pt x="9076" y="13636"/>
                    <a:pt x="9092" y="13605"/>
                  </a:cubicBezTo>
                  <a:cubicBezTo>
                    <a:pt x="9133" y="13522"/>
                    <a:pt x="9199" y="13490"/>
                    <a:pt x="9279" y="13490"/>
                  </a:cubicBezTo>
                  <a:close/>
                  <a:moveTo>
                    <a:pt x="6208" y="14428"/>
                  </a:moveTo>
                  <a:cubicBezTo>
                    <a:pt x="6224" y="14492"/>
                    <a:pt x="6280" y="14536"/>
                    <a:pt x="6346" y="14536"/>
                  </a:cubicBezTo>
                  <a:cubicBezTo>
                    <a:pt x="7106" y="14572"/>
                    <a:pt x="5863" y="17632"/>
                    <a:pt x="5638" y="18062"/>
                  </a:cubicBezTo>
                  <a:cubicBezTo>
                    <a:pt x="5551" y="18226"/>
                    <a:pt x="5467" y="18415"/>
                    <a:pt x="5327" y="18540"/>
                  </a:cubicBezTo>
                  <a:cubicBezTo>
                    <a:pt x="4996" y="18484"/>
                    <a:pt x="4846" y="18328"/>
                    <a:pt x="4874" y="18074"/>
                  </a:cubicBezTo>
                  <a:cubicBezTo>
                    <a:pt x="4882" y="17760"/>
                    <a:pt x="4922" y="17450"/>
                    <a:pt x="4992" y="17144"/>
                  </a:cubicBezTo>
                  <a:cubicBezTo>
                    <a:pt x="5060" y="16859"/>
                    <a:pt x="5126" y="16572"/>
                    <a:pt x="5218" y="16292"/>
                  </a:cubicBezTo>
                  <a:cubicBezTo>
                    <a:pt x="5367" y="15836"/>
                    <a:pt x="5679" y="14764"/>
                    <a:pt x="6208" y="14428"/>
                  </a:cubicBezTo>
                  <a:close/>
                  <a:moveTo>
                    <a:pt x="8947" y="16251"/>
                  </a:moveTo>
                  <a:cubicBezTo>
                    <a:pt x="8979" y="16251"/>
                    <a:pt x="9018" y="16258"/>
                    <a:pt x="9065" y="16273"/>
                  </a:cubicBezTo>
                  <a:cubicBezTo>
                    <a:pt x="9065" y="16292"/>
                    <a:pt x="9072" y="16309"/>
                    <a:pt x="9082" y="16325"/>
                  </a:cubicBezTo>
                  <a:cubicBezTo>
                    <a:pt x="9322" y="16687"/>
                    <a:pt x="11257" y="18000"/>
                    <a:pt x="11333" y="18743"/>
                  </a:cubicBezTo>
                  <a:cubicBezTo>
                    <a:pt x="11312" y="18731"/>
                    <a:pt x="11289" y="18722"/>
                    <a:pt x="11265" y="18715"/>
                  </a:cubicBezTo>
                  <a:cubicBezTo>
                    <a:pt x="11264" y="18715"/>
                    <a:pt x="11263" y="18715"/>
                    <a:pt x="11262" y="18715"/>
                  </a:cubicBezTo>
                  <a:cubicBezTo>
                    <a:pt x="11249" y="18715"/>
                    <a:pt x="11239" y="18728"/>
                    <a:pt x="11243" y="18742"/>
                  </a:cubicBezTo>
                  <a:cubicBezTo>
                    <a:pt x="11265" y="18787"/>
                    <a:pt x="11293" y="18831"/>
                    <a:pt x="11327" y="18871"/>
                  </a:cubicBezTo>
                  <a:cubicBezTo>
                    <a:pt x="11307" y="18953"/>
                    <a:pt x="11256" y="19023"/>
                    <a:pt x="11168" y="19082"/>
                  </a:cubicBezTo>
                  <a:cubicBezTo>
                    <a:pt x="11096" y="19130"/>
                    <a:pt x="11019" y="19152"/>
                    <a:pt x="10939" y="19152"/>
                  </a:cubicBezTo>
                  <a:cubicBezTo>
                    <a:pt x="10343" y="19152"/>
                    <a:pt x="9576" y="17959"/>
                    <a:pt x="9326" y="17606"/>
                  </a:cubicBezTo>
                  <a:cubicBezTo>
                    <a:pt x="9178" y="17395"/>
                    <a:pt x="9045" y="17184"/>
                    <a:pt x="8949" y="16943"/>
                  </a:cubicBezTo>
                  <a:cubicBezTo>
                    <a:pt x="8844" y="16678"/>
                    <a:pt x="8697" y="16251"/>
                    <a:pt x="8947" y="16251"/>
                  </a:cubicBezTo>
                  <a:close/>
                  <a:moveTo>
                    <a:pt x="9250" y="19675"/>
                  </a:moveTo>
                  <a:cubicBezTo>
                    <a:pt x="9261" y="19682"/>
                    <a:pt x="9272" y="19690"/>
                    <a:pt x="9281" y="19697"/>
                  </a:cubicBezTo>
                  <a:cubicBezTo>
                    <a:pt x="9287" y="19701"/>
                    <a:pt x="9294" y="19703"/>
                    <a:pt x="9301" y="19703"/>
                  </a:cubicBezTo>
                  <a:cubicBezTo>
                    <a:pt x="9315" y="19703"/>
                    <a:pt x="9329" y="19695"/>
                    <a:pt x="9336" y="19679"/>
                  </a:cubicBezTo>
                  <a:cubicBezTo>
                    <a:pt x="9454" y="19697"/>
                    <a:pt x="9558" y="19755"/>
                    <a:pt x="9653" y="19830"/>
                  </a:cubicBezTo>
                  <a:cubicBezTo>
                    <a:pt x="9788" y="19935"/>
                    <a:pt x="9906" y="20054"/>
                    <a:pt x="10024" y="20175"/>
                  </a:cubicBezTo>
                  <a:cubicBezTo>
                    <a:pt x="10022" y="20175"/>
                    <a:pt x="10021" y="20175"/>
                    <a:pt x="10020" y="20175"/>
                  </a:cubicBezTo>
                  <a:cubicBezTo>
                    <a:pt x="9966" y="20175"/>
                    <a:pt x="9927" y="20249"/>
                    <a:pt x="9958" y="20299"/>
                  </a:cubicBezTo>
                  <a:cubicBezTo>
                    <a:pt x="10093" y="20520"/>
                    <a:pt x="10740" y="20990"/>
                    <a:pt x="10553" y="21289"/>
                  </a:cubicBezTo>
                  <a:cubicBezTo>
                    <a:pt x="10504" y="21368"/>
                    <a:pt x="10451" y="21421"/>
                    <a:pt x="10395" y="21453"/>
                  </a:cubicBezTo>
                  <a:lnTo>
                    <a:pt x="10363" y="21433"/>
                  </a:lnTo>
                  <a:cubicBezTo>
                    <a:pt x="10359" y="21431"/>
                    <a:pt x="10355" y="21430"/>
                    <a:pt x="10351" y="21430"/>
                  </a:cubicBezTo>
                  <a:cubicBezTo>
                    <a:pt x="10329" y="21430"/>
                    <a:pt x="10305" y="21453"/>
                    <a:pt x="10316" y="21476"/>
                  </a:cubicBezTo>
                  <a:cubicBezTo>
                    <a:pt x="10317" y="21478"/>
                    <a:pt x="10320" y="21481"/>
                    <a:pt x="10321" y="21484"/>
                  </a:cubicBezTo>
                  <a:cubicBezTo>
                    <a:pt x="10296" y="21490"/>
                    <a:pt x="10270" y="21494"/>
                    <a:pt x="10244" y="21494"/>
                  </a:cubicBezTo>
                  <a:cubicBezTo>
                    <a:pt x="9903" y="21494"/>
                    <a:pt x="9515" y="20952"/>
                    <a:pt x="9388" y="20717"/>
                  </a:cubicBezTo>
                  <a:cubicBezTo>
                    <a:pt x="9368" y="20682"/>
                    <a:pt x="9348" y="20646"/>
                    <a:pt x="9326" y="20609"/>
                  </a:cubicBezTo>
                  <a:cubicBezTo>
                    <a:pt x="9340" y="20592"/>
                    <a:pt x="9337" y="20566"/>
                    <a:pt x="9318" y="20553"/>
                  </a:cubicBezTo>
                  <a:cubicBezTo>
                    <a:pt x="9305" y="20544"/>
                    <a:pt x="9292" y="20533"/>
                    <a:pt x="9278" y="20524"/>
                  </a:cubicBezTo>
                  <a:cubicBezTo>
                    <a:pt x="9218" y="20417"/>
                    <a:pt x="9161" y="20307"/>
                    <a:pt x="9124" y="20198"/>
                  </a:cubicBezTo>
                  <a:cubicBezTo>
                    <a:pt x="9081" y="20073"/>
                    <a:pt x="8961" y="19693"/>
                    <a:pt x="9250" y="19675"/>
                  </a:cubicBezTo>
                  <a:close/>
                  <a:moveTo>
                    <a:pt x="6758" y="18420"/>
                  </a:moveTo>
                  <a:cubicBezTo>
                    <a:pt x="6799" y="18519"/>
                    <a:pt x="6834" y="18619"/>
                    <a:pt x="6861" y="18723"/>
                  </a:cubicBezTo>
                  <a:cubicBezTo>
                    <a:pt x="6841" y="18750"/>
                    <a:pt x="6821" y="18778"/>
                    <a:pt x="6801" y="18806"/>
                  </a:cubicBezTo>
                  <a:cubicBezTo>
                    <a:pt x="6791" y="18822"/>
                    <a:pt x="6803" y="18839"/>
                    <a:pt x="6816" y="18839"/>
                  </a:cubicBezTo>
                  <a:cubicBezTo>
                    <a:pt x="6821" y="18839"/>
                    <a:pt x="6826" y="18836"/>
                    <a:pt x="6830" y="18831"/>
                  </a:cubicBezTo>
                  <a:cubicBezTo>
                    <a:pt x="6845" y="18815"/>
                    <a:pt x="6861" y="18798"/>
                    <a:pt x="6875" y="18782"/>
                  </a:cubicBezTo>
                  <a:lnTo>
                    <a:pt x="6875" y="18782"/>
                  </a:lnTo>
                  <a:cubicBezTo>
                    <a:pt x="6999" y="19319"/>
                    <a:pt x="6943" y="19907"/>
                    <a:pt x="6829" y="20436"/>
                  </a:cubicBezTo>
                  <a:cubicBezTo>
                    <a:pt x="6757" y="20766"/>
                    <a:pt x="6674" y="21104"/>
                    <a:pt x="6534" y="21413"/>
                  </a:cubicBezTo>
                  <a:cubicBezTo>
                    <a:pt x="6489" y="21513"/>
                    <a:pt x="6171" y="22102"/>
                    <a:pt x="5966" y="22102"/>
                  </a:cubicBezTo>
                  <a:cubicBezTo>
                    <a:pt x="5919" y="22102"/>
                    <a:pt x="5879" y="22072"/>
                    <a:pt x="5848" y="21997"/>
                  </a:cubicBezTo>
                  <a:cubicBezTo>
                    <a:pt x="5878" y="21957"/>
                    <a:pt x="5908" y="21917"/>
                    <a:pt x="5938" y="21877"/>
                  </a:cubicBezTo>
                  <a:cubicBezTo>
                    <a:pt x="5946" y="21864"/>
                    <a:pt x="5937" y="21847"/>
                    <a:pt x="5924" y="21847"/>
                  </a:cubicBezTo>
                  <a:cubicBezTo>
                    <a:pt x="5921" y="21847"/>
                    <a:pt x="5917" y="21848"/>
                    <a:pt x="5914" y="21850"/>
                  </a:cubicBezTo>
                  <a:cubicBezTo>
                    <a:pt x="5884" y="21876"/>
                    <a:pt x="5854" y="21901"/>
                    <a:pt x="5824" y="21926"/>
                  </a:cubicBezTo>
                  <a:cubicBezTo>
                    <a:pt x="5676" y="21444"/>
                    <a:pt x="5678" y="20902"/>
                    <a:pt x="5788" y="20373"/>
                  </a:cubicBezTo>
                  <a:cubicBezTo>
                    <a:pt x="5790" y="20370"/>
                    <a:pt x="5791" y="20367"/>
                    <a:pt x="5790" y="20363"/>
                  </a:cubicBezTo>
                  <a:cubicBezTo>
                    <a:pt x="5944" y="19631"/>
                    <a:pt x="6304" y="18922"/>
                    <a:pt x="6758" y="18420"/>
                  </a:cubicBezTo>
                  <a:close/>
                  <a:moveTo>
                    <a:pt x="9463" y="23594"/>
                  </a:moveTo>
                  <a:cubicBezTo>
                    <a:pt x="9479" y="23594"/>
                    <a:pt x="9496" y="23596"/>
                    <a:pt x="9513" y="23600"/>
                  </a:cubicBezTo>
                  <a:lnTo>
                    <a:pt x="9513" y="23601"/>
                  </a:lnTo>
                  <a:cubicBezTo>
                    <a:pt x="9550" y="23721"/>
                    <a:pt x="9658" y="23819"/>
                    <a:pt x="9728" y="23920"/>
                  </a:cubicBezTo>
                  <a:cubicBezTo>
                    <a:pt x="9817" y="24048"/>
                    <a:pt x="9905" y="24182"/>
                    <a:pt x="9965" y="24326"/>
                  </a:cubicBezTo>
                  <a:cubicBezTo>
                    <a:pt x="10011" y="24438"/>
                    <a:pt x="10088" y="24656"/>
                    <a:pt x="9890" y="24656"/>
                  </a:cubicBezTo>
                  <a:cubicBezTo>
                    <a:pt x="9746" y="24655"/>
                    <a:pt x="9574" y="24611"/>
                    <a:pt x="9465" y="24510"/>
                  </a:cubicBezTo>
                  <a:cubicBezTo>
                    <a:pt x="9284" y="24340"/>
                    <a:pt x="9197" y="24047"/>
                    <a:pt x="9261" y="23804"/>
                  </a:cubicBezTo>
                  <a:cubicBezTo>
                    <a:pt x="9301" y="23652"/>
                    <a:pt x="9376" y="23594"/>
                    <a:pt x="9463" y="23594"/>
                  </a:cubicBezTo>
                  <a:close/>
                  <a:moveTo>
                    <a:pt x="7533" y="22951"/>
                  </a:moveTo>
                  <a:cubicBezTo>
                    <a:pt x="7662" y="22951"/>
                    <a:pt x="7720" y="23085"/>
                    <a:pt x="7738" y="23260"/>
                  </a:cubicBezTo>
                  <a:cubicBezTo>
                    <a:pt x="7667" y="23520"/>
                    <a:pt x="7682" y="23804"/>
                    <a:pt x="7635" y="24070"/>
                  </a:cubicBezTo>
                  <a:cubicBezTo>
                    <a:pt x="7601" y="24270"/>
                    <a:pt x="7460" y="24685"/>
                    <a:pt x="7267" y="24685"/>
                  </a:cubicBezTo>
                  <a:cubicBezTo>
                    <a:pt x="7196" y="24685"/>
                    <a:pt x="7118" y="24629"/>
                    <a:pt x="7035" y="24484"/>
                  </a:cubicBezTo>
                  <a:cubicBezTo>
                    <a:pt x="6815" y="24096"/>
                    <a:pt x="6963" y="23251"/>
                    <a:pt x="7358" y="23012"/>
                  </a:cubicBezTo>
                  <a:cubicBezTo>
                    <a:pt x="7427" y="22970"/>
                    <a:pt x="7485" y="22951"/>
                    <a:pt x="7533" y="22951"/>
                  </a:cubicBezTo>
                  <a:close/>
                  <a:moveTo>
                    <a:pt x="9590" y="26792"/>
                  </a:moveTo>
                  <a:cubicBezTo>
                    <a:pt x="9597" y="26792"/>
                    <a:pt x="9604" y="26792"/>
                    <a:pt x="9610" y="26793"/>
                  </a:cubicBezTo>
                  <a:cubicBezTo>
                    <a:pt x="9686" y="26850"/>
                    <a:pt x="9764" y="26907"/>
                    <a:pt x="9840" y="26965"/>
                  </a:cubicBezTo>
                  <a:cubicBezTo>
                    <a:pt x="9900" y="27074"/>
                    <a:pt x="10021" y="27274"/>
                    <a:pt x="9854" y="27325"/>
                  </a:cubicBezTo>
                  <a:cubicBezTo>
                    <a:pt x="9834" y="27331"/>
                    <a:pt x="9815" y="27334"/>
                    <a:pt x="9795" y="27334"/>
                  </a:cubicBezTo>
                  <a:cubicBezTo>
                    <a:pt x="9644" y="27334"/>
                    <a:pt x="9519" y="27162"/>
                    <a:pt x="9473" y="27035"/>
                  </a:cubicBezTo>
                  <a:cubicBezTo>
                    <a:pt x="9438" y="26937"/>
                    <a:pt x="9426" y="26823"/>
                    <a:pt x="9549" y="26797"/>
                  </a:cubicBezTo>
                  <a:cubicBezTo>
                    <a:pt x="9562" y="26793"/>
                    <a:pt x="9576" y="26792"/>
                    <a:pt x="9590" y="26792"/>
                  </a:cubicBezTo>
                  <a:close/>
                  <a:moveTo>
                    <a:pt x="8073" y="26539"/>
                  </a:moveTo>
                  <a:cubicBezTo>
                    <a:pt x="8153" y="26539"/>
                    <a:pt x="8216" y="26637"/>
                    <a:pt x="8250" y="26714"/>
                  </a:cubicBezTo>
                  <a:cubicBezTo>
                    <a:pt x="8253" y="26737"/>
                    <a:pt x="8255" y="26758"/>
                    <a:pt x="8255" y="26781"/>
                  </a:cubicBezTo>
                  <a:cubicBezTo>
                    <a:pt x="8251" y="26790"/>
                    <a:pt x="8246" y="26799"/>
                    <a:pt x="8242" y="26809"/>
                  </a:cubicBezTo>
                  <a:cubicBezTo>
                    <a:pt x="8233" y="26825"/>
                    <a:pt x="8241" y="26846"/>
                    <a:pt x="8259" y="26853"/>
                  </a:cubicBezTo>
                  <a:cubicBezTo>
                    <a:pt x="8259" y="26997"/>
                    <a:pt x="8226" y="27138"/>
                    <a:pt x="8161" y="27266"/>
                  </a:cubicBezTo>
                  <a:cubicBezTo>
                    <a:pt x="8131" y="27325"/>
                    <a:pt x="8014" y="27500"/>
                    <a:pt x="7930" y="27500"/>
                  </a:cubicBezTo>
                  <a:cubicBezTo>
                    <a:pt x="7901" y="27500"/>
                    <a:pt x="7876" y="27480"/>
                    <a:pt x="7859" y="27428"/>
                  </a:cubicBezTo>
                  <a:cubicBezTo>
                    <a:pt x="7809" y="27261"/>
                    <a:pt x="7822" y="27054"/>
                    <a:pt x="7855" y="26886"/>
                  </a:cubicBezTo>
                  <a:cubicBezTo>
                    <a:pt x="7877" y="26775"/>
                    <a:pt x="7917" y="26574"/>
                    <a:pt x="8050" y="26542"/>
                  </a:cubicBezTo>
                  <a:cubicBezTo>
                    <a:pt x="8058" y="26540"/>
                    <a:pt x="8066" y="26539"/>
                    <a:pt x="8073" y="26539"/>
                  </a:cubicBezTo>
                  <a:close/>
                  <a:moveTo>
                    <a:pt x="6966" y="0"/>
                  </a:moveTo>
                  <a:cubicBezTo>
                    <a:pt x="6929" y="0"/>
                    <a:pt x="6892" y="23"/>
                    <a:pt x="6882" y="66"/>
                  </a:cubicBezTo>
                  <a:cubicBezTo>
                    <a:pt x="6614" y="1104"/>
                    <a:pt x="6899" y="2313"/>
                    <a:pt x="6862" y="3382"/>
                  </a:cubicBezTo>
                  <a:cubicBezTo>
                    <a:pt x="6845" y="3876"/>
                    <a:pt x="6705" y="4646"/>
                    <a:pt x="6935" y="5115"/>
                  </a:cubicBezTo>
                  <a:cubicBezTo>
                    <a:pt x="6926" y="5145"/>
                    <a:pt x="6917" y="5173"/>
                    <a:pt x="6907" y="5201"/>
                  </a:cubicBezTo>
                  <a:cubicBezTo>
                    <a:pt x="6902" y="5198"/>
                    <a:pt x="6895" y="5195"/>
                    <a:pt x="6889" y="5194"/>
                  </a:cubicBezTo>
                  <a:cubicBezTo>
                    <a:pt x="6338" y="5075"/>
                    <a:pt x="5819" y="4923"/>
                    <a:pt x="5266" y="4923"/>
                  </a:cubicBezTo>
                  <a:cubicBezTo>
                    <a:pt x="5145" y="4923"/>
                    <a:pt x="5022" y="4931"/>
                    <a:pt x="4896" y="4947"/>
                  </a:cubicBezTo>
                  <a:cubicBezTo>
                    <a:pt x="4380" y="5015"/>
                    <a:pt x="3868" y="5142"/>
                    <a:pt x="3397" y="5371"/>
                  </a:cubicBezTo>
                  <a:cubicBezTo>
                    <a:pt x="2442" y="5838"/>
                    <a:pt x="1602" y="6541"/>
                    <a:pt x="1022" y="7438"/>
                  </a:cubicBezTo>
                  <a:cubicBezTo>
                    <a:pt x="325" y="8519"/>
                    <a:pt x="54" y="9737"/>
                    <a:pt x="45" y="10982"/>
                  </a:cubicBezTo>
                  <a:lnTo>
                    <a:pt x="17" y="11026"/>
                  </a:lnTo>
                  <a:cubicBezTo>
                    <a:pt x="1" y="11051"/>
                    <a:pt x="21" y="11072"/>
                    <a:pt x="45" y="11076"/>
                  </a:cubicBezTo>
                  <a:cubicBezTo>
                    <a:pt x="49" y="12415"/>
                    <a:pt x="350" y="13781"/>
                    <a:pt x="749" y="15030"/>
                  </a:cubicBezTo>
                  <a:cubicBezTo>
                    <a:pt x="1071" y="16045"/>
                    <a:pt x="1457" y="17026"/>
                    <a:pt x="1886" y="17984"/>
                  </a:cubicBezTo>
                  <a:cubicBezTo>
                    <a:pt x="1882" y="17996"/>
                    <a:pt x="1880" y="18007"/>
                    <a:pt x="1876" y="18018"/>
                  </a:cubicBezTo>
                  <a:cubicBezTo>
                    <a:pt x="1870" y="18040"/>
                    <a:pt x="1890" y="18056"/>
                    <a:pt x="1910" y="18056"/>
                  </a:cubicBezTo>
                  <a:cubicBezTo>
                    <a:pt x="1913" y="18056"/>
                    <a:pt x="1915" y="18055"/>
                    <a:pt x="1917" y="18055"/>
                  </a:cubicBezTo>
                  <a:cubicBezTo>
                    <a:pt x="2002" y="18243"/>
                    <a:pt x="2089" y="18431"/>
                    <a:pt x="2177" y="18618"/>
                  </a:cubicBezTo>
                  <a:cubicBezTo>
                    <a:pt x="2164" y="18634"/>
                    <a:pt x="2149" y="18650"/>
                    <a:pt x="2134" y="18664"/>
                  </a:cubicBezTo>
                  <a:cubicBezTo>
                    <a:pt x="2117" y="18684"/>
                    <a:pt x="2136" y="18706"/>
                    <a:pt x="2156" y="18706"/>
                  </a:cubicBezTo>
                  <a:cubicBezTo>
                    <a:pt x="2162" y="18706"/>
                    <a:pt x="2169" y="18704"/>
                    <a:pt x="2174" y="18699"/>
                  </a:cubicBezTo>
                  <a:cubicBezTo>
                    <a:pt x="2184" y="18690"/>
                    <a:pt x="2193" y="18680"/>
                    <a:pt x="2202" y="18671"/>
                  </a:cubicBezTo>
                  <a:cubicBezTo>
                    <a:pt x="2949" y="20246"/>
                    <a:pt x="3807" y="21769"/>
                    <a:pt x="4693" y="23287"/>
                  </a:cubicBezTo>
                  <a:cubicBezTo>
                    <a:pt x="4842" y="23541"/>
                    <a:pt x="4991" y="23796"/>
                    <a:pt x="5139" y="24051"/>
                  </a:cubicBezTo>
                  <a:cubicBezTo>
                    <a:pt x="5128" y="24075"/>
                    <a:pt x="5144" y="24102"/>
                    <a:pt x="5170" y="24104"/>
                  </a:cubicBezTo>
                  <a:cubicBezTo>
                    <a:pt x="5806" y="25199"/>
                    <a:pt x="6434" y="26297"/>
                    <a:pt x="7041" y="27408"/>
                  </a:cubicBezTo>
                  <a:cubicBezTo>
                    <a:pt x="7771" y="28745"/>
                    <a:pt x="8453" y="30129"/>
                    <a:pt x="9276" y="31414"/>
                  </a:cubicBezTo>
                  <a:cubicBezTo>
                    <a:pt x="9294" y="31442"/>
                    <a:pt x="9323" y="31455"/>
                    <a:pt x="9352" y="31455"/>
                  </a:cubicBezTo>
                  <a:cubicBezTo>
                    <a:pt x="9407" y="31455"/>
                    <a:pt x="9464" y="31412"/>
                    <a:pt x="9460" y="31356"/>
                  </a:cubicBezTo>
                  <a:cubicBezTo>
                    <a:pt x="9473" y="31350"/>
                    <a:pt x="9482" y="31336"/>
                    <a:pt x="9482" y="31320"/>
                  </a:cubicBezTo>
                  <a:cubicBezTo>
                    <a:pt x="9545" y="30675"/>
                    <a:pt x="9909" y="30061"/>
                    <a:pt x="10079" y="29432"/>
                  </a:cubicBezTo>
                  <a:cubicBezTo>
                    <a:pt x="10245" y="28812"/>
                    <a:pt x="10417" y="28194"/>
                    <a:pt x="10595" y="27577"/>
                  </a:cubicBezTo>
                  <a:cubicBezTo>
                    <a:pt x="10637" y="27425"/>
                    <a:pt x="10680" y="27273"/>
                    <a:pt x="10723" y="27121"/>
                  </a:cubicBezTo>
                  <a:lnTo>
                    <a:pt x="10741" y="27139"/>
                  </a:lnTo>
                  <a:cubicBezTo>
                    <a:pt x="10747" y="27145"/>
                    <a:pt x="10752" y="27147"/>
                    <a:pt x="10758" y="27147"/>
                  </a:cubicBezTo>
                  <a:cubicBezTo>
                    <a:pt x="10777" y="27147"/>
                    <a:pt x="10793" y="27118"/>
                    <a:pt x="10775" y="27099"/>
                  </a:cubicBezTo>
                  <a:cubicBezTo>
                    <a:pt x="10764" y="27087"/>
                    <a:pt x="10751" y="27074"/>
                    <a:pt x="10740" y="27062"/>
                  </a:cubicBezTo>
                  <a:cubicBezTo>
                    <a:pt x="11073" y="25867"/>
                    <a:pt x="11380" y="24664"/>
                    <a:pt x="11603" y="23444"/>
                  </a:cubicBezTo>
                  <a:cubicBezTo>
                    <a:pt x="12127" y="20577"/>
                    <a:pt x="12598" y="17698"/>
                    <a:pt x="12904" y="14797"/>
                  </a:cubicBezTo>
                  <a:cubicBezTo>
                    <a:pt x="13152" y="12459"/>
                    <a:pt x="13410" y="9721"/>
                    <a:pt x="12163" y="7600"/>
                  </a:cubicBezTo>
                  <a:cubicBezTo>
                    <a:pt x="11345" y="6207"/>
                    <a:pt x="9823" y="4955"/>
                    <a:pt x="8166" y="4955"/>
                  </a:cubicBezTo>
                  <a:cubicBezTo>
                    <a:pt x="7891" y="4955"/>
                    <a:pt x="7612" y="4989"/>
                    <a:pt x="7333" y="5063"/>
                  </a:cubicBezTo>
                  <a:cubicBezTo>
                    <a:pt x="7318" y="5067"/>
                    <a:pt x="7305" y="5073"/>
                    <a:pt x="7293" y="5082"/>
                  </a:cubicBezTo>
                  <a:lnTo>
                    <a:pt x="7293" y="5065"/>
                  </a:lnTo>
                  <a:cubicBezTo>
                    <a:pt x="7290" y="5035"/>
                    <a:pt x="7290" y="5005"/>
                    <a:pt x="7287" y="4975"/>
                  </a:cubicBezTo>
                  <a:cubicBezTo>
                    <a:pt x="7409" y="4452"/>
                    <a:pt x="7307" y="3782"/>
                    <a:pt x="7329" y="3262"/>
                  </a:cubicBezTo>
                  <a:cubicBezTo>
                    <a:pt x="7369" y="2265"/>
                    <a:pt x="7438" y="988"/>
                    <a:pt x="7045" y="54"/>
                  </a:cubicBezTo>
                  <a:cubicBezTo>
                    <a:pt x="7031" y="18"/>
                    <a:pt x="6998" y="0"/>
                    <a:pt x="6966" y="0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3"/>
            <p:cNvSpPr/>
            <p:nvPr/>
          </p:nvSpPr>
          <p:spPr>
            <a:xfrm rot="8559465">
              <a:off x="6042763" y="3511485"/>
              <a:ext cx="4832761" cy="3370870"/>
            </a:xfrm>
            <a:custGeom>
              <a:avLst/>
              <a:gdLst/>
              <a:ahLst/>
              <a:cxnLst/>
              <a:rect l="l" t="t" r="r" b="b"/>
              <a:pathLst>
                <a:path w="28216" h="19681" extrusionOk="0">
                  <a:moveTo>
                    <a:pt x="27561" y="1"/>
                  </a:moveTo>
                  <a:cubicBezTo>
                    <a:pt x="27439" y="1"/>
                    <a:pt x="27318" y="39"/>
                    <a:pt x="27215" y="126"/>
                  </a:cubicBezTo>
                  <a:cubicBezTo>
                    <a:pt x="27202" y="139"/>
                    <a:pt x="27198" y="159"/>
                    <a:pt x="27207" y="177"/>
                  </a:cubicBezTo>
                  <a:cubicBezTo>
                    <a:pt x="27186" y="186"/>
                    <a:pt x="27168" y="205"/>
                    <a:pt x="27162" y="227"/>
                  </a:cubicBezTo>
                  <a:cubicBezTo>
                    <a:pt x="26619" y="1752"/>
                    <a:pt x="25687" y="3129"/>
                    <a:pt x="24622" y="4383"/>
                  </a:cubicBezTo>
                  <a:cubicBezTo>
                    <a:pt x="24388" y="3299"/>
                    <a:pt x="23416" y="2945"/>
                    <a:pt x="22348" y="2945"/>
                  </a:cubicBezTo>
                  <a:cubicBezTo>
                    <a:pt x="21365" y="2945"/>
                    <a:pt x="20301" y="3245"/>
                    <a:pt x="19659" y="3553"/>
                  </a:cubicBezTo>
                  <a:cubicBezTo>
                    <a:pt x="19640" y="3561"/>
                    <a:pt x="19627" y="3579"/>
                    <a:pt x="19624" y="3600"/>
                  </a:cubicBezTo>
                  <a:cubicBezTo>
                    <a:pt x="19596" y="3652"/>
                    <a:pt x="19617" y="3731"/>
                    <a:pt x="19695" y="3731"/>
                  </a:cubicBezTo>
                  <a:cubicBezTo>
                    <a:pt x="20159" y="3736"/>
                    <a:pt x="20612" y="3792"/>
                    <a:pt x="21056" y="3936"/>
                  </a:cubicBezTo>
                  <a:cubicBezTo>
                    <a:pt x="21283" y="4012"/>
                    <a:pt x="21510" y="4103"/>
                    <a:pt x="21718" y="4223"/>
                  </a:cubicBezTo>
                  <a:cubicBezTo>
                    <a:pt x="21891" y="4324"/>
                    <a:pt x="22821" y="5051"/>
                    <a:pt x="22021" y="5264"/>
                  </a:cubicBezTo>
                  <a:cubicBezTo>
                    <a:pt x="22014" y="5252"/>
                    <a:pt x="22005" y="5240"/>
                    <a:pt x="21993" y="5231"/>
                  </a:cubicBezTo>
                  <a:cubicBezTo>
                    <a:pt x="21073" y="4563"/>
                    <a:pt x="20111" y="4297"/>
                    <a:pt x="19135" y="4297"/>
                  </a:cubicBezTo>
                  <a:cubicBezTo>
                    <a:pt x="16263" y="4297"/>
                    <a:pt x="13268" y="6602"/>
                    <a:pt x="10860" y="7763"/>
                  </a:cubicBezTo>
                  <a:cubicBezTo>
                    <a:pt x="10786" y="7797"/>
                    <a:pt x="10818" y="7883"/>
                    <a:pt x="10880" y="7899"/>
                  </a:cubicBezTo>
                  <a:cubicBezTo>
                    <a:pt x="10852" y="7961"/>
                    <a:pt x="10880" y="8054"/>
                    <a:pt x="10969" y="8066"/>
                  </a:cubicBezTo>
                  <a:cubicBezTo>
                    <a:pt x="11519" y="8136"/>
                    <a:pt x="11997" y="8376"/>
                    <a:pt x="12391" y="8770"/>
                  </a:cubicBezTo>
                  <a:cubicBezTo>
                    <a:pt x="12681" y="9064"/>
                    <a:pt x="13430" y="10071"/>
                    <a:pt x="12987" y="10528"/>
                  </a:cubicBezTo>
                  <a:cubicBezTo>
                    <a:pt x="12846" y="10604"/>
                    <a:pt x="12715" y="10637"/>
                    <a:pt x="12591" y="10637"/>
                  </a:cubicBezTo>
                  <a:cubicBezTo>
                    <a:pt x="11917" y="10637"/>
                    <a:pt x="11477" y="9644"/>
                    <a:pt x="11129" y="9149"/>
                  </a:cubicBezTo>
                  <a:cubicBezTo>
                    <a:pt x="10936" y="8875"/>
                    <a:pt x="10702" y="8592"/>
                    <a:pt x="10372" y="8592"/>
                  </a:cubicBezTo>
                  <a:cubicBezTo>
                    <a:pt x="10340" y="8592"/>
                    <a:pt x="10308" y="8594"/>
                    <a:pt x="10274" y="8600"/>
                  </a:cubicBezTo>
                  <a:cubicBezTo>
                    <a:pt x="10260" y="8569"/>
                    <a:pt x="10230" y="8551"/>
                    <a:pt x="10199" y="8551"/>
                  </a:cubicBezTo>
                  <a:cubicBezTo>
                    <a:pt x="10192" y="8551"/>
                    <a:pt x="10184" y="8552"/>
                    <a:pt x="10177" y="8554"/>
                  </a:cubicBezTo>
                  <a:cubicBezTo>
                    <a:pt x="8889" y="8852"/>
                    <a:pt x="7640" y="9313"/>
                    <a:pt x="6510" y="10005"/>
                  </a:cubicBezTo>
                  <a:cubicBezTo>
                    <a:pt x="6479" y="10023"/>
                    <a:pt x="6470" y="10061"/>
                    <a:pt x="6486" y="10091"/>
                  </a:cubicBezTo>
                  <a:cubicBezTo>
                    <a:pt x="6471" y="10137"/>
                    <a:pt x="6498" y="10187"/>
                    <a:pt x="6544" y="10200"/>
                  </a:cubicBezTo>
                  <a:cubicBezTo>
                    <a:pt x="7055" y="10371"/>
                    <a:pt x="7474" y="10612"/>
                    <a:pt x="7858" y="10991"/>
                  </a:cubicBezTo>
                  <a:cubicBezTo>
                    <a:pt x="7987" y="11117"/>
                    <a:pt x="8107" y="11252"/>
                    <a:pt x="8221" y="11392"/>
                  </a:cubicBezTo>
                  <a:cubicBezTo>
                    <a:pt x="8311" y="11502"/>
                    <a:pt x="8557" y="11831"/>
                    <a:pt x="8634" y="12124"/>
                  </a:cubicBezTo>
                  <a:cubicBezTo>
                    <a:pt x="8615" y="12236"/>
                    <a:pt x="8597" y="12336"/>
                    <a:pt x="8525" y="12431"/>
                  </a:cubicBezTo>
                  <a:cubicBezTo>
                    <a:pt x="8457" y="12524"/>
                    <a:pt x="8362" y="12595"/>
                    <a:pt x="8255" y="12636"/>
                  </a:cubicBezTo>
                  <a:cubicBezTo>
                    <a:pt x="8233" y="12639"/>
                    <a:pt x="8211" y="12641"/>
                    <a:pt x="8189" y="12641"/>
                  </a:cubicBezTo>
                  <a:cubicBezTo>
                    <a:pt x="7588" y="12641"/>
                    <a:pt x="6874" y="11648"/>
                    <a:pt x="6319" y="11500"/>
                  </a:cubicBezTo>
                  <a:cubicBezTo>
                    <a:pt x="6144" y="11454"/>
                    <a:pt x="5962" y="11434"/>
                    <a:pt x="5780" y="11434"/>
                  </a:cubicBezTo>
                  <a:cubicBezTo>
                    <a:pt x="5427" y="11434"/>
                    <a:pt x="5071" y="11512"/>
                    <a:pt x="4748" y="11638"/>
                  </a:cubicBezTo>
                  <a:cubicBezTo>
                    <a:pt x="3010" y="12316"/>
                    <a:pt x="2118" y="14315"/>
                    <a:pt x="115" y="14455"/>
                  </a:cubicBezTo>
                  <a:cubicBezTo>
                    <a:pt x="100" y="14457"/>
                    <a:pt x="86" y="14463"/>
                    <a:pt x="76" y="14475"/>
                  </a:cubicBezTo>
                  <a:cubicBezTo>
                    <a:pt x="28" y="14481"/>
                    <a:pt x="0" y="14555"/>
                    <a:pt x="52" y="14579"/>
                  </a:cubicBezTo>
                  <a:cubicBezTo>
                    <a:pt x="1753" y="15373"/>
                    <a:pt x="2640" y="17387"/>
                    <a:pt x="4461" y="17937"/>
                  </a:cubicBezTo>
                  <a:cubicBezTo>
                    <a:pt x="4758" y="18027"/>
                    <a:pt x="5067" y="18071"/>
                    <a:pt x="5375" y="18071"/>
                  </a:cubicBezTo>
                  <a:cubicBezTo>
                    <a:pt x="5810" y="18071"/>
                    <a:pt x="6244" y="17984"/>
                    <a:pt x="6644" y="17816"/>
                  </a:cubicBezTo>
                  <a:cubicBezTo>
                    <a:pt x="7611" y="17411"/>
                    <a:pt x="8067" y="16484"/>
                    <a:pt x="8871" y="15878"/>
                  </a:cubicBezTo>
                  <a:cubicBezTo>
                    <a:pt x="8932" y="15867"/>
                    <a:pt x="9003" y="15861"/>
                    <a:pt x="9076" y="15861"/>
                  </a:cubicBezTo>
                  <a:cubicBezTo>
                    <a:pt x="9219" y="15861"/>
                    <a:pt x="9368" y="15885"/>
                    <a:pt x="9451" y="15946"/>
                  </a:cubicBezTo>
                  <a:cubicBezTo>
                    <a:pt x="9616" y="16062"/>
                    <a:pt x="9672" y="16629"/>
                    <a:pt x="9629" y="16824"/>
                  </a:cubicBezTo>
                  <a:cubicBezTo>
                    <a:pt x="9562" y="17124"/>
                    <a:pt x="9401" y="17445"/>
                    <a:pt x="9221" y="17687"/>
                  </a:cubicBezTo>
                  <a:cubicBezTo>
                    <a:pt x="8867" y="18156"/>
                    <a:pt x="8311" y="18410"/>
                    <a:pt x="7915" y="18839"/>
                  </a:cubicBezTo>
                  <a:cubicBezTo>
                    <a:pt x="7881" y="18875"/>
                    <a:pt x="7877" y="18928"/>
                    <a:pt x="7905" y="18968"/>
                  </a:cubicBezTo>
                  <a:cubicBezTo>
                    <a:pt x="7879" y="18992"/>
                    <a:pt x="7885" y="19034"/>
                    <a:pt x="7914" y="19052"/>
                  </a:cubicBezTo>
                  <a:cubicBezTo>
                    <a:pt x="8635" y="19521"/>
                    <a:pt x="9535" y="19681"/>
                    <a:pt x="10447" y="19681"/>
                  </a:cubicBezTo>
                  <a:cubicBezTo>
                    <a:pt x="11262" y="19681"/>
                    <a:pt x="12086" y="19553"/>
                    <a:pt x="12797" y="19402"/>
                  </a:cubicBezTo>
                  <a:cubicBezTo>
                    <a:pt x="14889" y="18960"/>
                    <a:pt x="16916" y="18149"/>
                    <a:pt x="18769" y="17093"/>
                  </a:cubicBezTo>
                  <a:cubicBezTo>
                    <a:pt x="18774" y="17094"/>
                    <a:pt x="18778" y="17095"/>
                    <a:pt x="18783" y="17095"/>
                  </a:cubicBezTo>
                  <a:cubicBezTo>
                    <a:pt x="18796" y="17095"/>
                    <a:pt x="18809" y="17091"/>
                    <a:pt x="18820" y="17083"/>
                  </a:cubicBezTo>
                  <a:cubicBezTo>
                    <a:pt x="19336" y="16728"/>
                    <a:pt x="19380" y="16077"/>
                    <a:pt x="19355" y="15494"/>
                  </a:cubicBezTo>
                  <a:cubicBezTo>
                    <a:pt x="19320" y="14761"/>
                    <a:pt x="18452" y="12612"/>
                    <a:pt x="19319" y="12230"/>
                  </a:cubicBezTo>
                  <a:cubicBezTo>
                    <a:pt x="19329" y="12227"/>
                    <a:pt x="19339" y="12220"/>
                    <a:pt x="19345" y="12211"/>
                  </a:cubicBezTo>
                  <a:cubicBezTo>
                    <a:pt x="19445" y="12173"/>
                    <a:pt x="19538" y="12156"/>
                    <a:pt x="19623" y="12156"/>
                  </a:cubicBezTo>
                  <a:cubicBezTo>
                    <a:pt x="20383" y="12156"/>
                    <a:pt x="20597" y="13525"/>
                    <a:pt x="20616" y="14114"/>
                  </a:cubicBezTo>
                  <a:cubicBezTo>
                    <a:pt x="20635" y="14683"/>
                    <a:pt x="20547" y="15236"/>
                    <a:pt x="20391" y="15782"/>
                  </a:cubicBezTo>
                  <a:cubicBezTo>
                    <a:pt x="20366" y="15873"/>
                    <a:pt x="20440" y="15934"/>
                    <a:pt x="20512" y="15934"/>
                  </a:cubicBezTo>
                  <a:cubicBezTo>
                    <a:pt x="20543" y="15934"/>
                    <a:pt x="20573" y="15922"/>
                    <a:pt x="20595" y="15897"/>
                  </a:cubicBezTo>
                  <a:cubicBezTo>
                    <a:pt x="22471" y="15298"/>
                    <a:pt x="24058" y="13982"/>
                    <a:pt x="25049" y="12284"/>
                  </a:cubicBezTo>
                  <a:cubicBezTo>
                    <a:pt x="25080" y="12239"/>
                    <a:pt x="25069" y="12178"/>
                    <a:pt x="25026" y="12144"/>
                  </a:cubicBezTo>
                  <a:cubicBezTo>
                    <a:pt x="24998" y="11796"/>
                    <a:pt x="24889" y="11468"/>
                    <a:pt x="24748" y="11149"/>
                  </a:cubicBezTo>
                  <a:cubicBezTo>
                    <a:pt x="24524" y="10651"/>
                    <a:pt x="23589" y="9504"/>
                    <a:pt x="24496" y="9148"/>
                  </a:cubicBezTo>
                  <a:lnTo>
                    <a:pt x="24496" y="9148"/>
                  </a:lnTo>
                  <a:cubicBezTo>
                    <a:pt x="24517" y="9160"/>
                    <a:pt x="24540" y="9172"/>
                    <a:pt x="24562" y="9185"/>
                  </a:cubicBezTo>
                  <a:cubicBezTo>
                    <a:pt x="24600" y="9168"/>
                    <a:pt x="24640" y="9159"/>
                    <a:pt x="24680" y="9159"/>
                  </a:cubicBezTo>
                  <a:cubicBezTo>
                    <a:pt x="24690" y="9159"/>
                    <a:pt x="24700" y="9160"/>
                    <a:pt x="24710" y="9161"/>
                  </a:cubicBezTo>
                  <a:cubicBezTo>
                    <a:pt x="24865" y="9185"/>
                    <a:pt x="24992" y="9246"/>
                    <a:pt x="25068" y="9390"/>
                  </a:cubicBezTo>
                  <a:cubicBezTo>
                    <a:pt x="25086" y="9426"/>
                    <a:pt x="25101" y="9465"/>
                    <a:pt x="25112" y="9505"/>
                  </a:cubicBezTo>
                  <a:cubicBezTo>
                    <a:pt x="25117" y="9508"/>
                    <a:pt x="25124" y="9510"/>
                    <a:pt x="25129" y="9513"/>
                  </a:cubicBezTo>
                  <a:cubicBezTo>
                    <a:pt x="25224" y="9694"/>
                    <a:pt x="25280" y="9892"/>
                    <a:pt x="25296" y="10095"/>
                  </a:cubicBezTo>
                  <a:cubicBezTo>
                    <a:pt x="25340" y="10393"/>
                    <a:pt x="25324" y="10600"/>
                    <a:pt x="25251" y="10909"/>
                  </a:cubicBezTo>
                  <a:cubicBezTo>
                    <a:pt x="25237" y="10965"/>
                    <a:pt x="25284" y="11033"/>
                    <a:pt x="25341" y="11033"/>
                  </a:cubicBezTo>
                  <a:cubicBezTo>
                    <a:pt x="25356" y="11033"/>
                    <a:pt x="25370" y="11029"/>
                    <a:pt x="25385" y="11019"/>
                  </a:cubicBezTo>
                  <a:cubicBezTo>
                    <a:pt x="27322" y="9701"/>
                    <a:pt x="26764" y="6210"/>
                    <a:pt x="24717" y="5307"/>
                  </a:cubicBezTo>
                  <a:cubicBezTo>
                    <a:pt x="26015" y="3865"/>
                    <a:pt x="27162" y="2294"/>
                    <a:pt x="28136" y="618"/>
                  </a:cubicBezTo>
                  <a:cubicBezTo>
                    <a:pt x="28147" y="601"/>
                    <a:pt x="28152" y="579"/>
                    <a:pt x="28150" y="559"/>
                  </a:cubicBezTo>
                  <a:cubicBezTo>
                    <a:pt x="28190" y="538"/>
                    <a:pt x="28215" y="493"/>
                    <a:pt x="28191" y="431"/>
                  </a:cubicBezTo>
                  <a:cubicBezTo>
                    <a:pt x="28094" y="180"/>
                    <a:pt x="27826" y="1"/>
                    <a:pt x="27561" y="1"/>
                  </a:cubicBezTo>
                  <a:close/>
                </a:path>
              </a:pathLst>
            </a:custGeom>
            <a:solidFill>
              <a:schemeClr val="lt1">
                <a:alpha val="11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3" name="Google Shape;643;p13"/>
          <p:cNvGrpSpPr/>
          <p:nvPr/>
        </p:nvGrpSpPr>
        <p:grpSpPr>
          <a:xfrm>
            <a:off x="7379990" y="4131574"/>
            <a:ext cx="2840004" cy="1939013"/>
            <a:chOff x="2639775" y="3965525"/>
            <a:chExt cx="545075" cy="372150"/>
          </a:xfrm>
        </p:grpSpPr>
        <p:sp>
          <p:nvSpPr>
            <p:cNvPr id="644" name="Google Shape;644;p13"/>
            <p:cNvSpPr/>
            <p:nvPr/>
          </p:nvSpPr>
          <p:spPr>
            <a:xfrm>
              <a:off x="2639775" y="3965525"/>
              <a:ext cx="545075" cy="372150"/>
            </a:xfrm>
            <a:custGeom>
              <a:avLst/>
              <a:gdLst/>
              <a:ahLst/>
              <a:cxnLst/>
              <a:rect l="l" t="t" r="r" b="b"/>
              <a:pathLst>
                <a:path w="21803" h="14886" extrusionOk="0">
                  <a:moveTo>
                    <a:pt x="18008" y="250"/>
                  </a:moveTo>
                  <a:cubicBezTo>
                    <a:pt x="18573" y="250"/>
                    <a:pt x="19135" y="383"/>
                    <a:pt x="19742" y="521"/>
                  </a:cubicBezTo>
                  <a:cubicBezTo>
                    <a:pt x="20099" y="602"/>
                    <a:pt x="20440" y="673"/>
                    <a:pt x="20773" y="673"/>
                  </a:cubicBezTo>
                  <a:cubicBezTo>
                    <a:pt x="20932" y="673"/>
                    <a:pt x="21088" y="657"/>
                    <a:pt x="21243" y="618"/>
                  </a:cubicBezTo>
                  <a:lnTo>
                    <a:pt x="21243" y="618"/>
                  </a:lnTo>
                  <a:cubicBezTo>
                    <a:pt x="20419" y="1248"/>
                    <a:pt x="19331" y="1555"/>
                    <a:pt x="18374" y="1897"/>
                  </a:cubicBezTo>
                  <a:cubicBezTo>
                    <a:pt x="17245" y="2301"/>
                    <a:pt x="16102" y="2667"/>
                    <a:pt x="14972" y="3067"/>
                  </a:cubicBezTo>
                  <a:cubicBezTo>
                    <a:pt x="12782" y="3840"/>
                    <a:pt x="10741" y="4791"/>
                    <a:pt x="8829" y="6114"/>
                  </a:cubicBezTo>
                  <a:cubicBezTo>
                    <a:pt x="7263" y="7197"/>
                    <a:pt x="5624" y="8353"/>
                    <a:pt x="4127" y="9653"/>
                  </a:cubicBezTo>
                  <a:cubicBezTo>
                    <a:pt x="4399" y="8795"/>
                    <a:pt x="4435" y="7886"/>
                    <a:pt x="4731" y="7033"/>
                  </a:cubicBezTo>
                  <a:cubicBezTo>
                    <a:pt x="5131" y="5879"/>
                    <a:pt x="6002" y="5070"/>
                    <a:pt x="7121" y="4627"/>
                  </a:cubicBezTo>
                  <a:cubicBezTo>
                    <a:pt x="7918" y="4310"/>
                    <a:pt x="8581" y="4068"/>
                    <a:pt x="9157" y="3412"/>
                  </a:cubicBezTo>
                  <a:cubicBezTo>
                    <a:pt x="9959" y="2498"/>
                    <a:pt x="10754" y="1380"/>
                    <a:pt x="12089" y="1380"/>
                  </a:cubicBezTo>
                  <a:cubicBezTo>
                    <a:pt x="12137" y="1380"/>
                    <a:pt x="12185" y="1381"/>
                    <a:pt x="12234" y="1384"/>
                  </a:cubicBezTo>
                  <a:cubicBezTo>
                    <a:pt x="12888" y="1423"/>
                    <a:pt x="13401" y="1742"/>
                    <a:pt x="14022" y="1742"/>
                  </a:cubicBezTo>
                  <a:cubicBezTo>
                    <a:pt x="14149" y="1742"/>
                    <a:pt x="14280" y="1729"/>
                    <a:pt x="14418" y="1697"/>
                  </a:cubicBezTo>
                  <a:cubicBezTo>
                    <a:pt x="15266" y="1503"/>
                    <a:pt x="15905" y="906"/>
                    <a:pt x="16676" y="545"/>
                  </a:cubicBezTo>
                  <a:cubicBezTo>
                    <a:pt x="17135" y="329"/>
                    <a:pt x="17572" y="250"/>
                    <a:pt x="18008" y="250"/>
                  </a:cubicBezTo>
                  <a:close/>
                  <a:moveTo>
                    <a:pt x="21413" y="693"/>
                  </a:moveTo>
                  <a:lnTo>
                    <a:pt x="21413" y="693"/>
                  </a:lnTo>
                  <a:cubicBezTo>
                    <a:pt x="20529" y="2088"/>
                    <a:pt x="18807" y="2307"/>
                    <a:pt x="17575" y="3359"/>
                  </a:cubicBezTo>
                  <a:cubicBezTo>
                    <a:pt x="17120" y="3747"/>
                    <a:pt x="16820" y="4244"/>
                    <a:pt x="16456" y="4710"/>
                  </a:cubicBezTo>
                  <a:cubicBezTo>
                    <a:pt x="15694" y="5681"/>
                    <a:pt x="14777" y="6027"/>
                    <a:pt x="13601" y="6275"/>
                  </a:cubicBezTo>
                  <a:cubicBezTo>
                    <a:pt x="12038" y="6604"/>
                    <a:pt x="10653" y="6938"/>
                    <a:pt x="9360" y="7920"/>
                  </a:cubicBezTo>
                  <a:cubicBezTo>
                    <a:pt x="8468" y="8596"/>
                    <a:pt x="7730" y="9176"/>
                    <a:pt x="6566" y="9257"/>
                  </a:cubicBezTo>
                  <a:cubicBezTo>
                    <a:pt x="5810" y="9309"/>
                    <a:pt x="5251" y="9524"/>
                    <a:pt x="4595" y="9880"/>
                  </a:cubicBezTo>
                  <a:cubicBezTo>
                    <a:pt x="4659" y="9819"/>
                    <a:pt x="4724" y="9756"/>
                    <a:pt x="4788" y="9693"/>
                  </a:cubicBezTo>
                  <a:cubicBezTo>
                    <a:pt x="4818" y="9675"/>
                    <a:pt x="4846" y="9656"/>
                    <a:pt x="4874" y="9636"/>
                  </a:cubicBezTo>
                  <a:cubicBezTo>
                    <a:pt x="4876" y="9637"/>
                    <a:pt x="4879" y="9637"/>
                    <a:pt x="4882" y="9637"/>
                  </a:cubicBezTo>
                  <a:cubicBezTo>
                    <a:pt x="4895" y="9637"/>
                    <a:pt x="4908" y="9631"/>
                    <a:pt x="4918" y="9621"/>
                  </a:cubicBezTo>
                  <a:cubicBezTo>
                    <a:pt x="4940" y="9597"/>
                    <a:pt x="4964" y="9577"/>
                    <a:pt x="4987" y="9555"/>
                  </a:cubicBezTo>
                  <a:cubicBezTo>
                    <a:pt x="5020" y="9528"/>
                    <a:pt x="5054" y="9503"/>
                    <a:pt x="5084" y="9475"/>
                  </a:cubicBezTo>
                  <a:cubicBezTo>
                    <a:pt x="5091" y="9469"/>
                    <a:pt x="5095" y="9460"/>
                    <a:pt x="5095" y="9452"/>
                  </a:cubicBezTo>
                  <a:cubicBezTo>
                    <a:pt x="6206" y="8383"/>
                    <a:pt x="7579" y="7564"/>
                    <a:pt x="8834" y="6684"/>
                  </a:cubicBezTo>
                  <a:cubicBezTo>
                    <a:pt x="10372" y="5605"/>
                    <a:pt x="11890" y="4754"/>
                    <a:pt x="13643" y="4078"/>
                  </a:cubicBezTo>
                  <a:cubicBezTo>
                    <a:pt x="15277" y="3447"/>
                    <a:pt x="16911" y="2816"/>
                    <a:pt x="18546" y="2185"/>
                  </a:cubicBezTo>
                  <a:cubicBezTo>
                    <a:pt x="19570" y="1787"/>
                    <a:pt x="20610" y="1436"/>
                    <a:pt x="21413" y="693"/>
                  </a:cubicBezTo>
                  <a:close/>
                  <a:moveTo>
                    <a:pt x="21379" y="580"/>
                  </a:moveTo>
                  <a:cubicBezTo>
                    <a:pt x="20250" y="1636"/>
                    <a:pt x="18488" y="2057"/>
                    <a:pt x="17092" y="2601"/>
                  </a:cubicBezTo>
                  <a:cubicBezTo>
                    <a:pt x="15580" y="3191"/>
                    <a:pt x="14061" y="3763"/>
                    <a:pt x="12554" y="4368"/>
                  </a:cubicBezTo>
                  <a:cubicBezTo>
                    <a:pt x="11159" y="4930"/>
                    <a:pt x="9989" y="5734"/>
                    <a:pt x="8760" y="6589"/>
                  </a:cubicBezTo>
                  <a:cubicBezTo>
                    <a:pt x="7433" y="7510"/>
                    <a:pt x="5974" y="8359"/>
                    <a:pt x="4836" y="9517"/>
                  </a:cubicBezTo>
                  <a:cubicBezTo>
                    <a:pt x="4832" y="9521"/>
                    <a:pt x="4832" y="9525"/>
                    <a:pt x="4831" y="9529"/>
                  </a:cubicBezTo>
                  <a:cubicBezTo>
                    <a:pt x="4722" y="9589"/>
                    <a:pt x="4616" y="9655"/>
                    <a:pt x="4515" y="9727"/>
                  </a:cubicBezTo>
                  <a:cubicBezTo>
                    <a:pt x="4496" y="9741"/>
                    <a:pt x="4491" y="9767"/>
                    <a:pt x="4502" y="9788"/>
                  </a:cubicBezTo>
                  <a:cubicBezTo>
                    <a:pt x="3664" y="10434"/>
                    <a:pt x="2945" y="11258"/>
                    <a:pt x="2238" y="12029"/>
                  </a:cubicBezTo>
                  <a:cubicBezTo>
                    <a:pt x="1490" y="12846"/>
                    <a:pt x="796" y="13689"/>
                    <a:pt x="385" y="14728"/>
                  </a:cubicBezTo>
                  <a:cubicBezTo>
                    <a:pt x="273" y="14709"/>
                    <a:pt x="177" y="14638"/>
                    <a:pt x="126" y="14538"/>
                  </a:cubicBezTo>
                  <a:cubicBezTo>
                    <a:pt x="119" y="14526"/>
                    <a:pt x="109" y="14517"/>
                    <a:pt x="97" y="14512"/>
                  </a:cubicBezTo>
                  <a:cubicBezTo>
                    <a:pt x="97" y="14512"/>
                    <a:pt x="98" y="14512"/>
                    <a:pt x="98" y="14510"/>
                  </a:cubicBezTo>
                  <a:cubicBezTo>
                    <a:pt x="2613" y="10843"/>
                    <a:pt x="5983" y="8123"/>
                    <a:pt x="9680" y="5702"/>
                  </a:cubicBezTo>
                  <a:cubicBezTo>
                    <a:pt x="11747" y="4348"/>
                    <a:pt x="14050" y="3502"/>
                    <a:pt x="16372" y="2695"/>
                  </a:cubicBezTo>
                  <a:cubicBezTo>
                    <a:pt x="17504" y="2303"/>
                    <a:pt x="18642" y="1920"/>
                    <a:pt x="19752" y="1471"/>
                  </a:cubicBezTo>
                  <a:cubicBezTo>
                    <a:pt x="20342" y="1233"/>
                    <a:pt x="20910" y="990"/>
                    <a:pt x="21374" y="581"/>
                  </a:cubicBezTo>
                  <a:lnTo>
                    <a:pt x="21379" y="580"/>
                  </a:lnTo>
                  <a:close/>
                  <a:moveTo>
                    <a:pt x="17993" y="0"/>
                  </a:moveTo>
                  <a:cubicBezTo>
                    <a:pt x="17257" y="0"/>
                    <a:pt x="16651" y="317"/>
                    <a:pt x="16026" y="692"/>
                  </a:cubicBezTo>
                  <a:cubicBezTo>
                    <a:pt x="15534" y="986"/>
                    <a:pt x="15069" y="1311"/>
                    <a:pt x="14511" y="1468"/>
                  </a:cubicBezTo>
                  <a:cubicBezTo>
                    <a:pt x="14319" y="1522"/>
                    <a:pt x="14147" y="1544"/>
                    <a:pt x="13987" y="1544"/>
                  </a:cubicBezTo>
                  <a:cubicBezTo>
                    <a:pt x="13579" y="1544"/>
                    <a:pt x="13239" y="1401"/>
                    <a:pt x="12792" y="1276"/>
                  </a:cubicBezTo>
                  <a:cubicBezTo>
                    <a:pt x="12583" y="1217"/>
                    <a:pt x="12371" y="1190"/>
                    <a:pt x="12160" y="1190"/>
                  </a:cubicBezTo>
                  <a:cubicBezTo>
                    <a:pt x="11716" y="1190"/>
                    <a:pt x="11276" y="1311"/>
                    <a:pt x="10873" y="1520"/>
                  </a:cubicBezTo>
                  <a:cubicBezTo>
                    <a:pt x="10061" y="1941"/>
                    <a:pt x="9608" y="2649"/>
                    <a:pt x="9024" y="3314"/>
                  </a:cubicBezTo>
                  <a:cubicBezTo>
                    <a:pt x="8217" y="4232"/>
                    <a:pt x="7055" y="4304"/>
                    <a:pt x="6091" y="4963"/>
                  </a:cubicBezTo>
                  <a:cubicBezTo>
                    <a:pt x="4386" y="6129"/>
                    <a:pt x="4474" y="8012"/>
                    <a:pt x="3960" y="9795"/>
                  </a:cubicBezTo>
                  <a:cubicBezTo>
                    <a:pt x="2406" y="11163"/>
                    <a:pt x="1016" y="12693"/>
                    <a:pt x="31" y="14473"/>
                  </a:cubicBezTo>
                  <a:cubicBezTo>
                    <a:pt x="23" y="14486"/>
                    <a:pt x="27" y="14502"/>
                    <a:pt x="41" y="14512"/>
                  </a:cubicBezTo>
                  <a:cubicBezTo>
                    <a:pt x="13" y="14525"/>
                    <a:pt x="1" y="14557"/>
                    <a:pt x="11" y="14585"/>
                  </a:cubicBezTo>
                  <a:cubicBezTo>
                    <a:pt x="68" y="14755"/>
                    <a:pt x="248" y="14886"/>
                    <a:pt x="427" y="14886"/>
                  </a:cubicBezTo>
                  <a:cubicBezTo>
                    <a:pt x="447" y="14886"/>
                    <a:pt x="466" y="14884"/>
                    <a:pt x="485" y="14881"/>
                  </a:cubicBezTo>
                  <a:cubicBezTo>
                    <a:pt x="530" y="14873"/>
                    <a:pt x="550" y="14829"/>
                    <a:pt x="546" y="14793"/>
                  </a:cubicBezTo>
                  <a:cubicBezTo>
                    <a:pt x="1365" y="12905"/>
                    <a:pt x="3005" y="11412"/>
                    <a:pt x="4484" y="9987"/>
                  </a:cubicBezTo>
                  <a:cubicBezTo>
                    <a:pt x="4484" y="10026"/>
                    <a:pt x="4510" y="10063"/>
                    <a:pt x="4548" y="10063"/>
                  </a:cubicBezTo>
                  <a:cubicBezTo>
                    <a:pt x="4558" y="10063"/>
                    <a:pt x="4569" y="10060"/>
                    <a:pt x="4580" y="10054"/>
                  </a:cubicBezTo>
                  <a:cubicBezTo>
                    <a:pt x="5044" y="9804"/>
                    <a:pt x="5518" y="9552"/>
                    <a:pt x="6047" y="9471"/>
                  </a:cubicBezTo>
                  <a:cubicBezTo>
                    <a:pt x="6462" y="9407"/>
                    <a:pt x="6881" y="9453"/>
                    <a:pt x="7291" y="9364"/>
                  </a:cubicBezTo>
                  <a:cubicBezTo>
                    <a:pt x="8030" y="9203"/>
                    <a:pt x="8618" y="8728"/>
                    <a:pt x="9201" y="8273"/>
                  </a:cubicBezTo>
                  <a:cubicBezTo>
                    <a:pt x="10212" y="7484"/>
                    <a:pt x="11231" y="6972"/>
                    <a:pt x="12487" y="6674"/>
                  </a:cubicBezTo>
                  <a:cubicBezTo>
                    <a:pt x="13289" y="6485"/>
                    <a:pt x="14121" y="6397"/>
                    <a:pt x="14894" y="6102"/>
                  </a:cubicBezTo>
                  <a:cubicBezTo>
                    <a:pt x="16516" y="5482"/>
                    <a:pt x="17063" y="3740"/>
                    <a:pt x="18559" y="2918"/>
                  </a:cubicBezTo>
                  <a:cubicBezTo>
                    <a:pt x="19743" y="2265"/>
                    <a:pt x="21257" y="1803"/>
                    <a:pt x="21748" y="406"/>
                  </a:cubicBezTo>
                  <a:cubicBezTo>
                    <a:pt x="21750" y="405"/>
                    <a:pt x="21754" y="404"/>
                    <a:pt x="21757" y="401"/>
                  </a:cubicBezTo>
                  <a:cubicBezTo>
                    <a:pt x="21802" y="373"/>
                    <a:pt x="21797" y="328"/>
                    <a:pt x="21770" y="294"/>
                  </a:cubicBezTo>
                  <a:cubicBezTo>
                    <a:pt x="21760" y="266"/>
                    <a:pt x="21734" y="246"/>
                    <a:pt x="21704" y="244"/>
                  </a:cubicBezTo>
                  <a:cubicBezTo>
                    <a:pt x="21711" y="233"/>
                    <a:pt x="21702" y="221"/>
                    <a:pt x="21691" y="221"/>
                  </a:cubicBezTo>
                  <a:cubicBezTo>
                    <a:pt x="21687" y="221"/>
                    <a:pt x="21683" y="223"/>
                    <a:pt x="21680" y="226"/>
                  </a:cubicBezTo>
                  <a:cubicBezTo>
                    <a:pt x="21661" y="246"/>
                    <a:pt x="21641" y="265"/>
                    <a:pt x="21622" y="285"/>
                  </a:cubicBezTo>
                  <a:cubicBezTo>
                    <a:pt x="21344" y="454"/>
                    <a:pt x="21042" y="517"/>
                    <a:pt x="20728" y="517"/>
                  </a:cubicBezTo>
                  <a:cubicBezTo>
                    <a:pt x="19855" y="517"/>
                    <a:pt x="18891" y="33"/>
                    <a:pt x="18089" y="2"/>
                  </a:cubicBezTo>
                  <a:cubicBezTo>
                    <a:pt x="18057" y="1"/>
                    <a:pt x="18025" y="0"/>
                    <a:pt x="17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129775" y="3979275"/>
              <a:ext cx="14150" cy="22225"/>
            </a:xfrm>
            <a:custGeom>
              <a:avLst/>
              <a:gdLst/>
              <a:ahLst/>
              <a:cxnLst/>
              <a:rect l="l" t="t" r="r" b="b"/>
              <a:pathLst>
                <a:path w="566" h="889" extrusionOk="0">
                  <a:moveTo>
                    <a:pt x="537" y="1"/>
                  </a:moveTo>
                  <a:cubicBezTo>
                    <a:pt x="532" y="1"/>
                    <a:pt x="528" y="2"/>
                    <a:pt x="525" y="6"/>
                  </a:cubicBezTo>
                  <a:cubicBezTo>
                    <a:pt x="274" y="224"/>
                    <a:pt x="84" y="542"/>
                    <a:pt x="4" y="863"/>
                  </a:cubicBezTo>
                  <a:cubicBezTo>
                    <a:pt x="0" y="879"/>
                    <a:pt x="14" y="889"/>
                    <a:pt x="27" y="889"/>
                  </a:cubicBezTo>
                  <a:cubicBezTo>
                    <a:pt x="35" y="889"/>
                    <a:pt x="43" y="885"/>
                    <a:pt x="47" y="875"/>
                  </a:cubicBezTo>
                  <a:cubicBezTo>
                    <a:pt x="166" y="567"/>
                    <a:pt x="337" y="283"/>
                    <a:pt x="554" y="35"/>
                  </a:cubicBezTo>
                  <a:cubicBezTo>
                    <a:pt x="565" y="20"/>
                    <a:pt x="551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133525" y="3980225"/>
              <a:ext cx="13500" cy="21825"/>
            </a:xfrm>
            <a:custGeom>
              <a:avLst/>
              <a:gdLst/>
              <a:ahLst/>
              <a:cxnLst/>
              <a:rect l="l" t="t" r="r" b="b"/>
              <a:pathLst>
                <a:path w="540" h="873" extrusionOk="0">
                  <a:moveTo>
                    <a:pt x="518" y="1"/>
                  </a:moveTo>
                  <a:cubicBezTo>
                    <a:pt x="514" y="1"/>
                    <a:pt x="510" y="2"/>
                    <a:pt x="507" y="6"/>
                  </a:cubicBezTo>
                  <a:cubicBezTo>
                    <a:pt x="295" y="256"/>
                    <a:pt x="118" y="537"/>
                    <a:pt x="5" y="847"/>
                  </a:cubicBezTo>
                  <a:cubicBezTo>
                    <a:pt x="1" y="862"/>
                    <a:pt x="13" y="873"/>
                    <a:pt x="25" y="873"/>
                  </a:cubicBezTo>
                  <a:cubicBezTo>
                    <a:pt x="32" y="873"/>
                    <a:pt x="39" y="869"/>
                    <a:pt x="44" y="861"/>
                  </a:cubicBezTo>
                  <a:cubicBezTo>
                    <a:pt x="167" y="557"/>
                    <a:pt x="321" y="278"/>
                    <a:pt x="531" y="24"/>
                  </a:cubicBezTo>
                  <a:cubicBezTo>
                    <a:pt x="539" y="13"/>
                    <a:pt x="529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092050" y="3972125"/>
              <a:ext cx="26300" cy="43900"/>
            </a:xfrm>
            <a:custGeom>
              <a:avLst/>
              <a:gdLst/>
              <a:ahLst/>
              <a:cxnLst/>
              <a:rect l="l" t="t" r="r" b="b"/>
              <a:pathLst>
                <a:path w="1052" h="1756" extrusionOk="0">
                  <a:moveTo>
                    <a:pt x="1026" y="0"/>
                  </a:moveTo>
                  <a:cubicBezTo>
                    <a:pt x="1023" y="0"/>
                    <a:pt x="1019" y="2"/>
                    <a:pt x="1016" y="5"/>
                  </a:cubicBezTo>
                  <a:cubicBezTo>
                    <a:pt x="545" y="485"/>
                    <a:pt x="204" y="1079"/>
                    <a:pt x="6" y="1720"/>
                  </a:cubicBezTo>
                  <a:cubicBezTo>
                    <a:pt x="0" y="1741"/>
                    <a:pt x="18" y="1756"/>
                    <a:pt x="33" y="1756"/>
                  </a:cubicBezTo>
                  <a:cubicBezTo>
                    <a:pt x="42" y="1756"/>
                    <a:pt x="51" y="1751"/>
                    <a:pt x="55" y="1740"/>
                  </a:cubicBezTo>
                  <a:cubicBezTo>
                    <a:pt x="264" y="1096"/>
                    <a:pt x="593" y="536"/>
                    <a:pt x="1041" y="30"/>
                  </a:cubicBezTo>
                  <a:cubicBezTo>
                    <a:pt x="1052" y="18"/>
                    <a:pt x="1039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084875" y="3970175"/>
              <a:ext cx="21775" cy="48250"/>
            </a:xfrm>
            <a:custGeom>
              <a:avLst/>
              <a:gdLst/>
              <a:ahLst/>
              <a:cxnLst/>
              <a:rect l="l" t="t" r="r" b="b"/>
              <a:pathLst>
                <a:path w="871" h="1930" extrusionOk="0">
                  <a:moveTo>
                    <a:pt x="845" y="1"/>
                  </a:moveTo>
                  <a:cubicBezTo>
                    <a:pt x="840" y="1"/>
                    <a:pt x="835" y="3"/>
                    <a:pt x="832" y="8"/>
                  </a:cubicBezTo>
                  <a:cubicBezTo>
                    <a:pt x="488" y="599"/>
                    <a:pt x="212" y="1227"/>
                    <a:pt x="9" y="1881"/>
                  </a:cubicBezTo>
                  <a:cubicBezTo>
                    <a:pt x="1" y="1909"/>
                    <a:pt x="25" y="1930"/>
                    <a:pt x="46" y="1930"/>
                  </a:cubicBezTo>
                  <a:cubicBezTo>
                    <a:pt x="58" y="1930"/>
                    <a:pt x="70" y="1923"/>
                    <a:pt x="75" y="1907"/>
                  </a:cubicBezTo>
                  <a:cubicBezTo>
                    <a:pt x="271" y="1254"/>
                    <a:pt x="536" y="624"/>
                    <a:pt x="864" y="26"/>
                  </a:cubicBezTo>
                  <a:cubicBezTo>
                    <a:pt x="871" y="13"/>
                    <a:pt x="85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041075" y="3970875"/>
              <a:ext cx="29750" cy="61100"/>
            </a:xfrm>
            <a:custGeom>
              <a:avLst/>
              <a:gdLst/>
              <a:ahLst/>
              <a:cxnLst/>
              <a:rect l="l" t="t" r="r" b="b"/>
              <a:pathLst>
                <a:path w="1190" h="2444" extrusionOk="0">
                  <a:moveTo>
                    <a:pt x="1167" y="0"/>
                  </a:moveTo>
                  <a:cubicBezTo>
                    <a:pt x="1163" y="0"/>
                    <a:pt x="1158" y="2"/>
                    <a:pt x="1155" y="7"/>
                  </a:cubicBezTo>
                  <a:cubicBezTo>
                    <a:pt x="649" y="736"/>
                    <a:pt x="273" y="1558"/>
                    <a:pt x="8" y="2402"/>
                  </a:cubicBezTo>
                  <a:cubicBezTo>
                    <a:pt x="1" y="2425"/>
                    <a:pt x="21" y="2444"/>
                    <a:pt x="40" y="2444"/>
                  </a:cubicBezTo>
                  <a:cubicBezTo>
                    <a:pt x="50" y="2444"/>
                    <a:pt x="60" y="2438"/>
                    <a:pt x="64" y="2425"/>
                  </a:cubicBezTo>
                  <a:cubicBezTo>
                    <a:pt x="351" y="1579"/>
                    <a:pt x="731" y="798"/>
                    <a:pt x="1181" y="28"/>
                  </a:cubicBezTo>
                  <a:cubicBezTo>
                    <a:pt x="1189" y="15"/>
                    <a:pt x="1178" y="0"/>
                    <a:pt x="1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3035700" y="3976750"/>
              <a:ext cx="23675" cy="58600"/>
            </a:xfrm>
            <a:custGeom>
              <a:avLst/>
              <a:gdLst/>
              <a:ahLst/>
              <a:cxnLst/>
              <a:rect l="l" t="t" r="r" b="b"/>
              <a:pathLst>
                <a:path w="947" h="2344" extrusionOk="0">
                  <a:moveTo>
                    <a:pt x="927" y="1"/>
                  </a:moveTo>
                  <a:cubicBezTo>
                    <a:pt x="921" y="1"/>
                    <a:pt x="916" y="3"/>
                    <a:pt x="912" y="9"/>
                  </a:cubicBezTo>
                  <a:cubicBezTo>
                    <a:pt x="519" y="735"/>
                    <a:pt x="221" y="1515"/>
                    <a:pt x="5" y="2310"/>
                  </a:cubicBezTo>
                  <a:cubicBezTo>
                    <a:pt x="0" y="2329"/>
                    <a:pt x="16" y="2343"/>
                    <a:pt x="31" y="2343"/>
                  </a:cubicBezTo>
                  <a:cubicBezTo>
                    <a:pt x="39" y="2343"/>
                    <a:pt x="46" y="2339"/>
                    <a:pt x="49" y="2328"/>
                  </a:cubicBezTo>
                  <a:cubicBezTo>
                    <a:pt x="279" y="1530"/>
                    <a:pt x="583" y="770"/>
                    <a:pt x="940" y="20"/>
                  </a:cubicBezTo>
                  <a:cubicBezTo>
                    <a:pt x="946" y="9"/>
                    <a:pt x="937" y="1"/>
                    <a:pt x="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15650" y="3991025"/>
              <a:ext cx="18100" cy="52800"/>
            </a:xfrm>
            <a:custGeom>
              <a:avLst/>
              <a:gdLst/>
              <a:ahLst/>
              <a:cxnLst/>
              <a:rect l="l" t="t" r="r" b="b"/>
              <a:pathLst>
                <a:path w="724" h="2112" extrusionOk="0">
                  <a:moveTo>
                    <a:pt x="684" y="0"/>
                  </a:moveTo>
                  <a:cubicBezTo>
                    <a:pt x="674" y="0"/>
                    <a:pt x="664" y="6"/>
                    <a:pt x="659" y="18"/>
                  </a:cubicBezTo>
                  <a:cubicBezTo>
                    <a:pt x="409" y="691"/>
                    <a:pt x="178" y="1376"/>
                    <a:pt x="6" y="2072"/>
                  </a:cubicBezTo>
                  <a:cubicBezTo>
                    <a:pt x="0" y="2096"/>
                    <a:pt x="23" y="2112"/>
                    <a:pt x="44" y="2112"/>
                  </a:cubicBezTo>
                  <a:cubicBezTo>
                    <a:pt x="57" y="2112"/>
                    <a:pt x="71" y="2105"/>
                    <a:pt x="75" y="2090"/>
                  </a:cubicBezTo>
                  <a:cubicBezTo>
                    <a:pt x="281" y="1404"/>
                    <a:pt x="482" y="719"/>
                    <a:pt x="715" y="41"/>
                  </a:cubicBezTo>
                  <a:cubicBezTo>
                    <a:pt x="723" y="18"/>
                    <a:pt x="703" y="0"/>
                    <a:pt x="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974050" y="4008275"/>
              <a:ext cx="20275" cy="49625"/>
            </a:xfrm>
            <a:custGeom>
              <a:avLst/>
              <a:gdLst/>
              <a:ahLst/>
              <a:cxnLst/>
              <a:rect l="l" t="t" r="r" b="b"/>
              <a:pathLst>
                <a:path w="811" h="1985" extrusionOk="0">
                  <a:moveTo>
                    <a:pt x="773" y="1"/>
                  </a:moveTo>
                  <a:cubicBezTo>
                    <a:pt x="768" y="1"/>
                    <a:pt x="762" y="3"/>
                    <a:pt x="758" y="7"/>
                  </a:cubicBezTo>
                  <a:cubicBezTo>
                    <a:pt x="556" y="203"/>
                    <a:pt x="480" y="551"/>
                    <a:pt x="384" y="810"/>
                  </a:cubicBezTo>
                  <a:cubicBezTo>
                    <a:pt x="246" y="1181"/>
                    <a:pt x="115" y="1558"/>
                    <a:pt x="7" y="1940"/>
                  </a:cubicBezTo>
                  <a:cubicBezTo>
                    <a:pt x="0" y="1965"/>
                    <a:pt x="21" y="1985"/>
                    <a:pt x="41" y="1985"/>
                  </a:cubicBezTo>
                  <a:cubicBezTo>
                    <a:pt x="52" y="1985"/>
                    <a:pt x="62" y="1979"/>
                    <a:pt x="67" y="1964"/>
                  </a:cubicBezTo>
                  <a:cubicBezTo>
                    <a:pt x="172" y="1638"/>
                    <a:pt x="274" y="1310"/>
                    <a:pt x="390" y="987"/>
                  </a:cubicBezTo>
                  <a:cubicBezTo>
                    <a:pt x="494" y="698"/>
                    <a:pt x="584" y="270"/>
                    <a:pt x="795" y="43"/>
                  </a:cubicBezTo>
                  <a:cubicBezTo>
                    <a:pt x="811" y="26"/>
                    <a:pt x="792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970375" y="4005850"/>
              <a:ext cx="15775" cy="53175"/>
            </a:xfrm>
            <a:custGeom>
              <a:avLst/>
              <a:gdLst/>
              <a:ahLst/>
              <a:cxnLst/>
              <a:rect l="l" t="t" r="r" b="b"/>
              <a:pathLst>
                <a:path w="631" h="2127" extrusionOk="0">
                  <a:moveTo>
                    <a:pt x="593" y="0"/>
                  </a:moveTo>
                  <a:cubicBezTo>
                    <a:pt x="586" y="0"/>
                    <a:pt x="579" y="3"/>
                    <a:pt x="574" y="11"/>
                  </a:cubicBezTo>
                  <a:cubicBezTo>
                    <a:pt x="397" y="267"/>
                    <a:pt x="334" y="603"/>
                    <a:pt x="254" y="900"/>
                  </a:cubicBezTo>
                  <a:cubicBezTo>
                    <a:pt x="149" y="1293"/>
                    <a:pt x="65" y="1690"/>
                    <a:pt x="3" y="2090"/>
                  </a:cubicBezTo>
                  <a:cubicBezTo>
                    <a:pt x="0" y="2114"/>
                    <a:pt x="18" y="2127"/>
                    <a:pt x="36" y="2127"/>
                  </a:cubicBezTo>
                  <a:cubicBezTo>
                    <a:pt x="51" y="2127"/>
                    <a:pt x="66" y="2118"/>
                    <a:pt x="69" y="2099"/>
                  </a:cubicBezTo>
                  <a:cubicBezTo>
                    <a:pt x="126" y="1779"/>
                    <a:pt x="185" y="1461"/>
                    <a:pt x="259" y="1144"/>
                  </a:cubicBezTo>
                  <a:cubicBezTo>
                    <a:pt x="345" y="788"/>
                    <a:pt x="414" y="356"/>
                    <a:pt x="617" y="44"/>
                  </a:cubicBezTo>
                  <a:cubicBezTo>
                    <a:pt x="630" y="23"/>
                    <a:pt x="612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936375" y="4002950"/>
              <a:ext cx="30375" cy="73075"/>
            </a:xfrm>
            <a:custGeom>
              <a:avLst/>
              <a:gdLst/>
              <a:ahLst/>
              <a:cxnLst/>
              <a:rect l="l" t="t" r="r" b="b"/>
              <a:pathLst>
                <a:path w="1215" h="2923" extrusionOk="0">
                  <a:moveTo>
                    <a:pt x="1184" y="1"/>
                  </a:moveTo>
                  <a:cubicBezTo>
                    <a:pt x="1178" y="1"/>
                    <a:pt x="1172" y="3"/>
                    <a:pt x="1167" y="8"/>
                  </a:cubicBezTo>
                  <a:cubicBezTo>
                    <a:pt x="852" y="362"/>
                    <a:pt x="710" y="839"/>
                    <a:pt x="555" y="1278"/>
                  </a:cubicBezTo>
                  <a:cubicBezTo>
                    <a:pt x="368" y="1806"/>
                    <a:pt x="183" y="2337"/>
                    <a:pt x="10" y="2870"/>
                  </a:cubicBezTo>
                  <a:cubicBezTo>
                    <a:pt x="0" y="2900"/>
                    <a:pt x="25" y="2923"/>
                    <a:pt x="48" y="2923"/>
                  </a:cubicBezTo>
                  <a:cubicBezTo>
                    <a:pt x="61" y="2923"/>
                    <a:pt x="74" y="2915"/>
                    <a:pt x="80" y="2898"/>
                  </a:cubicBezTo>
                  <a:cubicBezTo>
                    <a:pt x="411" y="1978"/>
                    <a:pt x="610" y="828"/>
                    <a:pt x="1202" y="35"/>
                  </a:cubicBezTo>
                  <a:cubicBezTo>
                    <a:pt x="1215" y="18"/>
                    <a:pt x="1200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908775" y="3997475"/>
              <a:ext cx="25075" cy="92350"/>
            </a:xfrm>
            <a:custGeom>
              <a:avLst/>
              <a:gdLst/>
              <a:ahLst/>
              <a:cxnLst/>
              <a:rect l="l" t="t" r="r" b="b"/>
              <a:pathLst>
                <a:path w="1003" h="3694" extrusionOk="0">
                  <a:moveTo>
                    <a:pt x="977" y="1"/>
                  </a:moveTo>
                  <a:cubicBezTo>
                    <a:pt x="970" y="1"/>
                    <a:pt x="962" y="4"/>
                    <a:pt x="958" y="13"/>
                  </a:cubicBezTo>
                  <a:cubicBezTo>
                    <a:pt x="336" y="1139"/>
                    <a:pt x="200" y="2400"/>
                    <a:pt x="4" y="3653"/>
                  </a:cubicBezTo>
                  <a:cubicBezTo>
                    <a:pt x="0" y="3679"/>
                    <a:pt x="21" y="3693"/>
                    <a:pt x="40" y="3693"/>
                  </a:cubicBezTo>
                  <a:cubicBezTo>
                    <a:pt x="57" y="3693"/>
                    <a:pt x="73" y="3684"/>
                    <a:pt x="76" y="3663"/>
                  </a:cubicBezTo>
                  <a:cubicBezTo>
                    <a:pt x="276" y="2404"/>
                    <a:pt x="425" y="1183"/>
                    <a:pt x="995" y="27"/>
                  </a:cubicBezTo>
                  <a:cubicBezTo>
                    <a:pt x="1003" y="12"/>
                    <a:pt x="99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898975" y="4001950"/>
              <a:ext cx="22125" cy="94050"/>
            </a:xfrm>
            <a:custGeom>
              <a:avLst/>
              <a:gdLst/>
              <a:ahLst/>
              <a:cxnLst/>
              <a:rect l="l" t="t" r="r" b="b"/>
              <a:pathLst>
                <a:path w="885" h="3762" extrusionOk="0">
                  <a:moveTo>
                    <a:pt x="850" y="1"/>
                  </a:moveTo>
                  <a:cubicBezTo>
                    <a:pt x="841" y="1"/>
                    <a:pt x="832" y="5"/>
                    <a:pt x="827" y="16"/>
                  </a:cubicBezTo>
                  <a:cubicBezTo>
                    <a:pt x="243" y="1164"/>
                    <a:pt x="271" y="2483"/>
                    <a:pt x="7" y="3718"/>
                  </a:cubicBezTo>
                  <a:cubicBezTo>
                    <a:pt x="1" y="3746"/>
                    <a:pt x="22" y="3761"/>
                    <a:pt x="44" y="3761"/>
                  </a:cubicBezTo>
                  <a:cubicBezTo>
                    <a:pt x="62" y="3761"/>
                    <a:pt x="81" y="3751"/>
                    <a:pt x="85" y="3729"/>
                  </a:cubicBezTo>
                  <a:cubicBezTo>
                    <a:pt x="364" y="2493"/>
                    <a:pt x="315" y="1199"/>
                    <a:pt x="875" y="36"/>
                  </a:cubicBezTo>
                  <a:cubicBezTo>
                    <a:pt x="884" y="16"/>
                    <a:pt x="868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854875" y="4033250"/>
              <a:ext cx="27275" cy="91425"/>
            </a:xfrm>
            <a:custGeom>
              <a:avLst/>
              <a:gdLst/>
              <a:ahLst/>
              <a:cxnLst/>
              <a:rect l="l" t="t" r="r" b="b"/>
              <a:pathLst>
                <a:path w="1091" h="3657" extrusionOk="0">
                  <a:moveTo>
                    <a:pt x="1067" y="0"/>
                  </a:moveTo>
                  <a:cubicBezTo>
                    <a:pt x="1061" y="0"/>
                    <a:pt x="1056" y="4"/>
                    <a:pt x="1053" y="11"/>
                  </a:cubicBezTo>
                  <a:cubicBezTo>
                    <a:pt x="645" y="1194"/>
                    <a:pt x="558" y="2464"/>
                    <a:pt x="16" y="3603"/>
                  </a:cubicBezTo>
                  <a:cubicBezTo>
                    <a:pt x="0" y="3633"/>
                    <a:pt x="27" y="3656"/>
                    <a:pt x="53" y="3656"/>
                  </a:cubicBezTo>
                  <a:cubicBezTo>
                    <a:pt x="68" y="3656"/>
                    <a:pt x="82" y="3650"/>
                    <a:pt x="90" y="3633"/>
                  </a:cubicBezTo>
                  <a:cubicBezTo>
                    <a:pt x="642" y="2500"/>
                    <a:pt x="720" y="1221"/>
                    <a:pt x="1087" y="26"/>
                  </a:cubicBezTo>
                  <a:cubicBezTo>
                    <a:pt x="1091" y="11"/>
                    <a:pt x="1078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847375" y="4044725"/>
              <a:ext cx="25075" cy="84150"/>
            </a:xfrm>
            <a:custGeom>
              <a:avLst/>
              <a:gdLst/>
              <a:ahLst/>
              <a:cxnLst/>
              <a:rect l="l" t="t" r="r" b="b"/>
              <a:pathLst>
                <a:path w="1003" h="3366" extrusionOk="0">
                  <a:moveTo>
                    <a:pt x="980" y="1"/>
                  </a:moveTo>
                  <a:cubicBezTo>
                    <a:pt x="971" y="1"/>
                    <a:pt x="961" y="6"/>
                    <a:pt x="958" y="18"/>
                  </a:cubicBezTo>
                  <a:cubicBezTo>
                    <a:pt x="726" y="1139"/>
                    <a:pt x="418" y="2235"/>
                    <a:pt x="13" y="3305"/>
                  </a:cubicBezTo>
                  <a:cubicBezTo>
                    <a:pt x="0" y="3339"/>
                    <a:pt x="29" y="3365"/>
                    <a:pt x="57" y="3365"/>
                  </a:cubicBezTo>
                  <a:cubicBezTo>
                    <a:pt x="72" y="3365"/>
                    <a:pt x="87" y="3357"/>
                    <a:pt x="94" y="3338"/>
                  </a:cubicBezTo>
                  <a:cubicBezTo>
                    <a:pt x="502" y="2265"/>
                    <a:pt x="812" y="1158"/>
                    <a:pt x="1000" y="23"/>
                  </a:cubicBezTo>
                  <a:cubicBezTo>
                    <a:pt x="1003" y="8"/>
                    <a:pt x="992" y="1"/>
                    <a:pt x="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832850" y="4067000"/>
              <a:ext cx="12450" cy="70550"/>
            </a:xfrm>
            <a:custGeom>
              <a:avLst/>
              <a:gdLst/>
              <a:ahLst/>
              <a:cxnLst/>
              <a:rect l="l" t="t" r="r" b="b"/>
              <a:pathLst>
                <a:path w="498" h="2822" extrusionOk="0">
                  <a:moveTo>
                    <a:pt x="473" y="0"/>
                  </a:moveTo>
                  <a:cubicBezTo>
                    <a:pt x="463" y="0"/>
                    <a:pt x="452" y="6"/>
                    <a:pt x="450" y="19"/>
                  </a:cubicBezTo>
                  <a:cubicBezTo>
                    <a:pt x="281" y="934"/>
                    <a:pt x="131" y="1852"/>
                    <a:pt x="5" y="2777"/>
                  </a:cubicBezTo>
                  <a:cubicBezTo>
                    <a:pt x="0" y="2805"/>
                    <a:pt x="23" y="2821"/>
                    <a:pt x="45" y="2821"/>
                  </a:cubicBezTo>
                  <a:cubicBezTo>
                    <a:pt x="64" y="2821"/>
                    <a:pt x="82" y="2811"/>
                    <a:pt x="86" y="2787"/>
                  </a:cubicBezTo>
                  <a:cubicBezTo>
                    <a:pt x="219" y="1866"/>
                    <a:pt x="355" y="944"/>
                    <a:pt x="495" y="24"/>
                  </a:cubicBezTo>
                  <a:cubicBezTo>
                    <a:pt x="497" y="9"/>
                    <a:pt x="485" y="0"/>
                    <a:pt x="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803500" y="4082400"/>
              <a:ext cx="13725" cy="76650"/>
            </a:xfrm>
            <a:custGeom>
              <a:avLst/>
              <a:gdLst/>
              <a:ahLst/>
              <a:cxnLst/>
              <a:rect l="l" t="t" r="r" b="b"/>
              <a:pathLst>
                <a:path w="549" h="3066" extrusionOk="0">
                  <a:moveTo>
                    <a:pt x="507" y="0"/>
                  </a:moveTo>
                  <a:cubicBezTo>
                    <a:pt x="495" y="0"/>
                    <a:pt x="483" y="6"/>
                    <a:pt x="476" y="19"/>
                  </a:cubicBezTo>
                  <a:cubicBezTo>
                    <a:pt x="1" y="900"/>
                    <a:pt x="149" y="2051"/>
                    <a:pt x="45" y="3018"/>
                  </a:cubicBezTo>
                  <a:cubicBezTo>
                    <a:pt x="41" y="3048"/>
                    <a:pt x="66" y="3065"/>
                    <a:pt x="89" y="3065"/>
                  </a:cubicBezTo>
                  <a:cubicBezTo>
                    <a:pt x="108" y="3065"/>
                    <a:pt x="127" y="3054"/>
                    <a:pt x="130" y="3029"/>
                  </a:cubicBezTo>
                  <a:cubicBezTo>
                    <a:pt x="257" y="2063"/>
                    <a:pt x="72" y="931"/>
                    <a:pt x="536" y="43"/>
                  </a:cubicBezTo>
                  <a:cubicBezTo>
                    <a:pt x="549" y="19"/>
                    <a:pt x="528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796325" y="4081400"/>
              <a:ext cx="14150" cy="85175"/>
            </a:xfrm>
            <a:custGeom>
              <a:avLst/>
              <a:gdLst/>
              <a:ahLst/>
              <a:cxnLst/>
              <a:rect l="l" t="t" r="r" b="b"/>
              <a:pathLst>
                <a:path w="566" h="3407" extrusionOk="0">
                  <a:moveTo>
                    <a:pt x="536" y="0"/>
                  </a:moveTo>
                  <a:cubicBezTo>
                    <a:pt x="528" y="0"/>
                    <a:pt x="520" y="4"/>
                    <a:pt x="516" y="14"/>
                  </a:cubicBezTo>
                  <a:cubicBezTo>
                    <a:pt x="47" y="1023"/>
                    <a:pt x="95" y="2278"/>
                    <a:pt x="4" y="3365"/>
                  </a:cubicBezTo>
                  <a:cubicBezTo>
                    <a:pt x="1" y="3391"/>
                    <a:pt x="23" y="3406"/>
                    <a:pt x="43" y="3406"/>
                  </a:cubicBezTo>
                  <a:cubicBezTo>
                    <a:pt x="60" y="3406"/>
                    <a:pt x="77" y="3396"/>
                    <a:pt x="79" y="3374"/>
                  </a:cubicBezTo>
                  <a:cubicBezTo>
                    <a:pt x="168" y="2286"/>
                    <a:pt x="123" y="1050"/>
                    <a:pt x="557" y="31"/>
                  </a:cubicBezTo>
                  <a:cubicBezTo>
                    <a:pt x="565" y="14"/>
                    <a:pt x="550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025" y="4115200"/>
              <a:ext cx="7050" cy="70900"/>
            </a:xfrm>
            <a:custGeom>
              <a:avLst/>
              <a:gdLst/>
              <a:ahLst/>
              <a:cxnLst/>
              <a:rect l="l" t="t" r="r" b="b"/>
              <a:pathLst>
                <a:path w="282" h="2836" extrusionOk="0">
                  <a:moveTo>
                    <a:pt x="261" y="1"/>
                  </a:moveTo>
                  <a:cubicBezTo>
                    <a:pt x="252" y="1"/>
                    <a:pt x="243" y="6"/>
                    <a:pt x="241" y="16"/>
                  </a:cubicBezTo>
                  <a:cubicBezTo>
                    <a:pt x="60" y="937"/>
                    <a:pt x="1" y="1875"/>
                    <a:pt x="96" y="2809"/>
                  </a:cubicBezTo>
                  <a:cubicBezTo>
                    <a:pt x="97" y="2827"/>
                    <a:pt x="111" y="2835"/>
                    <a:pt x="125" y="2835"/>
                  </a:cubicBezTo>
                  <a:cubicBezTo>
                    <a:pt x="142" y="2835"/>
                    <a:pt x="160" y="2823"/>
                    <a:pt x="158" y="2801"/>
                  </a:cubicBezTo>
                  <a:cubicBezTo>
                    <a:pt x="88" y="1863"/>
                    <a:pt x="118" y="949"/>
                    <a:pt x="280" y="22"/>
                  </a:cubicBezTo>
                  <a:cubicBezTo>
                    <a:pt x="282" y="8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779200" y="4096825"/>
              <a:ext cx="9975" cy="82350"/>
            </a:xfrm>
            <a:custGeom>
              <a:avLst/>
              <a:gdLst/>
              <a:ahLst/>
              <a:cxnLst/>
              <a:rect l="l" t="t" r="r" b="b"/>
              <a:pathLst>
                <a:path w="399" h="3294" extrusionOk="0">
                  <a:moveTo>
                    <a:pt x="377" y="1"/>
                  </a:moveTo>
                  <a:cubicBezTo>
                    <a:pt x="368" y="1"/>
                    <a:pt x="359" y="6"/>
                    <a:pt x="357" y="17"/>
                  </a:cubicBezTo>
                  <a:cubicBezTo>
                    <a:pt x="94" y="1078"/>
                    <a:pt x="1" y="2173"/>
                    <a:pt x="37" y="3265"/>
                  </a:cubicBezTo>
                  <a:cubicBezTo>
                    <a:pt x="37" y="3285"/>
                    <a:pt x="51" y="3294"/>
                    <a:pt x="66" y="3294"/>
                  </a:cubicBezTo>
                  <a:cubicBezTo>
                    <a:pt x="84" y="3294"/>
                    <a:pt x="105" y="3280"/>
                    <a:pt x="105" y="3256"/>
                  </a:cubicBezTo>
                  <a:cubicBezTo>
                    <a:pt x="71" y="2158"/>
                    <a:pt x="182" y="1097"/>
                    <a:pt x="395" y="22"/>
                  </a:cubicBezTo>
                  <a:cubicBezTo>
                    <a:pt x="398" y="8"/>
                    <a:pt x="388" y="1"/>
                    <a:pt x="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3115425" y="4014000"/>
              <a:ext cx="29550" cy="2150"/>
            </a:xfrm>
            <a:custGeom>
              <a:avLst/>
              <a:gdLst/>
              <a:ahLst/>
              <a:cxnLst/>
              <a:rect l="l" t="t" r="r" b="b"/>
              <a:pathLst>
                <a:path w="1182" h="86" extrusionOk="0">
                  <a:moveTo>
                    <a:pt x="35" y="1"/>
                  </a:moveTo>
                  <a:cubicBezTo>
                    <a:pt x="6" y="1"/>
                    <a:pt x="0" y="46"/>
                    <a:pt x="30" y="50"/>
                  </a:cubicBezTo>
                  <a:cubicBezTo>
                    <a:pt x="259" y="72"/>
                    <a:pt x="490" y="85"/>
                    <a:pt x="719" y="85"/>
                  </a:cubicBezTo>
                  <a:cubicBezTo>
                    <a:pt x="860" y="85"/>
                    <a:pt x="1001" y="80"/>
                    <a:pt x="1141" y="69"/>
                  </a:cubicBezTo>
                  <a:cubicBezTo>
                    <a:pt x="1182" y="66"/>
                    <a:pt x="1175" y="5"/>
                    <a:pt x="1136" y="5"/>
                  </a:cubicBezTo>
                  <a:cubicBezTo>
                    <a:pt x="1135" y="5"/>
                    <a:pt x="1134" y="5"/>
                    <a:pt x="1133" y="5"/>
                  </a:cubicBezTo>
                  <a:cubicBezTo>
                    <a:pt x="947" y="15"/>
                    <a:pt x="763" y="21"/>
                    <a:pt x="578" y="21"/>
                  </a:cubicBezTo>
                  <a:cubicBezTo>
                    <a:pt x="398" y="21"/>
                    <a:pt x="218" y="15"/>
                    <a:pt x="37" y="1"/>
                  </a:cubicBezTo>
                  <a:cubicBezTo>
                    <a:pt x="36" y="1"/>
                    <a:pt x="3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131400" y="4008650"/>
              <a:ext cx="17325" cy="2650"/>
            </a:xfrm>
            <a:custGeom>
              <a:avLst/>
              <a:gdLst/>
              <a:ahLst/>
              <a:cxnLst/>
              <a:rect l="l" t="t" r="r" b="b"/>
              <a:pathLst>
                <a:path w="693" h="106" extrusionOk="0">
                  <a:moveTo>
                    <a:pt x="24" y="0"/>
                  </a:moveTo>
                  <a:cubicBezTo>
                    <a:pt x="4" y="0"/>
                    <a:pt x="0" y="31"/>
                    <a:pt x="22" y="34"/>
                  </a:cubicBezTo>
                  <a:cubicBezTo>
                    <a:pt x="230" y="71"/>
                    <a:pt x="441" y="95"/>
                    <a:pt x="652" y="106"/>
                  </a:cubicBezTo>
                  <a:cubicBezTo>
                    <a:pt x="652" y="106"/>
                    <a:pt x="653" y="106"/>
                    <a:pt x="653" y="106"/>
                  </a:cubicBezTo>
                  <a:cubicBezTo>
                    <a:pt x="686" y="106"/>
                    <a:pt x="692" y="58"/>
                    <a:pt x="658" y="52"/>
                  </a:cubicBezTo>
                  <a:cubicBezTo>
                    <a:pt x="449" y="22"/>
                    <a:pt x="238" y="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150575" y="3999525"/>
              <a:ext cx="10625" cy="1600"/>
            </a:xfrm>
            <a:custGeom>
              <a:avLst/>
              <a:gdLst/>
              <a:ahLst/>
              <a:cxnLst/>
              <a:rect l="l" t="t" r="r" b="b"/>
              <a:pathLst>
                <a:path w="425" h="64" extrusionOk="0">
                  <a:moveTo>
                    <a:pt x="94" y="0"/>
                  </a:moveTo>
                  <a:cubicBezTo>
                    <a:pt x="70" y="0"/>
                    <a:pt x="45" y="1"/>
                    <a:pt x="21" y="1"/>
                  </a:cubicBezTo>
                  <a:cubicBezTo>
                    <a:pt x="1" y="1"/>
                    <a:pt x="1" y="35"/>
                    <a:pt x="21" y="37"/>
                  </a:cubicBezTo>
                  <a:cubicBezTo>
                    <a:pt x="145" y="53"/>
                    <a:pt x="270" y="63"/>
                    <a:pt x="395" y="64"/>
                  </a:cubicBezTo>
                  <a:cubicBezTo>
                    <a:pt x="425" y="64"/>
                    <a:pt x="423" y="17"/>
                    <a:pt x="395" y="15"/>
                  </a:cubicBezTo>
                  <a:cubicBezTo>
                    <a:pt x="296" y="5"/>
                    <a:pt x="19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075700" y="4030000"/>
              <a:ext cx="24275" cy="7600"/>
            </a:xfrm>
            <a:custGeom>
              <a:avLst/>
              <a:gdLst/>
              <a:ahLst/>
              <a:cxnLst/>
              <a:rect l="l" t="t" r="r" b="b"/>
              <a:pathLst>
                <a:path w="971" h="304" extrusionOk="0">
                  <a:moveTo>
                    <a:pt x="26" y="0"/>
                  </a:moveTo>
                  <a:cubicBezTo>
                    <a:pt x="9" y="0"/>
                    <a:pt x="1" y="28"/>
                    <a:pt x="20" y="38"/>
                  </a:cubicBezTo>
                  <a:cubicBezTo>
                    <a:pt x="300" y="188"/>
                    <a:pt x="608" y="278"/>
                    <a:pt x="925" y="304"/>
                  </a:cubicBezTo>
                  <a:cubicBezTo>
                    <a:pt x="925" y="304"/>
                    <a:pt x="926" y="304"/>
                    <a:pt x="927" y="304"/>
                  </a:cubicBezTo>
                  <a:cubicBezTo>
                    <a:pt x="964" y="304"/>
                    <a:pt x="970" y="248"/>
                    <a:pt x="933" y="245"/>
                  </a:cubicBezTo>
                  <a:cubicBezTo>
                    <a:pt x="622" y="218"/>
                    <a:pt x="318" y="136"/>
                    <a:pt x="35" y="2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065325" y="4033600"/>
              <a:ext cx="24075" cy="9600"/>
            </a:xfrm>
            <a:custGeom>
              <a:avLst/>
              <a:gdLst/>
              <a:ahLst/>
              <a:cxnLst/>
              <a:rect l="l" t="t" r="r" b="b"/>
              <a:pathLst>
                <a:path w="963" h="384" extrusionOk="0">
                  <a:moveTo>
                    <a:pt x="37" y="1"/>
                  </a:moveTo>
                  <a:cubicBezTo>
                    <a:pt x="16" y="1"/>
                    <a:pt x="0" y="35"/>
                    <a:pt x="22" y="49"/>
                  </a:cubicBezTo>
                  <a:cubicBezTo>
                    <a:pt x="294" y="211"/>
                    <a:pt x="598" y="337"/>
                    <a:pt x="913" y="383"/>
                  </a:cubicBezTo>
                  <a:cubicBezTo>
                    <a:pt x="915" y="383"/>
                    <a:pt x="918" y="383"/>
                    <a:pt x="920" y="383"/>
                  </a:cubicBezTo>
                  <a:cubicBezTo>
                    <a:pt x="958" y="383"/>
                    <a:pt x="962" y="322"/>
                    <a:pt x="922" y="313"/>
                  </a:cubicBezTo>
                  <a:cubicBezTo>
                    <a:pt x="611" y="249"/>
                    <a:pt x="325" y="160"/>
                    <a:pt x="47" y="4"/>
                  </a:cubicBezTo>
                  <a:cubicBezTo>
                    <a:pt x="44" y="2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024000" y="4050200"/>
              <a:ext cx="46825" cy="10200"/>
            </a:xfrm>
            <a:custGeom>
              <a:avLst/>
              <a:gdLst/>
              <a:ahLst/>
              <a:cxnLst/>
              <a:rect l="l" t="t" r="r" b="b"/>
              <a:pathLst>
                <a:path w="1873" h="408" extrusionOk="0">
                  <a:moveTo>
                    <a:pt x="43" y="1"/>
                  </a:moveTo>
                  <a:cubicBezTo>
                    <a:pt x="15" y="1"/>
                    <a:pt x="1" y="46"/>
                    <a:pt x="32" y="63"/>
                  </a:cubicBezTo>
                  <a:cubicBezTo>
                    <a:pt x="482" y="285"/>
                    <a:pt x="972" y="408"/>
                    <a:pt x="1469" y="408"/>
                  </a:cubicBezTo>
                  <a:cubicBezTo>
                    <a:pt x="1587" y="408"/>
                    <a:pt x="1705" y="401"/>
                    <a:pt x="1823" y="387"/>
                  </a:cubicBezTo>
                  <a:cubicBezTo>
                    <a:pt x="1872" y="380"/>
                    <a:pt x="1863" y="308"/>
                    <a:pt x="1816" y="308"/>
                  </a:cubicBezTo>
                  <a:cubicBezTo>
                    <a:pt x="1815" y="308"/>
                    <a:pt x="1814" y="308"/>
                    <a:pt x="1812" y="308"/>
                  </a:cubicBezTo>
                  <a:cubicBezTo>
                    <a:pt x="1705" y="317"/>
                    <a:pt x="1599" y="321"/>
                    <a:pt x="1494" y="321"/>
                  </a:cubicBezTo>
                  <a:cubicBezTo>
                    <a:pt x="997" y="321"/>
                    <a:pt x="517" y="221"/>
                    <a:pt x="56" y="4"/>
                  </a:cubicBezTo>
                  <a:cubicBezTo>
                    <a:pt x="51" y="2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011200" y="4053975"/>
              <a:ext cx="52850" cy="14525"/>
            </a:xfrm>
            <a:custGeom>
              <a:avLst/>
              <a:gdLst/>
              <a:ahLst/>
              <a:cxnLst/>
              <a:rect l="l" t="t" r="r" b="b"/>
              <a:pathLst>
                <a:path w="2114" h="581" extrusionOk="0">
                  <a:moveTo>
                    <a:pt x="29" y="0"/>
                  </a:moveTo>
                  <a:cubicBezTo>
                    <a:pt x="10" y="0"/>
                    <a:pt x="0" y="32"/>
                    <a:pt x="23" y="44"/>
                  </a:cubicBezTo>
                  <a:cubicBezTo>
                    <a:pt x="460" y="276"/>
                    <a:pt x="935" y="430"/>
                    <a:pt x="1425" y="501"/>
                  </a:cubicBezTo>
                  <a:cubicBezTo>
                    <a:pt x="1516" y="514"/>
                    <a:pt x="1606" y="526"/>
                    <a:pt x="1698" y="533"/>
                  </a:cubicBezTo>
                  <a:cubicBezTo>
                    <a:pt x="1703" y="534"/>
                    <a:pt x="1713" y="534"/>
                    <a:pt x="1725" y="534"/>
                  </a:cubicBezTo>
                  <a:cubicBezTo>
                    <a:pt x="1793" y="534"/>
                    <a:pt x="1947" y="525"/>
                    <a:pt x="2024" y="517"/>
                  </a:cubicBezTo>
                  <a:lnTo>
                    <a:pt x="2024" y="517"/>
                  </a:lnTo>
                  <a:cubicBezTo>
                    <a:pt x="2014" y="528"/>
                    <a:pt x="2012" y="545"/>
                    <a:pt x="2022" y="557"/>
                  </a:cubicBezTo>
                  <a:lnTo>
                    <a:pt x="2031" y="568"/>
                  </a:lnTo>
                  <a:cubicBezTo>
                    <a:pt x="2038" y="576"/>
                    <a:pt x="2048" y="580"/>
                    <a:pt x="2057" y="580"/>
                  </a:cubicBezTo>
                  <a:cubicBezTo>
                    <a:pt x="2065" y="580"/>
                    <a:pt x="2073" y="578"/>
                    <a:pt x="2079" y="573"/>
                  </a:cubicBezTo>
                  <a:lnTo>
                    <a:pt x="2094" y="561"/>
                  </a:lnTo>
                  <a:cubicBezTo>
                    <a:pt x="2114" y="544"/>
                    <a:pt x="2110" y="510"/>
                    <a:pt x="2084" y="500"/>
                  </a:cubicBezTo>
                  <a:cubicBezTo>
                    <a:pt x="2024" y="471"/>
                    <a:pt x="1954" y="466"/>
                    <a:pt x="1883" y="466"/>
                  </a:cubicBezTo>
                  <a:cubicBezTo>
                    <a:pt x="1845" y="466"/>
                    <a:pt x="1807" y="467"/>
                    <a:pt x="1771" y="467"/>
                  </a:cubicBezTo>
                  <a:cubicBezTo>
                    <a:pt x="1748" y="467"/>
                    <a:pt x="1727" y="467"/>
                    <a:pt x="1706" y="465"/>
                  </a:cubicBezTo>
                  <a:cubicBezTo>
                    <a:pt x="1524" y="450"/>
                    <a:pt x="1344" y="425"/>
                    <a:pt x="1165" y="389"/>
                  </a:cubicBezTo>
                  <a:cubicBezTo>
                    <a:pt x="776" y="308"/>
                    <a:pt x="397" y="177"/>
                    <a:pt x="39" y="2"/>
                  </a:cubicBezTo>
                  <a:cubicBezTo>
                    <a:pt x="35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977800" y="4067425"/>
              <a:ext cx="77200" cy="14725"/>
            </a:xfrm>
            <a:custGeom>
              <a:avLst/>
              <a:gdLst/>
              <a:ahLst/>
              <a:cxnLst/>
              <a:rect l="l" t="t" r="r" b="b"/>
              <a:pathLst>
                <a:path w="3088" h="589" extrusionOk="0">
                  <a:moveTo>
                    <a:pt x="39" y="0"/>
                  </a:moveTo>
                  <a:cubicBezTo>
                    <a:pt x="12" y="0"/>
                    <a:pt x="0" y="42"/>
                    <a:pt x="30" y="56"/>
                  </a:cubicBezTo>
                  <a:cubicBezTo>
                    <a:pt x="782" y="413"/>
                    <a:pt x="1583" y="589"/>
                    <a:pt x="2402" y="589"/>
                  </a:cubicBezTo>
                  <a:cubicBezTo>
                    <a:pt x="2613" y="589"/>
                    <a:pt x="2825" y="577"/>
                    <a:pt x="3038" y="554"/>
                  </a:cubicBezTo>
                  <a:cubicBezTo>
                    <a:pt x="3087" y="547"/>
                    <a:pt x="3080" y="473"/>
                    <a:pt x="3033" y="473"/>
                  </a:cubicBezTo>
                  <a:cubicBezTo>
                    <a:pt x="3031" y="473"/>
                    <a:pt x="3029" y="474"/>
                    <a:pt x="3027" y="474"/>
                  </a:cubicBezTo>
                  <a:cubicBezTo>
                    <a:pt x="2814" y="498"/>
                    <a:pt x="2601" y="509"/>
                    <a:pt x="2391" y="509"/>
                  </a:cubicBezTo>
                  <a:cubicBezTo>
                    <a:pt x="1585" y="509"/>
                    <a:pt x="800" y="337"/>
                    <a:pt x="52" y="3"/>
                  </a:cubicBezTo>
                  <a:cubicBezTo>
                    <a:pt x="47" y="1"/>
                    <a:pt x="4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959675" y="4077575"/>
              <a:ext cx="87375" cy="18150"/>
            </a:xfrm>
            <a:custGeom>
              <a:avLst/>
              <a:gdLst/>
              <a:ahLst/>
              <a:cxnLst/>
              <a:rect l="l" t="t" r="r" b="b"/>
              <a:pathLst>
                <a:path w="3495" h="726" extrusionOk="0">
                  <a:moveTo>
                    <a:pt x="36" y="1"/>
                  </a:moveTo>
                  <a:cubicBezTo>
                    <a:pt x="15" y="1"/>
                    <a:pt x="0" y="30"/>
                    <a:pt x="22" y="46"/>
                  </a:cubicBezTo>
                  <a:cubicBezTo>
                    <a:pt x="712" y="580"/>
                    <a:pt x="1690" y="726"/>
                    <a:pt x="2601" y="726"/>
                  </a:cubicBezTo>
                  <a:cubicBezTo>
                    <a:pt x="2891" y="726"/>
                    <a:pt x="3174" y="711"/>
                    <a:pt x="3438" y="689"/>
                  </a:cubicBezTo>
                  <a:cubicBezTo>
                    <a:pt x="3494" y="685"/>
                    <a:pt x="3486" y="601"/>
                    <a:pt x="3431" y="601"/>
                  </a:cubicBezTo>
                  <a:cubicBezTo>
                    <a:pt x="3430" y="601"/>
                    <a:pt x="3428" y="601"/>
                    <a:pt x="3426" y="601"/>
                  </a:cubicBezTo>
                  <a:cubicBezTo>
                    <a:pt x="3167" y="625"/>
                    <a:pt x="2899" y="639"/>
                    <a:pt x="2627" y="639"/>
                  </a:cubicBezTo>
                  <a:cubicBezTo>
                    <a:pt x="1728" y="639"/>
                    <a:pt x="794" y="486"/>
                    <a:pt x="52" y="6"/>
                  </a:cubicBezTo>
                  <a:cubicBezTo>
                    <a:pt x="47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922900" y="4090625"/>
              <a:ext cx="89800" cy="25125"/>
            </a:xfrm>
            <a:custGeom>
              <a:avLst/>
              <a:gdLst/>
              <a:ahLst/>
              <a:cxnLst/>
              <a:rect l="l" t="t" r="r" b="b"/>
              <a:pathLst>
                <a:path w="3592" h="1005" extrusionOk="0">
                  <a:moveTo>
                    <a:pt x="37" y="1"/>
                  </a:moveTo>
                  <a:cubicBezTo>
                    <a:pt x="14" y="1"/>
                    <a:pt x="0" y="36"/>
                    <a:pt x="27" y="46"/>
                  </a:cubicBezTo>
                  <a:cubicBezTo>
                    <a:pt x="1165" y="458"/>
                    <a:pt x="2352" y="738"/>
                    <a:pt x="3531" y="1003"/>
                  </a:cubicBezTo>
                  <a:cubicBezTo>
                    <a:pt x="3534" y="1004"/>
                    <a:pt x="3538" y="1005"/>
                    <a:pt x="3541" y="1005"/>
                  </a:cubicBezTo>
                  <a:cubicBezTo>
                    <a:pt x="3586" y="1005"/>
                    <a:pt x="3591" y="932"/>
                    <a:pt x="3543" y="921"/>
                  </a:cubicBezTo>
                  <a:cubicBezTo>
                    <a:pt x="2366" y="645"/>
                    <a:pt x="1198" y="367"/>
                    <a:pt x="45" y="2"/>
                  </a:cubicBezTo>
                  <a:cubicBezTo>
                    <a:pt x="42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918025" y="4096525"/>
              <a:ext cx="78175" cy="25225"/>
            </a:xfrm>
            <a:custGeom>
              <a:avLst/>
              <a:gdLst/>
              <a:ahLst/>
              <a:cxnLst/>
              <a:rect l="l" t="t" r="r" b="b"/>
              <a:pathLst>
                <a:path w="3127" h="1009" extrusionOk="0">
                  <a:moveTo>
                    <a:pt x="31" y="1"/>
                  </a:moveTo>
                  <a:cubicBezTo>
                    <a:pt x="10" y="1"/>
                    <a:pt x="1" y="31"/>
                    <a:pt x="22" y="43"/>
                  </a:cubicBezTo>
                  <a:cubicBezTo>
                    <a:pt x="1008" y="453"/>
                    <a:pt x="2027" y="775"/>
                    <a:pt x="3069" y="1007"/>
                  </a:cubicBezTo>
                  <a:cubicBezTo>
                    <a:pt x="3073" y="1008"/>
                    <a:pt x="3075" y="1008"/>
                    <a:pt x="3078" y="1008"/>
                  </a:cubicBezTo>
                  <a:cubicBezTo>
                    <a:pt x="3120" y="1008"/>
                    <a:pt x="3126" y="939"/>
                    <a:pt x="3080" y="927"/>
                  </a:cubicBezTo>
                  <a:cubicBezTo>
                    <a:pt x="2044" y="694"/>
                    <a:pt x="1028" y="385"/>
                    <a:pt x="38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881825" y="4118125"/>
              <a:ext cx="57425" cy="15125"/>
            </a:xfrm>
            <a:custGeom>
              <a:avLst/>
              <a:gdLst/>
              <a:ahLst/>
              <a:cxnLst/>
              <a:rect l="l" t="t" r="r" b="b"/>
              <a:pathLst>
                <a:path w="2297" h="605" extrusionOk="0">
                  <a:moveTo>
                    <a:pt x="42" y="1"/>
                  </a:moveTo>
                  <a:cubicBezTo>
                    <a:pt x="19" y="1"/>
                    <a:pt x="1" y="33"/>
                    <a:pt x="25" y="50"/>
                  </a:cubicBezTo>
                  <a:cubicBezTo>
                    <a:pt x="540" y="422"/>
                    <a:pt x="1294" y="604"/>
                    <a:pt x="1957" y="604"/>
                  </a:cubicBezTo>
                  <a:cubicBezTo>
                    <a:pt x="2058" y="604"/>
                    <a:pt x="2157" y="600"/>
                    <a:pt x="2253" y="592"/>
                  </a:cubicBezTo>
                  <a:cubicBezTo>
                    <a:pt x="2296" y="588"/>
                    <a:pt x="2288" y="523"/>
                    <a:pt x="2246" y="523"/>
                  </a:cubicBezTo>
                  <a:cubicBezTo>
                    <a:pt x="2245" y="523"/>
                    <a:pt x="2245" y="524"/>
                    <a:pt x="2244" y="524"/>
                  </a:cubicBezTo>
                  <a:cubicBezTo>
                    <a:pt x="2171" y="528"/>
                    <a:pt x="2097" y="530"/>
                    <a:pt x="2022" y="530"/>
                  </a:cubicBezTo>
                  <a:cubicBezTo>
                    <a:pt x="1351" y="530"/>
                    <a:pt x="604" y="362"/>
                    <a:pt x="58" y="6"/>
                  </a:cubicBezTo>
                  <a:cubicBezTo>
                    <a:pt x="53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884250" y="4114675"/>
              <a:ext cx="68150" cy="14475"/>
            </a:xfrm>
            <a:custGeom>
              <a:avLst/>
              <a:gdLst/>
              <a:ahLst/>
              <a:cxnLst/>
              <a:rect l="l" t="t" r="r" b="b"/>
              <a:pathLst>
                <a:path w="2726" h="579" extrusionOk="0">
                  <a:moveTo>
                    <a:pt x="34" y="0"/>
                  </a:moveTo>
                  <a:cubicBezTo>
                    <a:pt x="11" y="0"/>
                    <a:pt x="1" y="38"/>
                    <a:pt x="26" y="51"/>
                  </a:cubicBezTo>
                  <a:cubicBezTo>
                    <a:pt x="683" y="409"/>
                    <a:pt x="1411" y="578"/>
                    <a:pt x="2149" y="578"/>
                  </a:cubicBezTo>
                  <a:cubicBezTo>
                    <a:pt x="2326" y="578"/>
                    <a:pt x="2503" y="569"/>
                    <a:pt x="2680" y="550"/>
                  </a:cubicBezTo>
                  <a:cubicBezTo>
                    <a:pt x="2725" y="544"/>
                    <a:pt x="2718" y="477"/>
                    <a:pt x="2676" y="477"/>
                  </a:cubicBezTo>
                  <a:cubicBezTo>
                    <a:pt x="2674" y="477"/>
                    <a:pt x="2672" y="477"/>
                    <a:pt x="2671" y="478"/>
                  </a:cubicBezTo>
                  <a:cubicBezTo>
                    <a:pt x="2501" y="496"/>
                    <a:pt x="2334" y="505"/>
                    <a:pt x="2168" y="505"/>
                  </a:cubicBezTo>
                  <a:cubicBezTo>
                    <a:pt x="1430" y="505"/>
                    <a:pt x="724" y="327"/>
                    <a:pt x="45" y="3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842850" y="4144625"/>
              <a:ext cx="50150" cy="7700"/>
            </a:xfrm>
            <a:custGeom>
              <a:avLst/>
              <a:gdLst/>
              <a:ahLst/>
              <a:cxnLst/>
              <a:rect l="l" t="t" r="r" b="b"/>
              <a:pathLst>
                <a:path w="2006" h="308" extrusionOk="0">
                  <a:moveTo>
                    <a:pt x="28" y="0"/>
                  </a:moveTo>
                  <a:cubicBezTo>
                    <a:pt x="9" y="0"/>
                    <a:pt x="1" y="35"/>
                    <a:pt x="22" y="41"/>
                  </a:cubicBezTo>
                  <a:cubicBezTo>
                    <a:pt x="533" y="190"/>
                    <a:pt x="1046" y="308"/>
                    <a:pt x="1572" y="308"/>
                  </a:cubicBezTo>
                  <a:cubicBezTo>
                    <a:pt x="1709" y="308"/>
                    <a:pt x="1846" y="300"/>
                    <a:pt x="1985" y="282"/>
                  </a:cubicBezTo>
                  <a:cubicBezTo>
                    <a:pt x="2006" y="280"/>
                    <a:pt x="2002" y="250"/>
                    <a:pt x="1984" y="250"/>
                  </a:cubicBezTo>
                  <a:cubicBezTo>
                    <a:pt x="1983" y="250"/>
                    <a:pt x="1983" y="250"/>
                    <a:pt x="1982" y="250"/>
                  </a:cubicBezTo>
                  <a:cubicBezTo>
                    <a:pt x="1898" y="257"/>
                    <a:pt x="1814" y="260"/>
                    <a:pt x="1730" y="260"/>
                  </a:cubicBezTo>
                  <a:cubicBezTo>
                    <a:pt x="1154" y="260"/>
                    <a:pt x="592" y="120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853275" y="4135325"/>
              <a:ext cx="45825" cy="13200"/>
            </a:xfrm>
            <a:custGeom>
              <a:avLst/>
              <a:gdLst/>
              <a:ahLst/>
              <a:cxnLst/>
              <a:rect l="l" t="t" r="r" b="b"/>
              <a:pathLst>
                <a:path w="1833" h="528" extrusionOk="0">
                  <a:moveTo>
                    <a:pt x="35" y="1"/>
                  </a:moveTo>
                  <a:cubicBezTo>
                    <a:pt x="12" y="1"/>
                    <a:pt x="1" y="36"/>
                    <a:pt x="25" y="49"/>
                  </a:cubicBezTo>
                  <a:cubicBezTo>
                    <a:pt x="582" y="300"/>
                    <a:pt x="1177" y="461"/>
                    <a:pt x="1785" y="528"/>
                  </a:cubicBezTo>
                  <a:cubicBezTo>
                    <a:pt x="1786" y="528"/>
                    <a:pt x="1787" y="528"/>
                    <a:pt x="1788" y="528"/>
                  </a:cubicBezTo>
                  <a:cubicBezTo>
                    <a:pt x="1826" y="528"/>
                    <a:pt x="1832" y="472"/>
                    <a:pt x="1793" y="464"/>
                  </a:cubicBezTo>
                  <a:cubicBezTo>
                    <a:pt x="1196" y="372"/>
                    <a:pt x="609" y="217"/>
                    <a:pt x="44" y="2"/>
                  </a:cubicBezTo>
                  <a:cubicBezTo>
                    <a:pt x="41" y="1"/>
                    <a:pt x="38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816950" y="4158950"/>
              <a:ext cx="52275" cy="8975"/>
            </a:xfrm>
            <a:custGeom>
              <a:avLst/>
              <a:gdLst/>
              <a:ahLst/>
              <a:cxnLst/>
              <a:rect l="l" t="t" r="r" b="b"/>
              <a:pathLst>
                <a:path w="2091" h="359" extrusionOk="0">
                  <a:moveTo>
                    <a:pt x="39" y="0"/>
                  </a:moveTo>
                  <a:cubicBezTo>
                    <a:pt x="13" y="0"/>
                    <a:pt x="1" y="38"/>
                    <a:pt x="28" y="47"/>
                  </a:cubicBezTo>
                  <a:cubicBezTo>
                    <a:pt x="620" y="235"/>
                    <a:pt x="1248" y="359"/>
                    <a:pt x="1873" y="359"/>
                  </a:cubicBezTo>
                  <a:cubicBezTo>
                    <a:pt x="1936" y="359"/>
                    <a:pt x="1998" y="357"/>
                    <a:pt x="2061" y="355"/>
                  </a:cubicBezTo>
                  <a:cubicBezTo>
                    <a:pt x="2090" y="352"/>
                    <a:pt x="2090" y="303"/>
                    <a:pt x="2061" y="302"/>
                  </a:cubicBezTo>
                  <a:cubicBezTo>
                    <a:pt x="1369" y="269"/>
                    <a:pt x="714" y="196"/>
                    <a:pt x="47" y="1"/>
                  </a:cubicBezTo>
                  <a:cubicBezTo>
                    <a:pt x="44" y="1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2825" y="4176775"/>
              <a:ext cx="55275" cy="7900"/>
            </a:xfrm>
            <a:custGeom>
              <a:avLst/>
              <a:gdLst/>
              <a:ahLst/>
              <a:cxnLst/>
              <a:rect l="l" t="t" r="r" b="b"/>
              <a:pathLst>
                <a:path w="2211" h="316" extrusionOk="0">
                  <a:moveTo>
                    <a:pt x="27" y="0"/>
                  </a:moveTo>
                  <a:cubicBezTo>
                    <a:pt x="3" y="0"/>
                    <a:pt x="0" y="40"/>
                    <a:pt x="27" y="45"/>
                  </a:cubicBezTo>
                  <a:cubicBezTo>
                    <a:pt x="729" y="207"/>
                    <a:pt x="1448" y="298"/>
                    <a:pt x="2171" y="315"/>
                  </a:cubicBezTo>
                  <a:cubicBezTo>
                    <a:pt x="2204" y="315"/>
                    <a:pt x="2211" y="265"/>
                    <a:pt x="2178" y="263"/>
                  </a:cubicBezTo>
                  <a:cubicBezTo>
                    <a:pt x="1456" y="230"/>
                    <a:pt x="740" y="142"/>
                    <a:pt x="32" y="1"/>
                  </a:cubicBezTo>
                  <a:cubicBezTo>
                    <a:pt x="30" y="0"/>
                    <a:pt x="2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88575" y="4180300"/>
              <a:ext cx="53225" cy="7100"/>
            </a:xfrm>
            <a:custGeom>
              <a:avLst/>
              <a:gdLst/>
              <a:ahLst/>
              <a:cxnLst/>
              <a:rect l="l" t="t" r="r" b="b"/>
              <a:pathLst>
                <a:path w="2129" h="284" extrusionOk="0">
                  <a:moveTo>
                    <a:pt x="35" y="1"/>
                  </a:moveTo>
                  <a:cubicBezTo>
                    <a:pt x="6" y="1"/>
                    <a:pt x="0" y="44"/>
                    <a:pt x="28" y="52"/>
                  </a:cubicBezTo>
                  <a:cubicBezTo>
                    <a:pt x="710" y="156"/>
                    <a:pt x="1393" y="217"/>
                    <a:pt x="2078" y="284"/>
                  </a:cubicBezTo>
                  <a:cubicBezTo>
                    <a:pt x="2080" y="284"/>
                    <a:pt x="2081" y="284"/>
                    <a:pt x="2083" y="284"/>
                  </a:cubicBezTo>
                  <a:cubicBezTo>
                    <a:pt x="2123" y="284"/>
                    <a:pt x="2129" y="221"/>
                    <a:pt x="2088" y="218"/>
                  </a:cubicBezTo>
                  <a:cubicBezTo>
                    <a:pt x="1401" y="178"/>
                    <a:pt x="717" y="90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2" name="Google Shape;682;p13"/>
          <p:cNvGrpSpPr/>
          <p:nvPr/>
        </p:nvGrpSpPr>
        <p:grpSpPr>
          <a:xfrm>
            <a:off x="-574291" y="-1104657"/>
            <a:ext cx="2005054" cy="2406638"/>
            <a:chOff x="1900450" y="3143950"/>
            <a:chExt cx="384825" cy="461900"/>
          </a:xfrm>
        </p:grpSpPr>
        <p:sp>
          <p:nvSpPr>
            <p:cNvPr id="683" name="Google Shape;683;p13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28" name="Google Shape;728;p13"/>
          <p:cNvSpPr txBox="1">
            <a:spLocks noGrp="1"/>
          </p:cNvSpPr>
          <p:nvPr>
            <p:ph type="title"/>
          </p:nvPr>
        </p:nvSpPr>
        <p:spPr>
          <a:xfrm>
            <a:off x="1484700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"/>
          </p:nvPr>
        </p:nvSpPr>
        <p:spPr>
          <a:xfrm>
            <a:off x="1484700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2" hasCustomPrompt="1"/>
          </p:nvPr>
        </p:nvSpPr>
        <p:spPr>
          <a:xfrm>
            <a:off x="244650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3"/>
          </p:nvPr>
        </p:nvSpPr>
        <p:spPr>
          <a:xfrm>
            <a:off x="5670201" y="7924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4"/>
          </p:nvPr>
        </p:nvSpPr>
        <p:spPr>
          <a:xfrm>
            <a:off x="5670201" y="110380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5" hasCustomPrompt="1"/>
          </p:nvPr>
        </p:nvSpPr>
        <p:spPr>
          <a:xfrm>
            <a:off x="4430151" y="50230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6"/>
          </p:nvPr>
        </p:nvSpPr>
        <p:spPr>
          <a:xfrm>
            <a:off x="1484700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7"/>
          </p:nvPr>
        </p:nvSpPr>
        <p:spPr>
          <a:xfrm>
            <a:off x="1484700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title" idx="8" hasCustomPrompt="1"/>
          </p:nvPr>
        </p:nvSpPr>
        <p:spPr>
          <a:xfrm>
            <a:off x="244650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9"/>
          </p:nvPr>
        </p:nvSpPr>
        <p:spPr>
          <a:xfrm>
            <a:off x="5670201" y="21530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8" name="Google Shape;738;p13"/>
          <p:cNvSpPr txBox="1">
            <a:spLocks noGrp="1"/>
          </p:cNvSpPr>
          <p:nvPr>
            <p:ph type="subTitle" idx="13"/>
          </p:nvPr>
        </p:nvSpPr>
        <p:spPr>
          <a:xfrm>
            <a:off x="5670201" y="24644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430151" y="1862975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title" idx="15"/>
          </p:nvPr>
        </p:nvSpPr>
        <p:spPr>
          <a:xfrm>
            <a:off x="1484700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subTitle" idx="16"/>
          </p:nvPr>
        </p:nvSpPr>
        <p:spPr>
          <a:xfrm>
            <a:off x="1484700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2" name="Google Shape;742;p13"/>
          <p:cNvSpPr txBox="1">
            <a:spLocks noGrp="1"/>
          </p:cNvSpPr>
          <p:nvPr>
            <p:ph type="title" idx="17" hasCustomPrompt="1"/>
          </p:nvPr>
        </p:nvSpPr>
        <p:spPr>
          <a:xfrm>
            <a:off x="244650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18"/>
          </p:nvPr>
        </p:nvSpPr>
        <p:spPr>
          <a:xfrm>
            <a:off x="5670201" y="351375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19"/>
          </p:nvPr>
        </p:nvSpPr>
        <p:spPr>
          <a:xfrm>
            <a:off x="5670201" y="3825158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430151" y="322365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4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4"/>
          <p:cNvSpPr txBox="1">
            <a:spLocks noGrp="1"/>
          </p:cNvSpPr>
          <p:nvPr>
            <p:ph type="title" idx="2"/>
          </p:nvPr>
        </p:nvSpPr>
        <p:spPr>
          <a:xfrm>
            <a:off x="1687738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subTitle" idx="1"/>
          </p:nvPr>
        </p:nvSpPr>
        <p:spPr>
          <a:xfrm>
            <a:off x="1687738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title" idx="3"/>
          </p:nvPr>
        </p:nvSpPr>
        <p:spPr>
          <a:xfrm>
            <a:off x="4902363" y="335617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1" name="Google Shape;751;p14"/>
          <p:cNvSpPr txBox="1">
            <a:spLocks noGrp="1"/>
          </p:cNvSpPr>
          <p:nvPr>
            <p:ph type="subTitle" idx="4"/>
          </p:nvPr>
        </p:nvSpPr>
        <p:spPr>
          <a:xfrm>
            <a:off x="4902363" y="3667580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title" idx="5"/>
          </p:nvPr>
        </p:nvSpPr>
        <p:spPr>
          <a:xfrm>
            <a:off x="1687738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3" name="Google Shape;753;p14"/>
          <p:cNvSpPr txBox="1">
            <a:spLocks noGrp="1"/>
          </p:cNvSpPr>
          <p:nvPr>
            <p:ph type="subTitle" idx="6"/>
          </p:nvPr>
        </p:nvSpPr>
        <p:spPr>
          <a:xfrm>
            <a:off x="1687738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4" name="Google Shape;754;p14"/>
          <p:cNvSpPr txBox="1">
            <a:spLocks noGrp="1"/>
          </p:cNvSpPr>
          <p:nvPr>
            <p:ph type="title" idx="7"/>
          </p:nvPr>
        </p:nvSpPr>
        <p:spPr>
          <a:xfrm>
            <a:off x="4902363" y="1657575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5" name="Google Shape;755;p14"/>
          <p:cNvSpPr txBox="1">
            <a:spLocks noGrp="1"/>
          </p:cNvSpPr>
          <p:nvPr>
            <p:ph type="subTitle" idx="8"/>
          </p:nvPr>
        </p:nvSpPr>
        <p:spPr>
          <a:xfrm>
            <a:off x="4902363" y="1968983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6" name="Google Shape;756;p14"/>
          <p:cNvSpPr/>
          <p:nvPr/>
        </p:nvSpPr>
        <p:spPr>
          <a:xfrm rot="-8556561">
            <a:off x="-515362" y="1253950"/>
            <a:ext cx="1507185" cy="3535358"/>
          </a:xfrm>
          <a:custGeom>
            <a:avLst/>
            <a:gdLst/>
            <a:ahLst/>
            <a:cxnLst/>
            <a:rect l="l" t="t" r="r" b="b"/>
            <a:pathLst>
              <a:path w="13410" h="31455" extrusionOk="0">
                <a:moveTo>
                  <a:pt x="7965" y="11555"/>
                </a:moveTo>
                <a:cubicBezTo>
                  <a:pt x="8046" y="11555"/>
                  <a:pt x="8142" y="11643"/>
                  <a:pt x="8189" y="11687"/>
                </a:cubicBezTo>
                <a:cubicBezTo>
                  <a:pt x="8329" y="11822"/>
                  <a:pt x="8461" y="11999"/>
                  <a:pt x="8536" y="12190"/>
                </a:cubicBezTo>
                <a:cubicBezTo>
                  <a:pt x="8526" y="12346"/>
                  <a:pt x="8500" y="12516"/>
                  <a:pt x="8352" y="12516"/>
                </a:cubicBezTo>
                <a:cubicBezTo>
                  <a:pt x="8334" y="12516"/>
                  <a:pt x="8314" y="12514"/>
                  <a:pt x="8293" y="12509"/>
                </a:cubicBezTo>
                <a:cubicBezTo>
                  <a:pt x="8069" y="12453"/>
                  <a:pt x="7875" y="12219"/>
                  <a:pt x="7842" y="11991"/>
                </a:cubicBezTo>
                <a:cubicBezTo>
                  <a:pt x="7827" y="11890"/>
                  <a:pt x="7809" y="11635"/>
                  <a:pt x="7915" y="11568"/>
                </a:cubicBezTo>
                <a:cubicBezTo>
                  <a:pt x="7931" y="11559"/>
                  <a:pt x="7947" y="11555"/>
                  <a:pt x="7965" y="11555"/>
                </a:cubicBezTo>
                <a:close/>
                <a:moveTo>
                  <a:pt x="8106" y="9255"/>
                </a:moveTo>
                <a:lnTo>
                  <a:pt x="8106" y="9255"/>
                </a:lnTo>
                <a:cubicBezTo>
                  <a:pt x="8656" y="9515"/>
                  <a:pt x="9304" y="9601"/>
                  <a:pt x="9776" y="9995"/>
                </a:cubicBezTo>
                <a:cubicBezTo>
                  <a:pt x="10073" y="10242"/>
                  <a:pt x="10377" y="10479"/>
                  <a:pt x="10665" y="10735"/>
                </a:cubicBezTo>
                <a:cubicBezTo>
                  <a:pt x="11029" y="11058"/>
                  <a:pt x="11432" y="11404"/>
                  <a:pt x="11672" y="11834"/>
                </a:cubicBezTo>
                <a:cubicBezTo>
                  <a:pt x="11872" y="12190"/>
                  <a:pt x="11823" y="12679"/>
                  <a:pt x="11407" y="12679"/>
                </a:cubicBezTo>
                <a:cubicBezTo>
                  <a:pt x="11357" y="12679"/>
                  <a:pt x="11302" y="12672"/>
                  <a:pt x="11241" y="12657"/>
                </a:cubicBezTo>
                <a:cubicBezTo>
                  <a:pt x="10428" y="12457"/>
                  <a:pt x="9713" y="11716"/>
                  <a:pt x="9172" y="11114"/>
                </a:cubicBezTo>
                <a:lnTo>
                  <a:pt x="9172" y="11112"/>
                </a:lnTo>
                <a:cubicBezTo>
                  <a:pt x="8838" y="10742"/>
                  <a:pt x="8306" y="10207"/>
                  <a:pt x="8046" y="9665"/>
                </a:cubicBezTo>
                <a:lnTo>
                  <a:pt x="8046" y="9665"/>
                </a:lnTo>
                <a:cubicBezTo>
                  <a:pt x="8063" y="9685"/>
                  <a:pt x="8079" y="9705"/>
                  <a:pt x="8097" y="9728"/>
                </a:cubicBezTo>
                <a:cubicBezTo>
                  <a:pt x="8109" y="9743"/>
                  <a:pt x="8125" y="9749"/>
                  <a:pt x="8140" y="9749"/>
                </a:cubicBezTo>
                <a:cubicBezTo>
                  <a:pt x="8177" y="9749"/>
                  <a:pt x="8211" y="9710"/>
                  <a:pt x="8185" y="9668"/>
                </a:cubicBezTo>
                <a:cubicBezTo>
                  <a:pt x="8158" y="9531"/>
                  <a:pt x="8133" y="9392"/>
                  <a:pt x="8106" y="9255"/>
                </a:cubicBezTo>
                <a:close/>
                <a:moveTo>
                  <a:pt x="5799" y="10106"/>
                </a:moveTo>
                <a:cubicBezTo>
                  <a:pt x="5972" y="10106"/>
                  <a:pt x="5898" y="10646"/>
                  <a:pt x="5860" y="10811"/>
                </a:cubicBezTo>
                <a:cubicBezTo>
                  <a:pt x="5791" y="11116"/>
                  <a:pt x="5703" y="11420"/>
                  <a:pt x="5606" y="11719"/>
                </a:cubicBezTo>
                <a:cubicBezTo>
                  <a:pt x="5506" y="12026"/>
                  <a:pt x="5408" y="12338"/>
                  <a:pt x="5299" y="12643"/>
                </a:cubicBezTo>
                <a:cubicBezTo>
                  <a:pt x="5178" y="12822"/>
                  <a:pt x="5076" y="13013"/>
                  <a:pt x="4996" y="13214"/>
                </a:cubicBezTo>
                <a:cubicBezTo>
                  <a:pt x="4986" y="13233"/>
                  <a:pt x="5003" y="13249"/>
                  <a:pt x="5019" y="13249"/>
                </a:cubicBezTo>
                <a:cubicBezTo>
                  <a:pt x="5027" y="13249"/>
                  <a:pt x="5035" y="13245"/>
                  <a:pt x="5040" y="13235"/>
                </a:cubicBezTo>
                <a:cubicBezTo>
                  <a:pt x="5070" y="13178"/>
                  <a:pt x="5102" y="13123"/>
                  <a:pt x="5136" y="13069"/>
                </a:cubicBezTo>
                <a:lnTo>
                  <a:pt x="5136" y="13069"/>
                </a:lnTo>
                <a:cubicBezTo>
                  <a:pt x="5118" y="13114"/>
                  <a:pt x="5099" y="13159"/>
                  <a:pt x="5079" y="13205"/>
                </a:cubicBezTo>
                <a:cubicBezTo>
                  <a:pt x="4998" y="13395"/>
                  <a:pt x="4916" y="13589"/>
                  <a:pt x="4807" y="13768"/>
                </a:cubicBezTo>
                <a:cubicBezTo>
                  <a:pt x="4747" y="13874"/>
                  <a:pt x="4676" y="13976"/>
                  <a:pt x="4597" y="14069"/>
                </a:cubicBezTo>
                <a:cubicBezTo>
                  <a:pt x="4519" y="14184"/>
                  <a:pt x="4429" y="14242"/>
                  <a:pt x="4327" y="14242"/>
                </a:cubicBezTo>
                <a:cubicBezTo>
                  <a:pt x="4213" y="14242"/>
                  <a:pt x="4084" y="14169"/>
                  <a:pt x="3940" y="14025"/>
                </a:cubicBezTo>
                <a:cubicBezTo>
                  <a:pt x="3927" y="13968"/>
                  <a:pt x="3916" y="13909"/>
                  <a:pt x="3908" y="13850"/>
                </a:cubicBezTo>
                <a:cubicBezTo>
                  <a:pt x="3928" y="13833"/>
                  <a:pt x="3947" y="13814"/>
                  <a:pt x="3965" y="13797"/>
                </a:cubicBezTo>
                <a:cubicBezTo>
                  <a:pt x="3981" y="13781"/>
                  <a:pt x="3966" y="13752"/>
                  <a:pt x="3946" y="13752"/>
                </a:cubicBezTo>
                <a:cubicBezTo>
                  <a:pt x="3943" y="13752"/>
                  <a:pt x="3939" y="13753"/>
                  <a:pt x="3936" y="13754"/>
                </a:cubicBezTo>
                <a:cubicBezTo>
                  <a:pt x="3924" y="13761"/>
                  <a:pt x="3912" y="13766"/>
                  <a:pt x="3900" y="13773"/>
                </a:cubicBezTo>
                <a:cubicBezTo>
                  <a:pt x="3872" y="13450"/>
                  <a:pt x="3928" y="13117"/>
                  <a:pt x="4012" y="12807"/>
                </a:cubicBezTo>
                <a:cubicBezTo>
                  <a:pt x="4272" y="11858"/>
                  <a:pt x="4804" y="11002"/>
                  <a:pt x="5440" y="10252"/>
                </a:cubicBezTo>
                <a:cubicBezTo>
                  <a:pt x="5457" y="10278"/>
                  <a:pt x="5487" y="10295"/>
                  <a:pt x="5518" y="10295"/>
                </a:cubicBezTo>
                <a:cubicBezTo>
                  <a:pt x="5540" y="10295"/>
                  <a:pt x="5562" y="10286"/>
                  <a:pt x="5580" y="10264"/>
                </a:cubicBezTo>
                <a:cubicBezTo>
                  <a:pt x="5679" y="10151"/>
                  <a:pt x="5749" y="10106"/>
                  <a:pt x="5799" y="10106"/>
                </a:cubicBezTo>
                <a:close/>
                <a:moveTo>
                  <a:pt x="9279" y="13490"/>
                </a:moveTo>
                <a:cubicBezTo>
                  <a:pt x="9524" y="13490"/>
                  <a:pt x="9897" y="13800"/>
                  <a:pt x="10049" y="13924"/>
                </a:cubicBezTo>
                <a:cubicBezTo>
                  <a:pt x="10321" y="14144"/>
                  <a:pt x="10592" y="14366"/>
                  <a:pt x="10851" y="14604"/>
                </a:cubicBezTo>
                <a:cubicBezTo>
                  <a:pt x="11176" y="14900"/>
                  <a:pt x="11647" y="15271"/>
                  <a:pt x="11771" y="15712"/>
                </a:cubicBezTo>
                <a:cubicBezTo>
                  <a:pt x="11848" y="15988"/>
                  <a:pt x="11719" y="16089"/>
                  <a:pt x="11538" y="16089"/>
                </a:cubicBezTo>
                <a:cubicBezTo>
                  <a:pt x="11451" y="16089"/>
                  <a:pt x="11352" y="16065"/>
                  <a:pt x="11257" y="16027"/>
                </a:cubicBezTo>
                <a:cubicBezTo>
                  <a:pt x="10889" y="15877"/>
                  <a:pt x="8753" y="14372"/>
                  <a:pt x="8881" y="13690"/>
                </a:cubicBezTo>
                <a:lnTo>
                  <a:pt x="8881" y="13690"/>
                </a:lnTo>
                <a:lnTo>
                  <a:pt x="8937" y="13718"/>
                </a:lnTo>
                <a:cubicBezTo>
                  <a:pt x="8941" y="13720"/>
                  <a:pt x="8946" y="13721"/>
                  <a:pt x="8949" y="13721"/>
                </a:cubicBezTo>
                <a:cubicBezTo>
                  <a:pt x="8973" y="13721"/>
                  <a:pt x="8985" y="13685"/>
                  <a:pt x="8960" y="13670"/>
                </a:cubicBezTo>
                <a:cubicBezTo>
                  <a:pt x="8940" y="13657"/>
                  <a:pt x="8918" y="13645"/>
                  <a:pt x="8898" y="13632"/>
                </a:cubicBezTo>
                <a:cubicBezTo>
                  <a:pt x="8906" y="13610"/>
                  <a:pt x="8918" y="13590"/>
                  <a:pt x="8933" y="13572"/>
                </a:cubicBezTo>
                <a:cubicBezTo>
                  <a:pt x="8936" y="13581"/>
                  <a:pt x="8938" y="13589"/>
                  <a:pt x="8942" y="13597"/>
                </a:cubicBezTo>
                <a:cubicBezTo>
                  <a:pt x="8957" y="13631"/>
                  <a:pt x="8990" y="13650"/>
                  <a:pt x="9022" y="13650"/>
                </a:cubicBezTo>
                <a:cubicBezTo>
                  <a:pt x="9049" y="13650"/>
                  <a:pt x="9076" y="13636"/>
                  <a:pt x="9092" y="13605"/>
                </a:cubicBezTo>
                <a:cubicBezTo>
                  <a:pt x="9133" y="13522"/>
                  <a:pt x="9199" y="13490"/>
                  <a:pt x="9279" y="13490"/>
                </a:cubicBezTo>
                <a:close/>
                <a:moveTo>
                  <a:pt x="6208" y="14428"/>
                </a:moveTo>
                <a:cubicBezTo>
                  <a:pt x="6224" y="14492"/>
                  <a:pt x="6280" y="14536"/>
                  <a:pt x="6346" y="14536"/>
                </a:cubicBezTo>
                <a:cubicBezTo>
                  <a:pt x="7106" y="14572"/>
                  <a:pt x="5863" y="17632"/>
                  <a:pt x="5638" y="18062"/>
                </a:cubicBezTo>
                <a:cubicBezTo>
                  <a:pt x="5551" y="18226"/>
                  <a:pt x="5467" y="18415"/>
                  <a:pt x="5327" y="18540"/>
                </a:cubicBezTo>
                <a:cubicBezTo>
                  <a:pt x="4996" y="18484"/>
                  <a:pt x="4846" y="18328"/>
                  <a:pt x="4874" y="18074"/>
                </a:cubicBezTo>
                <a:cubicBezTo>
                  <a:pt x="4882" y="17760"/>
                  <a:pt x="4922" y="17450"/>
                  <a:pt x="4992" y="17144"/>
                </a:cubicBezTo>
                <a:cubicBezTo>
                  <a:pt x="5060" y="16859"/>
                  <a:pt x="5126" y="16572"/>
                  <a:pt x="5218" y="16292"/>
                </a:cubicBezTo>
                <a:cubicBezTo>
                  <a:pt x="5367" y="15836"/>
                  <a:pt x="5679" y="14764"/>
                  <a:pt x="6208" y="14428"/>
                </a:cubicBezTo>
                <a:close/>
                <a:moveTo>
                  <a:pt x="8947" y="16251"/>
                </a:moveTo>
                <a:cubicBezTo>
                  <a:pt x="8979" y="16251"/>
                  <a:pt x="9018" y="16258"/>
                  <a:pt x="9065" y="16273"/>
                </a:cubicBezTo>
                <a:cubicBezTo>
                  <a:pt x="9065" y="16292"/>
                  <a:pt x="9072" y="16309"/>
                  <a:pt x="9082" y="16325"/>
                </a:cubicBezTo>
                <a:cubicBezTo>
                  <a:pt x="9322" y="16687"/>
                  <a:pt x="11257" y="18000"/>
                  <a:pt x="11333" y="18743"/>
                </a:cubicBezTo>
                <a:cubicBezTo>
                  <a:pt x="11312" y="18731"/>
                  <a:pt x="11289" y="18722"/>
                  <a:pt x="11265" y="18715"/>
                </a:cubicBezTo>
                <a:cubicBezTo>
                  <a:pt x="11264" y="18715"/>
                  <a:pt x="11263" y="18715"/>
                  <a:pt x="11262" y="18715"/>
                </a:cubicBezTo>
                <a:cubicBezTo>
                  <a:pt x="11249" y="18715"/>
                  <a:pt x="11239" y="18728"/>
                  <a:pt x="11243" y="18742"/>
                </a:cubicBezTo>
                <a:cubicBezTo>
                  <a:pt x="11265" y="18787"/>
                  <a:pt x="11293" y="18831"/>
                  <a:pt x="11327" y="18871"/>
                </a:cubicBezTo>
                <a:cubicBezTo>
                  <a:pt x="11307" y="18953"/>
                  <a:pt x="11256" y="19023"/>
                  <a:pt x="11168" y="19082"/>
                </a:cubicBezTo>
                <a:cubicBezTo>
                  <a:pt x="11096" y="19130"/>
                  <a:pt x="11019" y="19152"/>
                  <a:pt x="10939" y="19152"/>
                </a:cubicBezTo>
                <a:cubicBezTo>
                  <a:pt x="10343" y="19152"/>
                  <a:pt x="9576" y="17959"/>
                  <a:pt x="9326" y="17606"/>
                </a:cubicBezTo>
                <a:cubicBezTo>
                  <a:pt x="9178" y="17395"/>
                  <a:pt x="9045" y="17184"/>
                  <a:pt x="8949" y="16943"/>
                </a:cubicBezTo>
                <a:cubicBezTo>
                  <a:pt x="8844" y="16678"/>
                  <a:pt x="8697" y="16251"/>
                  <a:pt x="8947" y="16251"/>
                </a:cubicBezTo>
                <a:close/>
                <a:moveTo>
                  <a:pt x="9250" y="19675"/>
                </a:moveTo>
                <a:cubicBezTo>
                  <a:pt x="9261" y="19682"/>
                  <a:pt x="9272" y="19690"/>
                  <a:pt x="9281" y="19697"/>
                </a:cubicBezTo>
                <a:cubicBezTo>
                  <a:pt x="9287" y="19701"/>
                  <a:pt x="9294" y="19703"/>
                  <a:pt x="9301" y="19703"/>
                </a:cubicBezTo>
                <a:cubicBezTo>
                  <a:pt x="9315" y="19703"/>
                  <a:pt x="9329" y="19695"/>
                  <a:pt x="9336" y="19679"/>
                </a:cubicBezTo>
                <a:cubicBezTo>
                  <a:pt x="9454" y="19697"/>
                  <a:pt x="9558" y="19755"/>
                  <a:pt x="9653" y="19830"/>
                </a:cubicBezTo>
                <a:cubicBezTo>
                  <a:pt x="9788" y="19935"/>
                  <a:pt x="9906" y="20054"/>
                  <a:pt x="10024" y="20175"/>
                </a:cubicBezTo>
                <a:cubicBezTo>
                  <a:pt x="10022" y="20175"/>
                  <a:pt x="10021" y="20175"/>
                  <a:pt x="10020" y="20175"/>
                </a:cubicBezTo>
                <a:cubicBezTo>
                  <a:pt x="9966" y="20175"/>
                  <a:pt x="9927" y="20249"/>
                  <a:pt x="9958" y="20299"/>
                </a:cubicBezTo>
                <a:cubicBezTo>
                  <a:pt x="10093" y="20520"/>
                  <a:pt x="10740" y="20990"/>
                  <a:pt x="10553" y="21289"/>
                </a:cubicBezTo>
                <a:cubicBezTo>
                  <a:pt x="10504" y="21368"/>
                  <a:pt x="10451" y="21421"/>
                  <a:pt x="10395" y="21453"/>
                </a:cubicBezTo>
                <a:lnTo>
                  <a:pt x="10363" y="21433"/>
                </a:lnTo>
                <a:cubicBezTo>
                  <a:pt x="10359" y="21431"/>
                  <a:pt x="10355" y="21430"/>
                  <a:pt x="10351" y="21430"/>
                </a:cubicBezTo>
                <a:cubicBezTo>
                  <a:pt x="10329" y="21430"/>
                  <a:pt x="10305" y="21453"/>
                  <a:pt x="10316" y="21476"/>
                </a:cubicBezTo>
                <a:cubicBezTo>
                  <a:pt x="10317" y="21478"/>
                  <a:pt x="10320" y="21481"/>
                  <a:pt x="10321" y="21484"/>
                </a:cubicBezTo>
                <a:cubicBezTo>
                  <a:pt x="10296" y="21490"/>
                  <a:pt x="10270" y="21494"/>
                  <a:pt x="10244" y="21494"/>
                </a:cubicBezTo>
                <a:cubicBezTo>
                  <a:pt x="9903" y="21494"/>
                  <a:pt x="9515" y="20952"/>
                  <a:pt x="9388" y="20717"/>
                </a:cubicBezTo>
                <a:cubicBezTo>
                  <a:pt x="9368" y="20682"/>
                  <a:pt x="9348" y="20646"/>
                  <a:pt x="9326" y="20609"/>
                </a:cubicBezTo>
                <a:cubicBezTo>
                  <a:pt x="9340" y="20592"/>
                  <a:pt x="9337" y="20566"/>
                  <a:pt x="9318" y="20553"/>
                </a:cubicBezTo>
                <a:cubicBezTo>
                  <a:pt x="9305" y="20544"/>
                  <a:pt x="9292" y="20533"/>
                  <a:pt x="9278" y="20524"/>
                </a:cubicBezTo>
                <a:cubicBezTo>
                  <a:pt x="9218" y="20417"/>
                  <a:pt x="9161" y="20307"/>
                  <a:pt x="9124" y="20198"/>
                </a:cubicBezTo>
                <a:cubicBezTo>
                  <a:pt x="9081" y="20073"/>
                  <a:pt x="8961" y="19693"/>
                  <a:pt x="9250" y="19675"/>
                </a:cubicBezTo>
                <a:close/>
                <a:moveTo>
                  <a:pt x="6758" y="18420"/>
                </a:moveTo>
                <a:cubicBezTo>
                  <a:pt x="6799" y="18519"/>
                  <a:pt x="6834" y="18619"/>
                  <a:pt x="6861" y="18723"/>
                </a:cubicBezTo>
                <a:cubicBezTo>
                  <a:pt x="6841" y="18750"/>
                  <a:pt x="6821" y="18778"/>
                  <a:pt x="6801" y="18806"/>
                </a:cubicBezTo>
                <a:cubicBezTo>
                  <a:pt x="6791" y="18822"/>
                  <a:pt x="6803" y="18839"/>
                  <a:pt x="6816" y="18839"/>
                </a:cubicBezTo>
                <a:cubicBezTo>
                  <a:pt x="6821" y="18839"/>
                  <a:pt x="6826" y="18836"/>
                  <a:pt x="6830" y="18831"/>
                </a:cubicBezTo>
                <a:cubicBezTo>
                  <a:pt x="6845" y="18815"/>
                  <a:pt x="6861" y="18798"/>
                  <a:pt x="6875" y="18782"/>
                </a:cubicBezTo>
                <a:lnTo>
                  <a:pt x="6875" y="18782"/>
                </a:lnTo>
                <a:cubicBezTo>
                  <a:pt x="6999" y="19319"/>
                  <a:pt x="6943" y="19907"/>
                  <a:pt x="6829" y="20436"/>
                </a:cubicBezTo>
                <a:cubicBezTo>
                  <a:pt x="6757" y="20766"/>
                  <a:pt x="6674" y="21104"/>
                  <a:pt x="6534" y="21413"/>
                </a:cubicBezTo>
                <a:cubicBezTo>
                  <a:pt x="6489" y="21513"/>
                  <a:pt x="6171" y="22102"/>
                  <a:pt x="5966" y="22102"/>
                </a:cubicBezTo>
                <a:cubicBezTo>
                  <a:pt x="5919" y="22102"/>
                  <a:pt x="5879" y="22072"/>
                  <a:pt x="5848" y="21997"/>
                </a:cubicBezTo>
                <a:cubicBezTo>
                  <a:pt x="5878" y="21957"/>
                  <a:pt x="5908" y="21917"/>
                  <a:pt x="5938" y="21877"/>
                </a:cubicBezTo>
                <a:cubicBezTo>
                  <a:pt x="5946" y="21864"/>
                  <a:pt x="5937" y="21847"/>
                  <a:pt x="5924" y="21847"/>
                </a:cubicBezTo>
                <a:cubicBezTo>
                  <a:pt x="5921" y="21847"/>
                  <a:pt x="5917" y="21848"/>
                  <a:pt x="5914" y="21850"/>
                </a:cubicBezTo>
                <a:cubicBezTo>
                  <a:pt x="5884" y="21876"/>
                  <a:pt x="5854" y="21901"/>
                  <a:pt x="5824" y="21926"/>
                </a:cubicBezTo>
                <a:cubicBezTo>
                  <a:pt x="5676" y="21444"/>
                  <a:pt x="5678" y="20902"/>
                  <a:pt x="5788" y="20373"/>
                </a:cubicBezTo>
                <a:cubicBezTo>
                  <a:pt x="5790" y="20370"/>
                  <a:pt x="5791" y="20367"/>
                  <a:pt x="5790" y="20363"/>
                </a:cubicBezTo>
                <a:cubicBezTo>
                  <a:pt x="5944" y="19631"/>
                  <a:pt x="6304" y="18922"/>
                  <a:pt x="6758" y="18420"/>
                </a:cubicBezTo>
                <a:close/>
                <a:moveTo>
                  <a:pt x="9463" y="23594"/>
                </a:moveTo>
                <a:cubicBezTo>
                  <a:pt x="9479" y="23594"/>
                  <a:pt x="9496" y="23596"/>
                  <a:pt x="9513" y="23600"/>
                </a:cubicBezTo>
                <a:lnTo>
                  <a:pt x="9513" y="23601"/>
                </a:lnTo>
                <a:cubicBezTo>
                  <a:pt x="9550" y="23721"/>
                  <a:pt x="9658" y="23819"/>
                  <a:pt x="9728" y="23920"/>
                </a:cubicBezTo>
                <a:cubicBezTo>
                  <a:pt x="9817" y="24048"/>
                  <a:pt x="9905" y="24182"/>
                  <a:pt x="9965" y="24326"/>
                </a:cubicBezTo>
                <a:cubicBezTo>
                  <a:pt x="10011" y="24438"/>
                  <a:pt x="10088" y="24656"/>
                  <a:pt x="9890" y="24656"/>
                </a:cubicBezTo>
                <a:cubicBezTo>
                  <a:pt x="9746" y="24655"/>
                  <a:pt x="9574" y="24611"/>
                  <a:pt x="9465" y="24510"/>
                </a:cubicBezTo>
                <a:cubicBezTo>
                  <a:pt x="9284" y="24340"/>
                  <a:pt x="9197" y="24047"/>
                  <a:pt x="9261" y="23804"/>
                </a:cubicBezTo>
                <a:cubicBezTo>
                  <a:pt x="9301" y="23652"/>
                  <a:pt x="9376" y="23594"/>
                  <a:pt x="9463" y="23594"/>
                </a:cubicBezTo>
                <a:close/>
                <a:moveTo>
                  <a:pt x="7533" y="22951"/>
                </a:moveTo>
                <a:cubicBezTo>
                  <a:pt x="7662" y="22951"/>
                  <a:pt x="7720" y="23085"/>
                  <a:pt x="7738" y="23260"/>
                </a:cubicBezTo>
                <a:cubicBezTo>
                  <a:pt x="7667" y="23520"/>
                  <a:pt x="7682" y="23804"/>
                  <a:pt x="7635" y="24070"/>
                </a:cubicBezTo>
                <a:cubicBezTo>
                  <a:pt x="7601" y="24270"/>
                  <a:pt x="7460" y="24685"/>
                  <a:pt x="7267" y="24685"/>
                </a:cubicBezTo>
                <a:cubicBezTo>
                  <a:pt x="7196" y="24685"/>
                  <a:pt x="7118" y="24629"/>
                  <a:pt x="7035" y="24484"/>
                </a:cubicBezTo>
                <a:cubicBezTo>
                  <a:pt x="6815" y="24096"/>
                  <a:pt x="6963" y="23251"/>
                  <a:pt x="7358" y="23012"/>
                </a:cubicBezTo>
                <a:cubicBezTo>
                  <a:pt x="7427" y="22970"/>
                  <a:pt x="7485" y="22951"/>
                  <a:pt x="7533" y="22951"/>
                </a:cubicBezTo>
                <a:close/>
                <a:moveTo>
                  <a:pt x="9590" y="26792"/>
                </a:moveTo>
                <a:cubicBezTo>
                  <a:pt x="9597" y="26792"/>
                  <a:pt x="9604" y="26792"/>
                  <a:pt x="9610" y="26793"/>
                </a:cubicBezTo>
                <a:cubicBezTo>
                  <a:pt x="9686" y="26850"/>
                  <a:pt x="9764" y="26907"/>
                  <a:pt x="9840" y="26965"/>
                </a:cubicBezTo>
                <a:cubicBezTo>
                  <a:pt x="9900" y="27074"/>
                  <a:pt x="10021" y="27274"/>
                  <a:pt x="9854" y="27325"/>
                </a:cubicBezTo>
                <a:cubicBezTo>
                  <a:pt x="9834" y="27331"/>
                  <a:pt x="9815" y="27334"/>
                  <a:pt x="9795" y="27334"/>
                </a:cubicBezTo>
                <a:cubicBezTo>
                  <a:pt x="9644" y="27334"/>
                  <a:pt x="9519" y="27162"/>
                  <a:pt x="9473" y="27035"/>
                </a:cubicBezTo>
                <a:cubicBezTo>
                  <a:pt x="9438" y="26937"/>
                  <a:pt x="9426" y="26823"/>
                  <a:pt x="9549" y="26797"/>
                </a:cubicBezTo>
                <a:cubicBezTo>
                  <a:pt x="9562" y="26793"/>
                  <a:pt x="9576" y="26792"/>
                  <a:pt x="9590" y="26792"/>
                </a:cubicBezTo>
                <a:close/>
                <a:moveTo>
                  <a:pt x="8073" y="26539"/>
                </a:moveTo>
                <a:cubicBezTo>
                  <a:pt x="8153" y="26539"/>
                  <a:pt x="8216" y="26637"/>
                  <a:pt x="8250" y="26714"/>
                </a:cubicBezTo>
                <a:cubicBezTo>
                  <a:pt x="8253" y="26737"/>
                  <a:pt x="8255" y="26758"/>
                  <a:pt x="8255" y="26781"/>
                </a:cubicBezTo>
                <a:cubicBezTo>
                  <a:pt x="8251" y="26790"/>
                  <a:pt x="8246" y="26799"/>
                  <a:pt x="8242" y="26809"/>
                </a:cubicBezTo>
                <a:cubicBezTo>
                  <a:pt x="8233" y="26825"/>
                  <a:pt x="8241" y="26846"/>
                  <a:pt x="8259" y="26853"/>
                </a:cubicBezTo>
                <a:cubicBezTo>
                  <a:pt x="8259" y="26997"/>
                  <a:pt x="8226" y="27138"/>
                  <a:pt x="8161" y="27266"/>
                </a:cubicBezTo>
                <a:cubicBezTo>
                  <a:pt x="8131" y="27325"/>
                  <a:pt x="8014" y="27500"/>
                  <a:pt x="7930" y="27500"/>
                </a:cubicBezTo>
                <a:cubicBezTo>
                  <a:pt x="7901" y="27500"/>
                  <a:pt x="7876" y="27480"/>
                  <a:pt x="7859" y="27428"/>
                </a:cubicBezTo>
                <a:cubicBezTo>
                  <a:pt x="7809" y="27261"/>
                  <a:pt x="7822" y="27054"/>
                  <a:pt x="7855" y="26886"/>
                </a:cubicBezTo>
                <a:cubicBezTo>
                  <a:pt x="7877" y="26775"/>
                  <a:pt x="7917" y="26574"/>
                  <a:pt x="8050" y="26542"/>
                </a:cubicBezTo>
                <a:cubicBezTo>
                  <a:pt x="8058" y="26540"/>
                  <a:pt x="8066" y="26539"/>
                  <a:pt x="8073" y="26539"/>
                </a:cubicBezTo>
                <a:close/>
                <a:moveTo>
                  <a:pt x="6966" y="0"/>
                </a:moveTo>
                <a:cubicBezTo>
                  <a:pt x="6929" y="0"/>
                  <a:pt x="6892" y="23"/>
                  <a:pt x="6882" y="66"/>
                </a:cubicBezTo>
                <a:cubicBezTo>
                  <a:pt x="6614" y="1104"/>
                  <a:pt x="6899" y="2313"/>
                  <a:pt x="6862" y="3382"/>
                </a:cubicBezTo>
                <a:cubicBezTo>
                  <a:pt x="6845" y="3876"/>
                  <a:pt x="6705" y="4646"/>
                  <a:pt x="6935" y="5115"/>
                </a:cubicBezTo>
                <a:cubicBezTo>
                  <a:pt x="6926" y="5145"/>
                  <a:pt x="6917" y="5173"/>
                  <a:pt x="6907" y="5201"/>
                </a:cubicBezTo>
                <a:cubicBezTo>
                  <a:pt x="6902" y="5198"/>
                  <a:pt x="6895" y="5195"/>
                  <a:pt x="6889" y="5194"/>
                </a:cubicBezTo>
                <a:cubicBezTo>
                  <a:pt x="6338" y="5075"/>
                  <a:pt x="5819" y="4923"/>
                  <a:pt x="5266" y="4923"/>
                </a:cubicBezTo>
                <a:cubicBezTo>
                  <a:pt x="5145" y="4923"/>
                  <a:pt x="5022" y="4931"/>
                  <a:pt x="4896" y="4947"/>
                </a:cubicBezTo>
                <a:cubicBezTo>
                  <a:pt x="4380" y="5015"/>
                  <a:pt x="3868" y="5142"/>
                  <a:pt x="3397" y="5371"/>
                </a:cubicBezTo>
                <a:cubicBezTo>
                  <a:pt x="2442" y="5838"/>
                  <a:pt x="1602" y="6541"/>
                  <a:pt x="1022" y="7438"/>
                </a:cubicBezTo>
                <a:cubicBezTo>
                  <a:pt x="325" y="8519"/>
                  <a:pt x="54" y="9737"/>
                  <a:pt x="45" y="10982"/>
                </a:cubicBezTo>
                <a:lnTo>
                  <a:pt x="17" y="11026"/>
                </a:lnTo>
                <a:cubicBezTo>
                  <a:pt x="1" y="11051"/>
                  <a:pt x="21" y="11072"/>
                  <a:pt x="45" y="11076"/>
                </a:cubicBezTo>
                <a:cubicBezTo>
                  <a:pt x="49" y="12415"/>
                  <a:pt x="350" y="13781"/>
                  <a:pt x="749" y="15030"/>
                </a:cubicBezTo>
                <a:cubicBezTo>
                  <a:pt x="1071" y="16045"/>
                  <a:pt x="1457" y="17026"/>
                  <a:pt x="1886" y="17984"/>
                </a:cubicBezTo>
                <a:cubicBezTo>
                  <a:pt x="1882" y="17996"/>
                  <a:pt x="1880" y="18007"/>
                  <a:pt x="1876" y="18018"/>
                </a:cubicBezTo>
                <a:cubicBezTo>
                  <a:pt x="1870" y="18040"/>
                  <a:pt x="1890" y="18056"/>
                  <a:pt x="1910" y="18056"/>
                </a:cubicBezTo>
                <a:cubicBezTo>
                  <a:pt x="1913" y="18056"/>
                  <a:pt x="1915" y="18055"/>
                  <a:pt x="1917" y="18055"/>
                </a:cubicBezTo>
                <a:cubicBezTo>
                  <a:pt x="2002" y="18243"/>
                  <a:pt x="2089" y="18431"/>
                  <a:pt x="2177" y="18618"/>
                </a:cubicBezTo>
                <a:cubicBezTo>
                  <a:pt x="2164" y="18634"/>
                  <a:pt x="2149" y="18650"/>
                  <a:pt x="2134" y="18664"/>
                </a:cubicBezTo>
                <a:cubicBezTo>
                  <a:pt x="2117" y="18684"/>
                  <a:pt x="2136" y="18706"/>
                  <a:pt x="2156" y="18706"/>
                </a:cubicBezTo>
                <a:cubicBezTo>
                  <a:pt x="2162" y="18706"/>
                  <a:pt x="2169" y="18704"/>
                  <a:pt x="2174" y="18699"/>
                </a:cubicBezTo>
                <a:cubicBezTo>
                  <a:pt x="2184" y="18690"/>
                  <a:pt x="2193" y="18680"/>
                  <a:pt x="2202" y="18671"/>
                </a:cubicBezTo>
                <a:cubicBezTo>
                  <a:pt x="2949" y="20246"/>
                  <a:pt x="3807" y="21769"/>
                  <a:pt x="4693" y="23287"/>
                </a:cubicBezTo>
                <a:cubicBezTo>
                  <a:pt x="4842" y="23541"/>
                  <a:pt x="4991" y="23796"/>
                  <a:pt x="5139" y="24051"/>
                </a:cubicBezTo>
                <a:cubicBezTo>
                  <a:pt x="5128" y="24075"/>
                  <a:pt x="5144" y="24102"/>
                  <a:pt x="5170" y="24104"/>
                </a:cubicBezTo>
                <a:cubicBezTo>
                  <a:pt x="5806" y="25199"/>
                  <a:pt x="6434" y="26297"/>
                  <a:pt x="7041" y="27408"/>
                </a:cubicBezTo>
                <a:cubicBezTo>
                  <a:pt x="7771" y="28745"/>
                  <a:pt x="8453" y="30129"/>
                  <a:pt x="9276" y="31414"/>
                </a:cubicBezTo>
                <a:cubicBezTo>
                  <a:pt x="9294" y="31442"/>
                  <a:pt x="9323" y="31455"/>
                  <a:pt x="9352" y="31455"/>
                </a:cubicBezTo>
                <a:cubicBezTo>
                  <a:pt x="9407" y="31455"/>
                  <a:pt x="9464" y="31412"/>
                  <a:pt x="9460" y="31356"/>
                </a:cubicBezTo>
                <a:cubicBezTo>
                  <a:pt x="9473" y="31350"/>
                  <a:pt x="9482" y="31336"/>
                  <a:pt x="9482" y="31320"/>
                </a:cubicBezTo>
                <a:cubicBezTo>
                  <a:pt x="9545" y="30675"/>
                  <a:pt x="9909" y="30061"/>
                  <a:pt x="10079" y="29432"/>
                </a:cubicBezTo>
                <a:cubicBezTo>
                  <a:pt x="10245" y="28812"/>
                  <a:pt x="10417" y="28194"/>
                  <a:pt x="10595" y="27577"/>
                </a:cubicBezTo>
                <a:cubicBezTo>
                  <a:pt x="10637" y="27425"/>
                  <a:pt x="10680" y="27273"/>
                  <a:pt x="10723" y="27121"/>
                </a:cubicBezTo>
                <a:lnTo>
                  <a:pt x="10741" y="27139"/>
                </a:lnTo>
                <a:cubicBezTo>
                  <a:pt x="10747" y="27145"/>
                  <a:pt x="10752" y="27147"/>
                  <a:pt x="10758" y="27147"/>
                </a:cubicBezTo>
                <a:cubicBezTo>
                  <a:pt x="10777" y="27147"/>
                  <a:pt x="10793" y="27118"/>
                  <a:pt x="10775" y="27099"/>
                </a:cubicBezTo>
                <a:cubicBezTo>
                  <a:pt x="10764" y="27087"/>
                  <a:pt x="10751" y="27074"/>
                  <a:pt x="10740" y="27062"/>
                </a:cubicBezTo>
                <a:cubicBezTo>
                  <a:pt x="11073" y="25867"/>
                  <a:pt x="11380" y="24664"/>
                  <a:pt x="11603" y="23444"/>
                </a:cubicBezTo>
                <a:cubicBezTo>
                  <a:pt x="12127" y="20577"/>
                  <a:pt x="12598" y="17698"/>
                  <a:pt x="12904" y="14797"/>
                </a:cubicBezTo>
                <a:cubicBezTo>
                  <a:pt x="13152" y="12459"/>
                  <a:pt x="13410" y="9721"/>
                  <a:pt x="12163" y="7600"/>
                </a:cubicBezTo>
                <a:cubicBezTo>
                  <a:pt x="11345" y="6207"/>
                  <a:pt x="9823" y="4955"/>
                  <a:pt x="8166" y="4955"/>
                </a:cubicBezTo>
                <a:cubicBezTo>
                  <a:pt x="7891" y="4955"/>
                  <a:pt x="7612" y="4989"/>
                  <a:pt x="7333" y="5063"/>
                </a:cubicBezTo>
                <a:cubicBezTo>
                  <a:pt x="7318" y="5067"/>
                  <a:pt x="7305" y="5073"/>
                  <a:pt x="7293" y="5082"/>
                </a:cubicBezTo>
                <a:lnTo>
                  <a:pt x="7293" y="5065"/>
                </a:lnTo>
                <a:cubicBezTo>
                  <a:pt x="7290" y="5035"/>
                  <a:pt x="7290" y="5005"/>
                  <a:pt x="7287" y="4975"/>
                </a:cubicBezTo>
                <a:cubicBezTo>
                  <a:pt x="7409" y="4452"/>
                  <a:pt x="7307" y="3782"/>
                  <a:pt x="7329" y="3262"/>
                </a:cubicBezTo>
                <a:cubicBezTo>
                  <a:pt x="7369" y="2265"/>
                  <a:pt x="7438" y="988"/>
                  <a:pt x="7045" y="54"/>
                </a:cubicBezTo>
                <a:cubicBezTo>
                  <a:pt x="7031" y="18"/>
                  <a:pt x="6998" y="0"/>
                  <a:pt x="6966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7" name="Google Shape;757;p14"/>
          <p:cNvGrpSpPr/>
          <p:nvPr/>
        </p:nvGrpSpPr>
        <p:grpSpPr>
          <a:xfrm>
            <a:off x="-643044" y="2355569"/>
            <a:ext cx="2379070" cy="2835654"/>
            <a:chOff x="-643044" y="2355569"/>
            <a:chExt cx="2379070" cy="2835654"/>
          </a:xfrm>
        </p:grpSpPr>
        <p:sp>
          <p:nvSpPr>
            <p:cNvPr id="758" name="Google Shape;758;p14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14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14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14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14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14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14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14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14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14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14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14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14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14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14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14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14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14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14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14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14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14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14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14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14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14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14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14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14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14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14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14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14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14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14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14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14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14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14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14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14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14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14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14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14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14"/>
          <p:cNvSpPr/>
          <p:nvPr/>
        </p:nvSpPr>
        <p:spPr>
          <a:xfrm rot="-1582256">
            <a:off x="7892712" y="1318141"/>
            <a:ext cx="1808367" cy="340697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14"/>
          <p:cNvSpPr/>
          <p:nvPr/>
        </p:nvSpPr>
        <p:spPr>
          <a:xfrm rot="-7358727">
            <a:off x="8324850" y="846117"/>
            <a:ext cx="1267940" cy="1393650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5" name="Google Shape;805;p14"/>
          <p:cNvGrpSpPr/>
          <p:nvPr/>
        </p:nvGrpSpPr>
        <p:grpSpPr>
          <a:xfrm rot="-10603781">
            <a:off x="7559098" y="-186345"/>
            <a:ext cx="1815549" cy="1809940"/>
            <a:chOff x="6395900" y="3027050"/>
            <a:chExt cx="627325" cy="620850"/>
          </a:xfrm>
        </p:grpSpPr>
        <p:sp>
          <p:nvSpPr>
            <p:cNvPr id="806" name="Google Shape;806;p14"/>
            <p:cNvSpPr/>
            <p:nvPr/>
          </p:nvSpPr>
          <p:spPr>
            <a:xfrm>
              <a:off x="6395900" y="3027050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13506" y="1"/>
                  </a:moveTo>
                  <a:cubicBezTo>
                    <a:pt x="13487" y="1"/>
                    <a:pt x="13468" y="8"/>
                    <a:pt x="13451" y="25"/>
                  </a:cubicBezTo>
                  <a:cubicBezTo>
                    <a:pt x="12171" y="1318"/>
                    <a:pt x="11232" y="2899"/>
                    <a:pt x="10760" y="4634"/>
                  </a:cubicBezTo>
                  <a:cubicBezTo>
                    <a:pt x="10776" y="4420"/>
                    <a:pt x="10793" y="4208"/>
                    <a:pt x="10808" y="3995"/>
                  </a:cubicBezTo>
                  <a:cubicBezTo>
                    <a:pt x="10899" y="2711"/>
                    <a:pt x="10780" y="1393"/>
                    <a:pt x="10960" y="119"/>
                  </a:cubicBezTo>
                  <a:cubicBezTo>
                    <a:pt x="10968" y="65"/>
                    <a:pt x="10921" y="7"/>
                    <a:pt x="10871" y="7"/>
                  </a:cubicBezTo>
                  <a:cubicBezTo>
                    <a:pt x="10852" y="7"/>
                    <a:pt x="10833" y="16"/>
                    <a:pt x="10816" y="35"/>
                  </a:cubicBezTo>
                  <a:cubicBezTo>
                    <a:pt x="9525" y="1517"/>
                    <a:pt x="8672" y="3283"/>
                    <a:pt x="8169" y="5159"/>
                  </a:cubicBezTo>
                  <a:cubicBezTo>
                    <a:pt x="8102" y="4051"/>
                    <a:pt x="7362" y="3111"/>
                    <a:pt x="7306" y="1990"/>
                  </a:cubicBezTo>
                  <a:cubicBezTo>
                    <a:pt x="7304" y="1946"/>
                    <a:pt x="7260" y="1912"/>
                    <a:pt x="7220" y="1912"/>
                  </a:cubicBezTo>
                  <a:cubicBezTo>
                    <a:pt x="7196" y="1912"/>
                    <a:pt x="7174" y="1924"/>
                    <a:pt x="7162" y="1952"/>
                  </a:cubicBezTo>
                  <a:cubicBezTo>
                    <a:pt x="6582" y="3267"/>
                    <a:pt x="6499" y="4590"/>
                    <a:pt x="6758" y="5980"/>
                  </a:cubicBezTo>
                  <a:cubicBezTo>
                    <a:pt x="6384" y="5240"/>
                    <a:pt x="5827" y="4402"/>
                    <a:pt x="5763" y="3583"/>
                  </a:cubicBezTo>
                  <a:cubicBezTo>
                    <a:pt x="5761" y="3526"/>
                    <a:pt x="5716" y="3494"/>
                    <a:pt x="5671" y="3494"/>
                  </a:cubicBezTo>
                  <a:cubicBezTo>
                    <a:pt x="5634" y="3494"/>
                    <a:pt x="5598" y="3515"/>
                    <a:pt x="5584" y="3559"/>
                  </a:cubicBezTo>
                  <a:cubicBezTo>
                    <a:pt x="5033" y="5080"/>
                    <a:pt x="4949" y="6657"/>
                    <a:pt x="5162" y="8213"/>
                  </a:cubicBezTo>
                  <a:cubicBezTo>
                    <a:pt x="4180" y="7090"/>
                    <a:pt x="2673" y="6455"/>
                    <a:pt x="2037" y="5048"/>
                  </a:cubicBezTo>
                  <a:cubicBezTo>
                    <a:pt x="2023" y="5017"/>
                    <a:pt x="1999" y="5004"/>
                    <a:pt x="1975" y="5004"/>
                  </a:cubicBezTo>
                  <a:cubicBezTo>
                    <a:pt x="1927" y="5004"/>
                    <a:pt x="1875" y="5055"/>
                    <a:pt x="1885" y="5112"/>
                  </a:cubicBezTo>
                  <a:cubicBezTo>
                    <a:pt x="2176" y="6959"/>
                    <a:pt x="2812" y="8818"/>
                    <a:pt x="3887" y="10363"/>
                  </a:cubicBezTo>
                  <a:cubicBezTo>
                    <a:pt x="3529" y="10092"/>
                    <a:pt x="3160" y="9833"/>
                    <a:pt x="2781" y="9589"/>
                  </a:cubicBezTo>
                  <a:cubicBezTo>
                    <a:pt x="1946" y="9053"/>
                    <a:pt x="910" y="8693"/>
                    <a:pt x="198" y="7993"/>
                  </a:cubicBezTo>
                  <a:cubicBezTo>
                    <a:pt x="179" y="7974"/>
                    <a:pt x="154" y="7965"/>
                    <a:pt x="129" y="7965"/>
                  </a:cubicBezTo>
                  <a:cubicBezTo>
                    <a:pt x="65" y="7965"/>
                    <a:pt x="1" y="8021"/>
                    <a:pt x="26" y="8094"/>
                  </a:cubicBezTo>
                  <a:cubicBezTo>
                    <a:pt x="658" y="9992"/>
                    <a:pt x="1784" y="11662"/>
                    <a:pt x="3234" y="13031"/>
                  </a:cubicBezTo>
                  <a:cubicBezTo>
                    <a:pt x="3971" y="13727"/>
                    <a:pt x="4780" y="14343"/>
                    <a:pt x="5634" y="14889"/>
                  </a:cubicBezTo>
                  <a:cubicBezTo>
                    <a:pt x="6330" y="15335"/>
                    <a:pt x="7286" y="16084"/>
                    <a:pt x="8160" y="16084"/>
                  </a:cubicBezTo>
                  <a:cubicBezTo>
                    <a:pt x="8182" y="16084"/>
                    <a:pt x="8203" y="16083"/>
                    <a:pt x="8225" y="16082"/>
                  </a:cubicBezTo>
                  <a:cubicBezTo>
                    <a:pt x="8227" y="16104"/>
                    <a:pt x="8237" y="16124"/>
                    <a:pt x="8251" y="16137"/>
                  </a:cubicBezTo>
                  <a:lnTo>
                    <a:pt x="8249" y="16141"/>
                  </a:lnTo>
                  <a:cubicBezTo>
                    <a:pt x="8187" y="16141"/>
                    <a:pt x="8137" y="16186"/>
                    <a:pt x="8129" y="16246"/>
                  </a:cubicBezTo>
                  <a:cubicBezTo>
                    <a:pt x="5795" y="18288"/>
                    <a:pt x="4084" y="21197"/>
                    <a:pt x="3144" y="24121"/>
                  </a:cubicBezTo>
                  <a:cubicBezTo>
                    <a:pt x="3128" y="24159"/>
                    <a:pt x="3145" y="24201"/>
                    <a:pt x="3182" y="24219"/>
                  </a:cubicBezTo>
                  <a:cubicBezTo>
                    <a:pt x="3185" y="24300"/>
                    <a:pt x="3222" y="24399"/>
                    <a:pt x="3249" y="24452"/>
                  </a:cubicBezTo>
                  <a:cubicBezTo>
                    <a:pt x="3321" y="24597"/>
                    <a:pt x="3443" y="24713"/>
                    <a:pt x="3589" y="24781"/>
                  </a:cubicBezTo>
                  <a:cubicBezTo>
                    <a:pt x="3603" y="24787"/>
                    <a:pt x="3617" y="24789"/>
                    <a:pt x="3632" y="24789"/>
                  </a:cubicBezTo>
                  <a:cubicBezTo>
                    <a:pt x="3650" y="24807"/>
                    <a:pt x="3677" y="24817"/>
                    <a:pt x="3704" y="24817"/>
                  </a:cubicBezTo>
                  <a:cubicBezTo>
                    <a:pt x="3741" y="24817"/>
                    <a:pt x="3780" y="24798"/>
                    <a:pt x="3796" y="24753"/>
                  </a:cubicBezTo>
                  <a:cubicBezTo>
                    <a:pt x="4391" y="23172"/>
                    <a:pt x="5099" y="21638"/>
                    <a:pt x="5934" y="20169"/>
                  </a:cubicBezTo>
                  <a:cubicBezTo>
                    <a:pt x="6647" y="18915"/>
                    <a:pt x="7541" y="17761"/>
                    <a:pt x="8231" y="16496"/>
                  </a:cubicBezTo>
                  <a:cubicBezTo>
                    <a:pt x="8637" y="17304"/>
                    <a:pt x="9304" y="17887"/>
                    <a:pt x="10030" y="18423"/>
                  </a:cubicBezTo>
                  <a:cubicBezTo>
                    <a:pt x="11007" y="19142"/>
                    <a:pt x="12034" y="19787"/>
                    <a:pt x="13106" y="20353"/>
                  </a:cubicBezTo>
                  <a:cubicBezTo>
                    <a:pt x="15182" y="21455"/>
                    <a:pt x="17400" y="22252"/>
                    <a:pt x="19696" y="22749"/>
                  </a:cubicBezTo>
                  <a:cubicBezTo>
                    <a:pt x="19703" y="22750"/>
                    <a:pt x="19709" y="22751"/>
                    <a:pt x="19716" y="22751"/>
                  </a:cubicBezTo>
                  <a:cubicBezTo>
                    <a:pt x="19796" y="22751"/>
                    <a:pt x="19861" y="22649"/>
                    <a:pt x="19791" y="22586"/>
                  </a:cubicBezTo>
                  <a:cubicBezTo>
                    <a:pt x="18659" y="21581"/>
                    <a:pt x="17459" y="20657"/>
                    <a:pt x="16198" y="19818"/>
                  </a:cubicBezTo>
                  <a:lnTo>
                    <a:pt x="16198" y="19818"/>
                  </a:lnTo>
                  <a:cubicBezTo>
                    <a:pt x="17971" y="20465"/>
                    <a:pt x="19858" y="20823"/>
                    <a:pt x="21725" y="21025"/>
                  </a:cubicBezTo>
                  <a:cubicBezTo>
                    <a:pt x="21728" y="21025"/>
                    <a:pt x="21730" y="21025"/>
                    <a:pt x="21733" y="21025"/>
                  </a:cubicBezTo>
                  <a:cubicBezTo>
                    <a:pt x="21815" y="21025"/>
                    <a:pt x="21828" y="20909"/>
                    <a:pt x="21767" y="20870"/>
                  </a:cubicBezTo>
                  <a:cubicBezTo>
                    <a:pt x="20604" y="20107"/>
                    <a:pt x="19376" y="19470"/>
                    <a:pt x="18079" y="18976"/>
                  </a:cubicBezTo>
                  <a:lnTo>
                    <a:pt x="18079" y="18976"/>
                  </a:lnTo>
                  <a:cubicBezTo>
                    <a:pt x="18575" y="19008"/>
                    <a:pt x="19071" y="19024"/>
                    <a:pt x="19568" y="19024"/>
                  </a:cubicBezTo>
                  <a:cubicBezTo>
                    <a:pt x="20907" y="19024"/>
                    <a:pt x="22245" y="18909"/>
                    <a:pt x="23566" y="18679"/>
                  </a:cubicBezTo>
                  <a:cubicBezTo>
                    <a:pt x="23658" y="18663"/>
                    <a:pt x="23649" y="18526"/>
                    <a:pt x="23566" y="18503"/>
                  </a:cubicBezTo>
                  <a:cubicBezTo>
                    <a:pt x="22242" y="18150"/>
                    <a:pt x="20937" y="17725"/>
                    <a:pt x="19658" y="17229"/>
                  </a:cubicBezTo>
                  <a:cubicBezTo>
                    <a:pt x="19639" y="17221"/>
                    <a:pt x="19619" y="17212"/>
                    <a:pt x="19600" y="17205"/>
                  </a:cubicBezTo>
                  <a:lnTo>
                    <a:pt x="19600" y="17205"/>
                  </a:lnTo>
                  <a:cubicBezTo>
                    <a:pt x="19780" y="17224"/>
                    <a:pt x="19960" y="17233"/>
                    <a:pt x="20141" y="17233"/>
                  </a:cubicBezTo>
                  <a:cubicBezTo>
                    <a:pt x="21582" y="17233"/>
                    <a:pt x="23034" y="16678"/>
                    <a:pt x="24397" y="16309"/>
                  </a:cubicBezTo>
                  <a:cubicBezTo>
                    <a:pt x="24477" y="16284"/>
                    <a:pt x="24477" y="16170"/>
                    <a:pt x="24397" y="16146"/>
                  </a:cubicBezTo>
                  <a:cubicBezTo>
                    <a:pt x="22853" y="15730"/>
                    <a:pt x="21271" y="15464"/>
                    <a:pt x="19676" y="15350"/>
                  </a:cubicBezTo>
                  <a:cubicBezTo>
                    <a:pt x="21301" y="14800"/>
                    <a:pt x="22905" y="14182"/>
                    <a:pt x="24561" y="13735"/>
                  </a:cubicBezTo>
                  <a:cubicBezTo>
                    <a:pt x="24672" y="13705"/>
                    <a:pt x="24636" y="13562"/>
                    <a:pt x="24536" y="13550"/>
                  </a:cubicBezTo>
                  <a:cubicBezTo>
                    <a:pt x="23506" y="13430"/>
                    <a:pt x="22470" y="13369"/>
                    <a:pt x="21434" y="13366"/>
                  </a:cubicBezTo>
                  <a:cubicBezTo>
                    <a:pt x="22774" y="12918"/>
                    <a:pt x="23968" y="12116"/>
                    <a:pt x="24891" y="11047"/>
                  </a:cubicBezTo>
                  <a:cubicBezTo>
                    <a:pt x="24929" y="11002"/>
                    <a:pt x="24909" y="10910"/>
                    <a:pt x="24842" y="10910"/>
                  </a:cubicBezTo>
                  <a:cubicBezTo>
                    <a:pt x="24839" y="10910"/>
                    <a:pt x="24837" y="10911"/>
                    <a:pt x="24835" y="10911"/>
                  </a:cubicBezTo>
                  <a:cubicBezTo>
                    <a:pt x="23608" y="11029"/>
                    <a:pt x="22365" y="11207"/>
                    <a:pt x="21175" y="11547"/>
                  </a:cubicBezTo>
                  <a:cubicBezTo>
                    <a:pt x="22490" y="10743"/>
                    <a:pt x="23769" y="9884"/>
                    <a:pt x="25013" y="8970"/>
                  </a:cubicBezTo>
                  <a:cubicBezTo>
                    <a:pt x="25091" y="8913"/>
                    <a:pt x="25050" y="8808"/>
                    <a:pt x="24963" y="8808"/>
                  </a:cubicBezTo>
                  <a:cubicBezTo>
                    <a:pt x="24958" y="8808"/>
                    <a:pt x="24952" y="8808"/>
                    <a:pt x="24947" y="8809"/>
                  </a:cubicBezTo>
                  <a:cubicBezTo>
                    <a:pt x="23485" y="9021"/>
                    <a:pt x="22039" y="9332"/>
                    <a:pt x="20619" y="9739"/>
                  </a:cubicBezTo>
                  <a:cubicBezTo>
                    <a:pt x="21783" y="8825"/>
                    <a:pt x="22877" y="7825"/>
                    <a:pt x="23892" y="6747"/>
                  </a:cubicBezTo>
                  <a:cubicBezTo>
                    <a:pt x="23940" y="6696"/>
                    <a:pt x="23902" y="6617"/>
                    <a:pt x="23838" y="6617"/>
                  </a:cubicBezTo>
                  <a:cubicBezTo>
                    <a:pt x="23832" y="6617"/>
                    <a:pt x="23825" y="6618"/>
                    <a:pt x="23818" y="6619"/>
                  </a:cubicBezTo>
                  <a:cubicBezTo>
                    <a:pt x="22042" y="7083"/>
                    <a:pt x="20244" y="7731"/>
                    <a:pt x="18665" y="8690"/>
                  </a:cubicBezTo>
                  <a:cubicBezTo>
                    <a:pt x="19054" y="8298"/>
                    <a:pt x="19442" y="7908"/>
                    <a:pt x="19828" y="7514"/>
                  </a:cubicBezTo>
                  <a:cubicBezTo>
                    <a:pt x="20315" y="7022"/>
                    <a:pt x="20797" y="6525"/>
                    <a:pt x="21222" y="5975"/>
                  </a:cubicBezTo>
                  <a:cubicBezTo>
                    <a:pt x="21774" y="5262"/>
                    <a:pt x="22255" y="4512"/>
                    <a:pt x="23010" y="3991"/>
                  </a:cubicBezTo>
                  <a:cubicBezTo>
                    <a:pt x="23069" y="3949"/>
                    <a:pt x="23046" y="3844"/>
                    <a:pt x="22978" y="3844"/>
                  </a:cubicBezTo>
                  <a:cubicBezTo>
                    <a:pt x="22970" y="3844"/>
                    <a:pt x="22960" y="3846"/>
                    <a:pt x="22950" y="3849"/>
                  </a:cubicBezTo>
                  <a:cubicBezTo>
                    <a:pt x="20987" y="4599"/>
                    <a:pt x="19083" y="5396"/>
                    <a:pt x="17296" y="6418"/>
                  </a:cubicBezTo>
                  <a:cubicBezTo>
                    <a:pt x="18208" y="5282"/>
                    <a:pt x="18489" y="3775"/>
                    <a:pt x="19456" y="2669"/>
                  </a:cubicBezTo>
                  <a:cubicBezTo>
                    <a:pt x="19507" y="2615"/>
                    <a:pt x="19462" y="2536"/>
                    <a:pt x="19401" y="2536"/>
                  </a:cubicBezTo>
                  <a:cubicBezTo>
                    <a:pt x="19389" y="2536"/>
                    <a:pt x="19376" y="2539"/>
                    <a:pt x="19363" y="2546"/>
                  </a:cubicBezTo>
                  <a:cubicBezTo>
                    <a:pt x="17645" y="3409"/>
                    <a:pt x="16117" y="4574"/>
                    <a:pt x="14862" y="6019"/>
                  </a:cubicBezTo>
                  <a:cubicBezTo>
                    <a:pt x="14990" y="5759"/>
                    <a:pt x="15118" y="5499"/>
                    <a:pt x="15245" y="5238"/>
                  </a:cubicBezTo>
                  <a:cubicBezTo>
                    <a:pt x="15913" y="3864"/>
                    <a:pt x="16240" y="2274"/>
                    <a:pt x="17200" y="1064"/>
                  </a:cubicBezTo>
                  <a:cubicBezTo>
                    <a:pt x="17241" y="1012"/>
                    <a:pt x="17205" y="927"/>
                    <a:pt x="17147" y="927"/>
                  </a:cubicBezTo>
                  <a:cubicBezTo>
                    <a:pt x="17135" y="927"/>
                    <a:pt x="17121" y="931"/>
                    <a:pt x="17106" y="941"/>
                  </a:cubicBezTo>
                  <a:cubicBezTo>
                    <a:pt x="15310" y="2198"/>
                    <a:pt x="13664" y="3796"/>
                    <a:pt x="12360" y="5623"/>
                  </a:cubicBezTo>
                  <a:cubicBezTo>
                    <a:pt x="12827" y="3797"/>
                    <a:pt x="13202" y="1949"/>
                    <a:pt x="13587" y="106"/>
                  </a:cubicBezTo>
                  <a:cubicBezTo>
                    <a:pt x="13599" y="49"/>
                    <a:pt x="13554" y="1"/>
                    <a:pt x="13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6403900" y="3236200"/>
              <a:ext cx="198900" cy="190725"/>
            </a:xfrm>
            <a:custGeom>
              <a:avLst/>
              <a:gdLst/>
              <a:ahLst/>
              <a:cxnLst/>
              <a:rect l="l" t="t" r="r" b="b"/>
              <a:pathLst>
                <a:path w="7956" h="7629" extrusionOk="0">
                  <a:moveTo>
                    <a:pt x="245" y="267"/>
                  </a:moveTo>
                  <a:lnTo>
                    <a:pt x="278" y="295"/>
                  </a:lnTo>
                  <a:cubicBezTo>
                    <a:pt x="2640" y="2829"/>
                    <a:pt x="5462" y="4887"/>
                    <a:pt x="7765" y="7482"/>
                  </a:cubicBezTo>
                  <a:lnTo>
                    <a:pt x="7685" y="7450"/>
                  </a:lnTo>
                  <a:cubicBezTo>
                    <a:pt x="6320" y="6490"/>
                    <a:pt x="5054" y="5320"/>
                    <a:pt x="3819" y="4206"/>
                  </a:cubicBezTo>
                  <a:cubicBezTo>
                    <a:pt x="3219" y="3665"/>
                    <a:pt x="2633" y="3109"/>
                    <a:pt x="2070" y="2529"/>
                  </a:cubicBezTo>
                  <a:cubicBezTo>
                    <a:pt x="1422" y="1859"/>
                    <a:pt x="627" y="1130"/>
                    <a:pt x="245" y="267"/>
                  </a:cubicBezTo>
                  <a:close/>
                  <a:moveTo>
                    <a:pt x="44" y="0"/>
                  </a:moveTo>
                  <a:cubicBezTo>
                    <a:pt x="32" y="0"/>
                    <a:pt x="20" y="17"/>
                    <a:pt x="31" y="30"/>
                  </a:cubicBezTo>
                  <a:cubicBezTo>
                    <a:pt x="39" y="38"/>
                    <a:pt x="47" y="46"/>
                    <a:pt x="55" y="55"/>
                  </a:cubicBezTo>
                  <a:cubicBezTo>
                    <a:pt x="35" y="60"/>
                    <a:pt x="21" y="84"/>
                    <a:pt x="41" y="102"/>
                  </a:cubicBezTo>
                  <a:cubicBezTo>
                    <a:pt x="74" y="128"/>
                    <a:pt x="107" y="155"/>
                    <a:pt x="141" y="183"/>
                  </a:cubicBezTo>
                  <a:cubicBezTo>
                    <a:pt x="134" y="191"/>
                    <a:pt x="133" y="203"/>
                    <a:pt x="138" y="214"/>
                  </a:cubicBezTo>
                  <a:cubicBezTo>
                    <a:pt x="417" y="904"/>
                    <a:pt x="959" y="1458"/>
                    <a:pt x="1456" y="2001"/>
                  </a:cubicBezTo>
                  <a:cubicBezTo>
                    <a:pt x="2121" y="2730"/>
                    <a:pt x="2830" y="3418"/>
                    <a:pt x="3561" y="4081"/>
                  </a:cubicBezTo>
                  <a:cubicBezTo>
                    <a:pt x="4808" y="5215"/>
                    <a:pt x="6102" y="6451"/>
                    <a:pt x="7522" y="7387"/>
                  </a:cubicBezTo>
                  <a:cubicBezTo>
                    <a:pt x="5908" y="6726"/>
                    <a:pt x="4652" y="5508"/>
                    <a:pt x="3389" y="4325"/>
                  </a:cubicBezTo>
                  <a:cubicBezTo>
                    <a:pt x="2096" y="3113"/>
                    <a:pt x="911" y="1798"/>
                    <a:pt x="86" y="218"/>
                  </a:cubicBezTo>
                  <a:cubicBezTo>
                    <a:pt x="78" y="204"/>
                    <a:pt x="67" y="198"/>
                    <a:pt x="55" y="198"/>
                  </a:cubicBezTo>
                  <a:cubicBezTo>
                    <a:pt x="28" y="198"/>
                    <a:pt x="1" y="226"/>
                    <a:pt x="17" y="258"/>
                  </a:cubicBezTo>
                  <a:cubicBezTo>
                    <a:pt x="877" y="1921"/>
                    <a:pt x="2156" y="3282"/>
                    <a:pt x="3521" y="4544"/>
                  </a:cubicBezTo>
                  <a:cubicBezTo>
                    <a:pt x="4792" y="5716"/>
                    <a:pt x="6035" y="6902"/>
                    <a:pt x="7683" y="7491"/>
                  </a:cubicBezTo>
                  <a:cubicBezTo>
                    <a:pt x="7741" y="7527"/>
                    <a:pt x="7798" y="7564"/>
                    <a:pt x="7855" y="7600"/>
                  </a:cubicBezTo>
                  <a:cubicBezTo>
                    <a:pt x="7857" y="7601"/>
                    <a:pt x="7859" y="7602"/>
                    <a:pt x="7861" y="7602"/>
                  </a:cubicBezTo>
                  <a:cubicBezTo>
                    <a:pt x="7865" y="7602"/>
                    <a:pt x="7868" y="7600"/>
                    <a:pt x="7870" y="7596"/>
                  </a:cubicBezTo>
                  <a:lnTo>
                    <a:pt x="7890" y="7618"/>
                  </a:lnTo>
                  <a:cubicBezTo>
                    <a:pt x="7897" y="7625"/>
                    <a:pt x="7905" y="7629"/>
                    <a:pt x="7912" y="7629"/>
                  </a:cubicBezTo>
                  <a:cubicBezTo>
                    <a:pt x="7935" y="7629"/>
                    <a:pt x="7956" y="7597"/>
                    <a:pt x="7935" y="7574"/>
                  </a:cubicBezTo>
                  <a:cubicBezTo>
                    <a:pt x="5706" y="4985"/>
                    <a:pt x="2948" y="2930"/>
                    <a:pt x="546" y="511"/>
                  </a:cubicBezTo>
                  <a:lnTo>
                    <a:pt x="546" y="511"/>
                  </a:lnTo>
                  <a:cubicBezTo>
                    <a:pt x="1852" y="1569"/>
                    <a:pt x="3173" y="2607"/>
                    <a:pt x="4485" y="3658"/>
                  </a:cubicBezTo>
                  <a:cubicBezTo>
                    <a:pt x="5782" y="4696"/>
                    <a:pt x="7015" y="5772"/>
                    <a:pt x="7771" y="7280"/>
                  </a:cubicBezTo>
                  <a:cubicBezTo>
                    <a:pt x="7777" y="7291"/>
                    <a:pt x="7785" y="7295"/>
                    <a:pt x="7794" y="7295"/>
                  </a:cubicBezTo>
                  <a:cubicBezTo>
                    <a:pt x="7813" y="7295"/>
                    <a:pt x="7832" y="7274"/>
                    <a:pt x="7822" y="7251"/>
                  </a:cubicBezTo>
                  <a:cubicBezTo>
                    <a:pt x="7170" y="5792"/>
                    <a:pt x="5948" y="4739"/>
                    <a:pt x="4728" y="3756"/>
                  </a:cubicBezTo>
                  <a:cubicBezTo>
                    <a:pt x="3220" y="2543"/>
                    <a:pt x="1712" y="1330"/>
                    <a:pt x="185" y="139"/>
                  </a:cubicBezTo>
                  <a:cubicBezTo>
                    <a:pt x="142" y="94"/>
                    <a:pt x="98" y="51"/>
                    <a:pt x="55" y="6"/>
                  </a:cubicBezTo>
                  <a:cubicBezTo>
                    <a:pt x="52" y="2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6450400" y="3168500"/>
              <a:ext cx="112300" cy="174300"/>
            </a:xfrm>
            <a:custGeom>
              <a:avLst/>
              <a:gdLst/>
              <a:ahLst/>
              <a:cxnLst/>
              <a:rect l="l" t="t" r="r" b="b"/>
              <a:pathLst>
                <a:path w="4492" h="6972" extrusionOk="0">
                  <a:moveTo>
                    <a:pt x="164" y="457"/>
                  </a:moveTo>
                  <a:cubicBezTo>
                    <a:pt x="1371" y="2534"/>
                    <a:pt x="2653" y="4561"/>
                    <a:pt x="4014" y="6541"/>
                  </a:cubicBezTo>
                  <a:cubicBezTo>
                    <a:pt x="2152" y="4933"/>
                    <a:pt x="834" y="2826"/>
                    <a:pt x="164" y="457"/>
                  </a:cubicBezTo>
                  <a:close/>
                  <a:moveTo>
                    <a:pt x="26" y="1"/>
                  </a:moveTo>
                  <a:cubicBezTo>
                    <a:pt x="14" y="1"/>
                    <a:pt x="1" y="11"/>
                    <a:pt x="5" y="26"/>
                  </a:cubicBezTo>
                  <a:cubicBezTo>
                    <a:pt x="20" y="94"/>
                    <a:pt x="38" y="162"/>
                    <a:pt x="54" y="229"/>
                  </a:cubicBezTo>
                  <a:cubicBezTo>
                    <a:pt x="46" y="242"/>
                    <a:pt x="46" y="260"/>
                    <a:pt x="54" y="273"/>
                  </a:cubicBezTo>
                  <a:lnTo>
                    <a:pt x="72" y="302"/>
                  </a:lnTo>
                  <a:cubicBezTo>
                    <a:pt x="698" y="2847"/>
                    <a:pt x="2148" y="5103"/>
                    <a:pt x="4168" y="6766"/>
                  </a:cubicBezTo>
                  <a:cubicBezTo>
                    <a:pt x="4178" y="6781"/>
                    <a:pt x="4187" y="6794"/>
                    <a:pt x="4196" y="6809"/>
                  </a:cubicBezTo>
                  <a:cubicBezTo>
                    <a:pt x="4201" y="6815"/>
                    <a:pt x="4207" y="6818"/>
                    <a:pt x="4214" y="6818"/>
                  </a:cubicBezTo>
                  <a:cubicBezTo>
                    <a:pt x="4218" y="6818"/>
                    <a:pt x="4222" y="6817"/>
                    <a:pt x="4226" y="6814"/>
                  </a:cubicBezTo>
                  <a:cubicBezTo>
                    <a:pt x="4287" y="6865"/>
                    <a:pt x="4347" y="6914"/>
                    <a:pt x="4408" y="6964"/>
                  </a:cubicBezTo>
                  <a:cubicBezTo>
                    <a:pt x="4416" y="6970"/>
                    <a:pt x="4425" y="6972"/>
                    <a:pt x="4433" y="6972"/>
                  </a:cubicBezTo>
                  <a:cubicBezTo>
                    <a:pt x="4465" y="6972"/>
                    <a:pt x="4492" y="6935"/>
                    <a:pt x="4462" y="6912"/>
                  </a:cubicBezTo>
                  <a:cubicBezTo>
                    <a:pt x="4354" y="6826"/>
                    <a:pt x="4247" y="6738"/>
                    <a:pt x="4142" y="6649"/>
                  </a:cubicBezTo>
                  <a:cubicBezTo>
                    <a:pt x="3482" y="5664"/>
                    <a:pt x="2832" y="4671"/>
                    <a:pt x="2201" y="3667"/>
                  </a:cubicBezTo>
                  <a:cubicBezTo>
                    <a:pt x="1675" y="2828"/>
                    <a:pt x="1220" y="1891"/>
                    <a:pt x="668" y="1056"/>
                  </a:cubicBezTo>
                  <a:lnTo>
                    <a:pt x="668" y="1056"/>
                  </a:lnTo>
                  <a:cubicBezTo>
                    <a:pt x="720" y="1115"/>
                    <a:pt x="770" y="1172"/>
                    <a:pt x="818" y="1229"/>
                  </a:cubicBezTo>
                  <a:cubicBezTo>
                    <a:pt x="1130" y="1601"/>
                    <a:pt x="1452" y="1967"/>
                    <a:pt x="1765" y="2339"/>
                  </a:cubicBezTo>
                  <a:cubicBezTo>
                    <a:pt x="2489" y="3200"/>
                    <a:pt x="3160" y="4090"/>
                    <a:pt x="3635" y="5114"/>
                  </a:cubicBezTo>
                  <a:cubicBezTo>
                    <a:pt x="3642" y="5129"/>
                    <a:pt x="3653" y="5135"/>
                    <a:pt x="3665" y="5135"/>
                  </a:cubicBezTo>
                  <a:cubicBezTo>
                    <a:pt x="3690" y="5135"/>
                    <a:pt x="3718" y="5106"/>
                    <a:pt x="3703" y="5075"/>
                  </a:cubicBezTo>
                  <a:cubicBezTo>
                    <a:pt x="2856" y="3222"/>
                    <a:pt x="1351" y="1828"/>
                    <a:pt x="134" y="228"/>
                  </a:cubicBezTo>
                  <a:cubicBezTo>
                    <a:pt x="125" y="214"/>
                    <a:pt x="112" y="208"/>
                    <a:pt x="96" y="208"/>
                  </a:cubicBezTo>
                  <a:cubicBezTo>
                    <a:pt x="80" y="144"/>
                    <a:pt x="61" y="80"/>
                    <a:pt x="45" y="16"/>
                  </a:cubicBezTo>
                  <a:cubicBezTo>
                    <a:pt x="42" y="5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6522150" y="3124825"/>
              <a:ext cx="72800" cy="276725"/>
            </a:xfrm>
            <a:custGeom>
              <a:avLst/>
              <a:gdLst/>
              <a:ahLst/>
              <a:cxnLst/>
              <a:rect l="l" t="t" r="r" b="b"/>
              <a:pathLst>
                <a:path w="2912" h="11069" extrusionOk="0">
                  <a:moveTo>
                    <a:pt x="486" y="643"/>
                  </a:moveTo>
                  <a:cubicBezTo>
                    <a:pt x="489" y="1671"/>
                    <a:pt x="537" y="2699"/>
                    <a:pt x="789" y="3702"/>
                  </a:cubicBezTo>
                  <a:cubicBezTo>
                    <a:pt x="1088" y="4885"/>
                    <a:pt x="1601" y="6004"/>
                    <a:pt x="1964" y="7166"/>
                  </a:cubicBezTo>
                  <a:cubicBezTo>
                    <a:pt x="2312" y="8281"/>
                    <a:pt x="2544" y="9468"/>
                    <a:pt x="2685" y="10624"/>
                  </a:cubicBezTo>
                  <a:cubicBezTo>
                    <a:pt x="2699" y="10733"/>
                    <a:pt x="2759" y="10851"/>
                    <a:pt x="2758" y="10851"/>
                  </a:cubicBezTo>
                  <a:cubicBezTo>
                    <a:pt x="2757" y="10851"/>
                    <a:pt x="2721" y="10783"/>
                    <a:pt x="2603" y="10590"/>
                  </a:cubicBezTo>
                  <a:cubicBezTo>
                    <a:pt x="2463" y="10360"/>
                    <a:pt x="2327" y="10130"/>
                    <a:pt x="2205" y="9890"/>
                  </a:cubicBezTo>
                  <a:cubicBezTo>
                    <a:pt x="1877" y="9242"/>
                    <a:pt x="1652" y="8551"/>
                    <a:pt x="1418" y="7867"/>
                  </a:cubicBezTo>
                  <a:cubicBezTo>
                    <a:pt x="1005" y="6653"/>
                    <a:pt x="602" y="5427"/>
                    <a:pt x="400" y="4159"/>
                  </a:cubicBezTo>
                  <a:cubicBezTo>
                    <a:pt x="284" y="3436"/>
                    <a:pt x="233" y="2704"/>
                    <a:pt x="278" y="1973"/>
                  </a:cubicBezTo>
                  <a:cubicBezTo>
                    <a:pt x="304" y="1569"/>
                    <a:pt x="344" y="1155"/>
                    <a:pt x="452" y="764"/>
                  </a:cubicBezTo>
                  <a:cubicBezTo>
                    <a:pt x="465" y="716"/>
                    <a:pt x="476" y="677"/>
                    <a:pt x="486" y="643"/>
                  </a:cubicBezTo>
                  <a:close/>
                  <a:moveTo>
                    <a:pt x="507" y="1"/>
                  </a:moveTo>
                  <a:cubicBezTo>
                    <a:pt x="497" y="1"/>
                    <a:pt x="488" y="7"/>
                    <a:pt x="488" y="20"/>
                  </a:cubicBezTo>
                  <a:cubicBezTo>
                    <a:pt x="488" y="133"/>
                    <a:pt x="486" y="246"/>
                    <a:pt x="486" y="361"/>
                  </a:cubicBezTo>
                  <a:cubicBezTo>
                    <a:pt x="484" y="370"/>
                    <a:pt x="482" y="381"/>
                    <a:pt x="478" y="392"/>
                  </a:cubicBezTo>
                  <a:cubicBezTo>
                    <a:pt x="469" y="365"/>
                    <a:pt x="458" y="340"/>
                    <a:pt x="449" y="313"/>
                  </a:cubicBezTo>
                  <a:cubicBezTo>
                    <a:pt x="446" y="306"/>
                    <a:pt x="440" y="303"/>
                    <a:pt x="435" y="303"/>
                  </a:cubicBezTo>
                  <a:cubicBezTo>
                    <a:pt x="426" y="303"/>
                    <a:pt x="418" y="310"/>
                    <a:pt x="421" y="321"/>
                  </a:cubicBezTo>
                  <a:cubicBezTo>
                    <a:pt x="434" y="364"/>
                    <a:pt x="450" y="406"/>
                    <a:pt x="464" y="450"/>
                  </a:cubicBezTo>
                  <a:cubicBezTo>
                    <a:pt x="1" y="2219"/>
                    <a:pt x="208" y="4037"/>
                    <a:pt x="689" y="5786"/>
                  </a:cubicBezTo>
                  <a:cubicBezTo>
                    <a:pt x="1186" y="7601"/>
                    <a:pt x="1769" y="9508"/>
                    <a:pt x="2861" y="11061"/>
                  </a:cubicBezTo>
                  <a:cubicBezTo>
                    <a:pt x="2867" y="11066"/>
                    <a:pt x="2873" y="11069"/>
                    <a:pt x="2880" y="11069"/>
                  </a:cubicBezTo>
                  <a:cubicBezTo>
                    <a:pt x="2896" y="11069"/>
                    <a:pt x="2911" y="11053"/>
                    <a:pt x="2905" y="11034"/>
                  </a:cubicBezTo>
                  <a:cubicBezTo>
                    <a:pt x="2535" y="10219"/>
                    <a:pt x="2551" y="9304"/>
                    <a:pt x="2368" y="8440"/>
                  </a:cubicBezTo>
                  <a:cubicBezTo>
                    <a:pt x="2175" y="7523"/>
                    <a:pt x="1873" y="6634"/>
                    <a:pt x="1554" y="5756"/>
                  </a:cubicBezTo>
                  <a:cubicBezTo>
                    <a:pt x="1260" y="4946"/>
                    <a:pt x="945" y="4141"/>
                    <a:pt x="770" y="3294"/>
                  </a:cubicBezTo>
                  <a:cubicBezTo>
                    <a:pt x="593" y="2430"/>
                    <a:pt x="554" y="1548"/>
                    <a:pt x="537" y="668"/>
                  </a:cubicBezTo>
                  <a:lnTo>
                    <a:pt x="537" y="668"/>
                  </a:lnTo>
                  <a:cubicBezTo>
                    <a:pt x="557" y="724"/>
                    <a:pt x="577" y="779"/>
                    <a:pt x="598" y="833"/>
                  </a:cubicBezTo>
                  <a:cubicBezTo>
                    <a:pt x="856" y="2819"/>
                    <a:pt x="1337" y="4834"/>
                    <a:pt x="2663" y="6394"/>
                  </a:cubicBezTo>
                  <a:cubicBezTo>
                    <a:pt x="2670" y="6402"/>
                    <a:pt x="2678" y="6406"/>
                    <a:pt x="2685" y="6406"/>
                  </a:cubicBezTo>
                  <a:cubicBezTo>
                    <a:pt x="2710" y="6406"/>
                    <a:pt x="2732" y="6372"/>
                    <a:pt x="2711" y="6346"/>
                  </a:cubicBezTo>
                  <a:cubicBezTo>
                    <a:pt x="1488" y="4849"/>
                    <a:pt x="993" y="3014"/>
                    <a:pt x="718" y="1144"/>
                  </a:cubicBezTo>
                  <a:lnTo>
                    <a:pt x="718" y="1144"/>
                  </a:lnTo>
                  <a:cubicBezTo>
                    <a:pt x="1265" y="2487"/>
                    <a:pt x="2039" y="3734"/>
                    <a:pt x="2531" y="5103"/>
                  </a:cubicBezTo>
                  <a:cubicBezTo>
                    <a:pt x="2537" y="5122"/>
                    <a:pt x="2552" y="5130"/>
                    <a:pt x="2568" y="5130"/>
                  </a:cubicBezTo>
                  <a:cubicBezTo>
                    <a:pt x="2590" y="5130"/>
                    <a:pt x="2612" y="5112"/>
                    <a:pt x="2604" y="5083"/>
                  </a:cubicBezTo>
                  <a:cubicBezTo>
                    <a:pt x="2156" y="3614"/>
                    <a:pt x="1292" y="2316"/>
                    <a:pt x="685" y="908"/>
                  </a:cubicBezTo>
                  <a:cubicBezTo>
                    <a:pt x="654" y="681"/>
                    <a:pt x="626" y="453"/>
                    <a:pt x="600" y="225"/>
                  </a:cubicBezTo>
                  <a:cubicBezTo>
                    <a:pt x="599" y="203"/>
                    <a:pt x="581" y="189"/>
                    <a:pt x="562" y="189"/>
                  </a:cubicBezTo>
                  <a:cubicBezTo>
                    <a:pt x="549" y="189"/>
                    <a:pt x="536" y="196"/>
                    <a:pt x="529" y="210"/>
                  </a:cubicBezTo>
                  <a:cubicBezTo>
                    <a:pt x="529" y="146"/>
                    <a:pt x="528" y="84"/>
                    <a:pt x="526" y="20"/>
                  </a:cubicBezTo>
                  <a:cubicBezTo>
                    <a:pt x="526" y="7"/>
                    <a:pt x="517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6595075" y="3031050"/>
              <a:ext cx="364550" cy="396175"/>
            </a:xfrm>
            <a:custGeom>
              <a:avLst/>
              <a:gdLst/>
              <a:ahLst/>
              <a:cxnLst/>
              <a:rect l="l" t="t" r="r" b="b"/>
              <a:pathLst>
                <a:path w="14582" h="15847" extrusionOk="0">
                  <a:moveTo>
                    <a:pt x="13686" y="4750"/>
                  </a:moveTo>
                  <a:lnTo>
                    <a:pt x="13686" y="4750"/>
                  </a:lnTo>
                  <a:cubicBezTo>
                    <a:pt x="11776" y="6749"/>
                    <a:pt x="9572" y="8468"/>
                    <a:pt x="7553" y="10353"/>
                  </a:cubicBezTo>
                  <a:cubicBezTo>
                    <a:pt x="5595" y="12182"/>
                    <a:pt x="3610" y="13967"/>
                    <a:pt x="1273" y="15284"/>
                  </a:cubicBezTo>
                  <a:cubicBezTo>
                    <a:pt x="1517" y="15098"/>
                    <a:pt x="1751" y="14897"/>
                    <a:pt x="1985" y="14710"/>
                  </a:cubicBezTo>
                  <a:cubicBezTo>
                    <a:pt x="2613" y="14209"/>
                    <a:pt x="3230" y="13693"/>
                    <a:pt x="3841" y="13169"/>
                  </a:cubicBezTo>
                  <a:cubicBezTo>
                    <a:pt x="5028" y="12152"/>
                    <a:pt x="6188" y="11106"/>
                    <a:pt x="7346" y="10056"/>
                  </a:cubicBezTo>
                  <a:cubicBezTo>
                    <a:pt x="9388" y="8201"/>
                    <a:pt x="11400" y="6298"/>
                    <a:pt x="13686" y="4750"/>
                  </a:cubicBezTo>
                  <a:close/>
                  <a:moveTo>
                    <a:pt x="2689" y="483"/>
                  </a:moveTo>
                  <a:lnTo>
                    <a:pt x="2689" y="483"/>
                  </a:lnTo>
                  <a:cubicBezTo>
                    <a:pt x="2085" y="3099"/>
                    <a:pt x="2273" y="5764"/>
                    <a:pt x="1786" y="8389"/>
                  </a:cubicBezTo>
                  <a:cubicBezTo>
                    <a:pt x="1350" y="10739"/>
                    <a:pt x="470" y="12995"/>
                    <a:pt x="398" y="15400"/>
                  </a:cubicBezTo>
                  <a:cubicBezTo>
                    <a:pt x="252" y="14809"/>
                    <a:pt x="324" y="14167"/>
                    <a:pt x="352" y="13567"/>
                  </a:cubicBezTo>
                  <a:cubicBezTo>
                    <a:pt x="383" y="12895"/>
                    <a:pt x="428" y="12224"/>
                    <a:pt x="482" y="11554"/>
                  </a:cubicBezTo>
                  <a:cubicBezTo>
                    <a:pt x="582" y="10308"/>
                    <a:pt x="717" y="9065"/>
                    <a:pt x="866" y="7825"/>
                  </a:cubicBezTo>
                  <a:cubicBezTo>
                    <a:pt x="1022" y="6513"/>
                    <a:pt x="1130" y="5172"/>
                    <a:pt x="1405" y="3880"/>
                  </a:cubicBezTo>
                  <a:cubicBezTo>
                    <a:pt x="1658" y="2685"/>
                    <a:pt x="2165" y="1580"/>
                    <a:pt x="2689" y="483"/>
                  </a:cubicBezTo>
                  <a:close/>
                  <a:moveTo>
                    <a:pt x="2878" y="1"/>
                  </a:moveTo>
                  <a:cubicBezTo>
                    <a:pt x="2870" y="1"/>
                    <a:pt x="2863" y="5"/>
                    <a:pt x="2858" y="14"/>
                  </a:cubicBezTo>
                  <a:cubicBezTo>
                    <a:pt x="2233" y="1245"/>
                    <a:pt x="1629" y="2503"/>
                    <a:pt x="1337" y="3861"/>
                  </a:cubicBezTo>
                  <a:cubicBezTo>
                    <a:pt x="1058" y="5160"/>
                    <a:pt x="951" y="6507"/>
                    <a:pt x="793" y="7825"/>
                  </a:cubicBezTo>
                  <a:cubicBezTo>
                    <a:pt x="622" y="9257"/>
                    <a:pt x="464" y="10691"/>
                    <a:pt x="359" y="12128"/>
                  </a:cubicBezTo>
                  <a:cubicBezTo>
                    <a:pt x="280" y="13214"/>
                    <a:pt x="0" y="14589"/>
                    <a:pt x="390" y="15652"/>
                  </a:cubicBezTo>
                  <a:lnTo>
                    <a:pt x="390" y="15681"/>
                  </a:lnTo>
                  <a:cubicBezTo>
                    <a:pt x="390" y="15698"/>
                    <a:pt x="400" y="15713"/>
                    <a:pt x="418" y="15717"/>
                  </a:cubicBezTo>
                  <a:cubicBezTo>
                    <a:pt x="432" y="15754"/>
                    <a:pt x="444" y="15790"/>
                    <a:pt x="460" y="15826"/>
                  </a:cubicBezTo>
                  <a:cubicBezTo>
                    <a:pt x="467" y="15841"/>
                    <a:pt x="478" y="15846"/>
                    <a:pt x="490" y="15846"/>
                  </a:cubicBezTo>
                  <a:cubicBezTo>
                    <a:pt x="515" y="15846"/>
                    <a:pt x="542" y="15818"/>
                    <a:pt x="529" y="15786"/>
                  </a:cubicBezTo>
                  <a:cubicBezTo>
                    <a:pt x="525" y="15777"/>
                    <a:pt x="522" y="15769"/>
                    <a:pt x="518" y="15760"/>
                  </a:cubicBezTo>
                  <a:cubicBezTo>
                    <a:pt x="701" y="15672"/>
                    <a:pt x="875" y="15569"/>
                    <a:pt x="1042" y="15452"/>
                  </a:cubicBezTo>
                  <a:cubicBezTo>
                    <a:pt x="3442" y="14229"/>
                    <a:pt x="5455" y="12399"/>
                    <a:pt x="7412" y="10576"/>
                  </a:cubicBezTo>
                  <a:cubicBezTo>
                    <a:pt x="9564" y="8573"/>
                    <a:pt x="11921" y="6747"/>
                    <a:pt x="13931" y="4600"/>
                  </a:cubicBezTo>
                  <a:cubicBezTo>
                    <a:pt x="13936" y="4594"/>
                    <a:pt x="13938" y="4587"/>
                    <a:pt x="13938" y="4580"/>
                  </a:cubicBezTo>
                  <a:cubicBezTo>
                    <a:pt x="14139" y="4447"/>
                    <a:pt x="14342" y="4318"/>
                    <a:pt x="14549" y="4189"/>
                  </a:cubicBezTo>
                  <a:cubicBezTo>
                    <a:pt x="14581" y="4170"/>
                    <a:pt x="14561" y="4124"/>
                    <a:pt x="14530" y="4124"/>
                  </a:cubicBezTo>
                  <a:cubicBezTo>
                    <a:pt x="14525" y="4124"/>
                    <a:pt x="14519" y="4126"/>
                    <a:pt x="14513" y="4129"/>
                  </a:cubicBezTo>
                  <a:cubicBezTo>
                    <a:pt x="12004" y="5632"/>
                    <a:pt x="9865" y="7661"/>
                    <a:pt x="7711" y="9619"/>
                  </a:cubicBezTo>
                  <a:cubicBezTo>
                    <a:pt x="6590" y="10636"/>
                    <a:pt x="5468" y="11656"/>
                    <a:pt x="4325" y="12650"/>
                  </a:cubicBezTo>
                  <a:cubicBezTo>
                    <a:pt x="3718" y="13178"/>
                    <a:pt x="3104" y="13698"/>
                    <a:pt x="2484" y="14210"/>
                  </a:cubicBezTo>
                  <a:cubicBezTo>
                    <a:pt x="1883" y="14702"/>
                    <a:pt x="1271" y="15293"/>
                    <a:pt x="583" y="15664"/>
                  </a:cubicBezTo>
                  <a:cubicBezTo>
                    <a:pt x="4644" y="11187"/>
                    <a:pt x="9314" y="7302"/>
                    <a:pt x="14454" y="4123"/>
                  </a:cubicBezTo>
                  <a:cubicBezTo>
                    <a:pt x="14484" y="4104"/>
                    <a:pt x="14466" y="4062"/>
                    <a:pt x="14438" y="4062"/>
                  </a:cubicBezTo>
                  <a:cubicBezTo>
                    <a:pt x="14432" y="4062"/>
                    <a:pt x="14426" y="4063"/>
                    <a:pt x="14421" y="4067"/>
                  </a:cubicBezTo>
                  <a:cubicBezTo>
                    <a:pt x="9250" y="7270"/>
                    <a:pt x="4537" y="11144"/>
                    <a:pt x="504" y="15704"/>
                  </a:cubicBezTo>
                  <a:cubicBezTo>
                    <a:pt x="503" y="15705"/>
                    <a:pt x="504" y="15706"/>
                    <a:pt x="503" y="15706"/>
                  </a:cubicBezTo>
                  <a:lnTo>
                    <a:pt x="496" y="15710"/>
                  </a:lnTo>
                  <a:cubicBezTo>
                    <a:pt x="490" y="15694"/>
                    <a:pt x="484" y="15678"/>
                    <a:pt x="479" y="15662"/>
                  </a:cubicBezTo>
                  <a:cubicBezTo>
                    <a:pt x="496" y="13077"/>
                    <a:pt x="1494" y="10673"/>
                    <a:pt x="1922" y="8152"/>
                  </a:cubicBezTo>
                  <a:cubicBezTo>
                    <a:pt x="2129" y="6935"/>
                    <a:pt x="2147" y="5703"/>
                    <a:pt x="2209" y="4472"/>
                  </a:cubicBezTo>
                  <a:cubicBezTo>
                    <a:pt x="2278" y="3065"/>
                    <a:pt x="2472" y="1668"/>
                    <a:pt x="2784" y="294"/>
                  </a:cubicBezTo>
                  <a:cubicBezTo>
                    <a:pt x="2784" y="291"/>
                    <a:pt x="2782" y="290"/>
                    <a:pt x="2782" y="287"/>
                  </a:cubicBezTo>
                  <a:lnTo>
                    <a:pt x="2902" y="38"/>
                  </a:lnTo>
                  <a:cubicBezTo>
                    <a:pt x="2911" y="19"/>
                    <a:pt x="2894" y="1"/>
                    <a:pt x="2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6617100" y="3254225"/>
              <a:ext cx="392675" cy="172975"/>
            </a:xfrm>
            <a:custGeom>
              <a:avLst/>
              <a:gdLst/>
              <a:ahLst/>
              <a:cxnLst/>
              <a:rect l="l" t="t" r="r" b="b"/>
              <a:pathLst>
                <a:path w="15707" h="6919" extrusionOk="0">
                  <a:moveTo>
                    <a:pt x="15367" y="171"/>
                  </a:moveTo>
                  <a:lnTo>
                    <a:pt x="15367" y="171"/>
                  </a:lnTo>
                  <a:cubicBezTo>
                    <a:pt x="11130" y="2272"/>
                    <a:pt x="6817" y="4180"/>
                    <a:pt x="2431" y="5935"/>
                  </a:cubicBezTo>
                  <a:cubicBezTo>
                    <a:pt x="6545" y="3597"/>
                    <a:pt x="10876" y="1668"/>
                    <a:pt x="15367" y="171"/>
                  </a:cubicBezTo>
                  <a:close/>
                  <a:moveTo>
                    <a:pt x="15669" y="0"/>
                  </a:moveTo>
                  <a:cubicBezTo>
                    <a:pt x="15666" y="0"/>
                    <a:pt x="15662" y="1"/>
                    <a:pt x="15659" y="2"/>
                  </a:cubicBezTo>
                  <a:cubicBezTo>
                    <a:pt x="10984" y="1493"/>
                    <a:pt x="6494" y="3504"/>
                    <a:pt x="2271" y="6001"/>
                  </a:cubicBezTo>
                  <a:cubicBezTo>
                    <a:pt x="1521" y="6299"/>
                    <a:pt x="770" y="6594"/>
                    <a:pt x="18" y="6885"/>
                  </a:cubicBezTo>
                  <a:cubicBezTo>
                    <a:pt x="0" y="6892"/>
                    <a:pt x="5" y="6918"/>
                    <a:pt x="20" y="6918"/>
                  </a:cubicBezTo>
                  <a:cubicBezTo>
                    <a:pt x="22" y="6918"/>
                    <a:pt x="24" y="6918"/>
                    <a:pt x="26" y="6917"/>
                  </a:cubicBezTo>
                  <a:cubicBezTo>
                    <a:pt x="5370" y="4971"/>
                    <a:pt x="10602" y="2672"/>
                    <a:pt x="15673" y="102"/>
                  </a:cubicBezTo>
                  <a:cubicBezTo>
                    <a:pt x="15689" y="94"/>
                    <a:pt x="15696" y="74"/>
                    <a:pt x="15687" y="58"/>
                  </a:cubicBezTo>
                  <a:cubicBezTo>
                    <a:pt x="15707" y="39"/>
                    <a:pt x="15697" y="0"/>
                    <a:pt x="1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6613725" y="3369525"/>
              <a:ext cx="388375" cy="66150"/>
            </a:xfrm>
            <a:custGeom>
              <a:avLst/>
              <a:gdLst/>
              <a:ahLst/>
              <a:cxnLst/>
              <a:rect l="l" t="t" r="r" b="b"/>
              <a:pathLst>
                <a:path w="15535" h="2646" extrusionOk="0">
                  <a:moveTo>
                    <a:pt x="13869" y="302"/>
                  </a:moveTo>
                  <a:lnTo>
                    <a:pt x="13869" y="302"/>
                  </a:lnTo>
                  <a:cubicBezTo>
                    <a:pt x="12024" y="695"/>
                    <a:pt x="10251" y="1365"/>
                    <a:pt x="8427" y="1861"/>
                  </a:cubicBezTo>
                  <a:cubicBezTo>
                    <a:pt x="6731" y="2322"/>
                    <a:pt x="5024" y="2535"/>
                    <a:pt x="3302" y="2535"/>
                  </a:cubicBezTo>
                  <a:cubicBezTo>
                    <a:pt x="2470" y="2535"/>
                    <a:pt x="1635" y="2485"/>
                    <a:pt x="796" y="2390"/>
                  </a:cubicBezTo>
                  <a:cubicBezTo>
                    <a:pt x="5152" y="1666"/>
                    <a:pt x="9503" y="951"/>
                    <a:pt x="13869" y="302"/>
                  </a:cubicBezTo>
                  <a:close/>
                  <a:moveTo>
                    <a:pt x="15424" y="0"/>
                  </a:moveTo>
                  <a:cubicBezTo>
                    <a:pt x="15423" y="0"/>
                    <a:pt x="15422" y="0"/>
                    <a:pt x="15420" y="0"/>
                  </a:cubicBezTo>
                  <a:cubicBezTo>
                    <a:pt x="15231" y="24"/>
                    <a:pt x="15043" y="51"/>
                    <a:pt x="14853" y="76"/>
                  </a:cubicBezTo>
                  <a:cubicBezTo>
                    <a:pt x="14680" y="74"/>
                    <a:pt x="14507" y="72"/>
                    <a:pt x="14333" y="72"/>
                  </a:cubicBezTo>
                  <a:cubicBezTo>
                    <a:pt x="9494" y="72"/>
                    <a:pt x="4661" y="1152"/>
                    <a:pt x="17" y="2417"/>
                  </a:cubicBezTo>
                  <a:cubicBezTo>
                    <a:pt x="0" y="2422"/>
                    <a:pt x="5" y="2445"/>
                    <a:pt x="21" y="2445"/>
                  </a:cubicBezTo>
                  <a:cubicBezTo>
                    <a:pt x="22" y="2445"/>
                    <a:pt x="24" y="2445"/>
                    <a:pt x="25" y="2445"/>
                  </a:cubicBezTo>
                  <a:cubicBezTo>
                    <a:pt x="4733" y="1395"/>
                    <a:pt x="9387" y="183"/>
                    <a:pt x="14224" y="162"/>
                  </a:cubicBezTo>
                  <a:lnTo>
                    <a:pt x="14224" y="162"/>
                  </a:lnTo>
                  <a:cubicBezTo>
                    <a:pt x="9674" y="780"/>
                    <a:pt x="5120" y="1497"/>
                    <a:pt x="611" y="2369"/>
                  </a:cubicBezTo>
                  <a:cubicBezTo>
                    <a:pt x="595" y="2367"/>
                    <a:pt x="580" y="2366"/>
                    <a:pt x="564" y="2363"/>
                  </a:cubicBezTo>
                  <a:cubicBezTo>
                    <a:pt x="553" y="2363"/>
                    <a:pt x="544" y="2371"/>
                    <a:pt x="543" y="2382"/>
                  </a:cubicBezTo>
                  <a:cubicBezTo>
                    <a:pt x="423" y="2405"/>
                    <a:pt x="303" y="2427"/>
                    <a:pt x="181" y="2451"/>
                  </a:cubicBezTo>
                  <a:cubicBezTo>
                    <a:pt x="157" y="2455"/>
                    <a:pt x="166" y="2490"/>
                    <a:pt x="189" y="2490"/>
                  </a:cubicBezTo>
                  <a:cubicBezTo>
                    <a:pt x="191" y="2490"/>
                    <a:pt x="192" y="2490"/>
                    <a:pt x="193" y="2490"/>
                  </a:cubicBezTo>
                  <a:lnTo>
                    <a:pt x="623" y="2419"/>
                  </a:lnTo>
                  <a:cubicBezTo>
                    <a:pt x="1545" y="2571"/>
                    <a:pt x="2480" y="2645"/>
                    <a:pt x="3415" y="2645"/>
                  </a:cubicBezTo>
                  <a:cubicBezTo>
                    <a:pt x="4891" y="2645"/>
                    <a:pt x="6369" y="2461"/>
                    <a:pt x="7801" y="2113"/>
                  </a:cubicBezTo>
                  <a:cubicBezTo>
                    <a:pt x="10250" y="1517"/>
                    <a:pt x="12584" y="507"/>
                    <a:pt x="15093" y="170"/>
                  </a:cubicBezTo>
                  <a:cubicBezTo>
                    <a:pt x="15220" y="174"/>
                    <a:pt x="15348" y="176"/>
                    <a:pt x="15475" y="182"/>
                  </a:cubicBezTo>
                  <a:cubicBezTo>
                    <a:pt x="15476" y="182"/>
                    <a:pt x="15477" y="182"/>
                    <a:pt x="15477" y="182"/>
                  </a:cubicBezTo>
                  <a:cubicBezTo>
                    <a:pt x="15535" y="182"/>
                    <a:pt x="15534" y="91"/>
                    <a:pt x="15475" y="90"/>
                  </a:cubicBezTo>
                  <a:cubicBezTo>
                    <a:pt x="15430" y="87"/>
                    <a:pt x="15383" y="88"/>
                    <a:pt x="15336" y="87"/>
                  </a:cubicBezTo>
                  <a:lnTo>
                    <a:pt x="15430" y="72"/>
                  </a:lnTo>
                  <a:cubicBezTo>
                    <a:pt x="15469" y="67"/>
                    <a:pt x="15462" y="0"/>
                    <a:pt x="15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6604875" y="3430450"/>
              <a:ext cx="274800" cy="164425"/>
            </a:xfrm>
            <a:custGeom>
              <a:avLst/>
              <a:gdLst/>
              <a:ahLst/>
              <a:cxnLst/>
              <a:rect l="l" t="t" r="r" b="b"/>
              <a:pathLst>
                <a:path w="10992" h="6577" extrusionOk="0">
                  <a:moveTo>
                    <a:pt x="39" y="1"/>
                  </a:moveTo>
                  <a:cubicBezTo>
                    <a:pt x="28" y="1"/>
                    <a:pt x="19" y="15"/>
                    <a:pt x="28" y="25"/>
                  </a:cubicBezTo>
                  <a:cubicBezTo>
                    <a:pt x="56" y="56"/>
                    <a:pt x="87" y="85"/>
                    <a:pt x="115" y="116"/>
                  </a:cubicBezTo>
                  <a:cubicBezTo>
                    <a:pt x="106" y="122"/>
                    <a:pt x="106" y="136"/>
                    <a:pt x="115" y="142"/>
                  </a:cubicBezTo>
                  <a:lnTo>
                    <a:pt x="175" y="178"/>
                  </a:lnTo>
                  <a:cubicBezTo>
                    <a:pt x="1518" y="1560"/>
                    <a:pt x="3429" y="2434"/>
                    <a:pt x="5071" y="3390"/>
                  </a:cubicBezTo>
                  <a:cubicBezTo>
                    <a:pt x="6475" y="4207"/>
                    <a:pt x="7889" y="5023"/>
                    <a:pt x="9333" y="5778"/>
                  </a:cubicBezTo>
                  <a:cubicBezTo>
                    <a:pt x="8553" y="5484"/>
                    <a:pt x="7771" y="5189"/>
                    <a:pt x="7008" y="4857"/>
                  </a:cubicBezTo>
                  <a:cubicBezTo>
                    <a:pt x="6166" y="4489"/>
                    <a:pt x="5380" y="4013"/>
                    <a:pt x="4556" y="3607"/>
                  </a:cubicBezTo>
                  <a:cubicBezTo>
                    <a:pt x="3733" y="3202"/>
                    <a:pt x="2806" y="2974"/>
                    <a:pt x="2056" y="2432"/>
                  </a:cubicBezTo>
                  <a:cubicBezTo>
                    <a:pt x="1218" y="1829"/>
                    <a:pt x="634" y="957"/>
                    <a:pt x="43" y="128"/>
                  </a:cubicBezTo>
                  <a:cubicBezTo>
                    <a:pt x="39" y="122"/>
                    <a:pt x="33" y="119"/>
                    <a:pt x="27" y="119"/>
                  </a:cubicBezTo>
                  <a:cubicBezTo>
                    <a:pt x="13" y="119"/>
                    <a:pt x="1" y="133"/>
                    <a:pt x="10" y="146"/>
                  </a:cubicBezTo>
                  <a:cubicBezTo>
                    <a:pt x="486" y="875"/>
                    <a:pt x="991" y="1612"/>
                    <a:pt x="1647" y="2192"/>
                  </a:cubicBezTo>
                  <a:cubicBezTo>
                    <a:pt x="2424" y="2878"/>
                    <a:pt x="3368" y="3130"/>
                    <a:pt x="4288" y="3559"/>
                  </a:cubicBezTo>
                  <a:cubicBezTo>
                    <a:pt x="5241" y="4003"/>
                    <a:pt x="6132" y="4562"/>
                    <a:pt x="7101" y="4975"/>
                  </a:cubicBezTo>
                  <a:cubicBezTo>
                    <a:pt x="8042" y="5378"/>
                    <a:pt x="9005" y="5734"/>
                    <a:pt x="9961" y="6101"/>
                  </a:cubicBezTo>
                  <a:cubicBezTo>
                    <a:pt x="10277" y="6262"/>
                    <a:pt x="10596" y="6420"/>
                    <a:pt x="10916" y="6573"/>
                  </a:cubicBezTo>
                  <a:cubicBezTo>
                    <a:pt x="10922" y="6576"/>
                    <a:pt x="10928" y="6577"/>
                    <a:pt x="10933" y="6577"/>
                  </a:cubicBezTo>
                  <a:cubicBezTo>
                    <a:pt x="10969" y="6577"/>
                    <a:pt x="10992" y="6527"/>
                    <a:pt x="10955" y="6508"/>
                  </a:cubicBezTo>
                  <a:cubicBezTo>
                    <a:pt x="10721" y="6388"/>
                    <a:pt x="10490" y="6266"/>
                    <a:pt x="10258" y="6146"/>
                  </a:cubicBezTo>
                  <a:cubicBezTo>
                    <a:pt x="10254" y="6134"/>
                    <a:pt x="10246" y="6126"/>
                    <a:pt x="10234" y="6122"/>
                  </a:cubicBezTo>
                  <a:cubicBezTo>
                    <a:pt x="10206" y="6110"/>
                    <a:pt x="10178" y="6101"/>
                    <a:pt x="10150" y="6089"/>
                  </a:cubicBezTo>
                  <a:cubicBezTo>
                    <a:pt x="8533" y="5247"/>
                    <a:pt x="6932" y="4382"/>
                    <a:pt x="5354" y="3468"/>
                  </a:cubicBezTo>
                  <a:cubicBezTo>
                    <a:pt x="3676" y="2498"/>
                    <a:pt x="1733" y="1604"/>
                    <a:pt x="306" y="259"/>
                  </a:cubicBezTo>
                  <a:lnTo>
                    <a:pt x="306" y="259"/>
                  </a:lnTo>
                  <a:cubicBezTo>
                    <a:pt x="3757" y="2380"/>
                    <a:pt x="7423" y="4126"/>
                    <a:pt x="10781" y="6406"/>
                  </a:cubicBezTo>
                  <a:cubicBezTo>
                    <a:pt x="10789" y="6412"/>
                    <a:pt x="10798" y="6415"/>
                    <a:pt x="10805" y="6415"/>
                  </a:cubicBezTo>
                  <a:cubicBezTo>
                    <a:pt x="10842" y="6415"/>
                    <a:pt x="10865" y="6357"/>
                    <a:pt x="10827" y="6330"/>
                  </a:cubicBezTo>
                  <a:cubicBezTo>
                    <a:pt x="7435" y="4030"/>
                    <a:pt x="3767" y="2142"/>
                    <a:pt x="193" y="146"/>
                  </a:cubicBezTo>
                  <a:cubicBezTo>
                    <a:pt x="145" y="100"/>
                    <a:pt x="95" y="53"/>
                    <a:pt x="48" y="5"/>
                  </a:cubicBezTo>
                  <a:cubicBezTo>
                    <a:pt x="45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6634750" y="3438175"/>
              <a:ext cx="344150" cy="58575"/>
            </a:xfrm>
            <a:custGeom>
              <a:avLst/>
              <a:gdLst/>
              <a:ahLst/>
              <a:cxnLst/>
              <a:rect l="l" t="t" r="r" b="b"/>
              <a:pathLst>
                <a:path w="13766" h="2343" extrusionOk="0">
                  <a:moveTo>
                    <a:pt x="1027" y="268"/>
                  </a:moveTo>
                  <a:lnTo>
                    <a:pt x="1027" y="268"/>
                  </a:lnTo>
                  <a:cubicBezTo>
                    <a:pt x="2990" y="488"/>
                    <a:pt x="4953" y="715"/>
                    <a:pt x="6907" y="999"/>
                  </a:cubicBezTo>
                  <a:cubicBezTo>
                    <a:pt x="7466" y="1080"/>
                    <a:pt x="13438" y="2095"/>
                    <a:pt x="13411" y="2222"/>
                  </a:cubicBezTo>
                  <a:cubicBezTo>
                    <a:pt x="13410" y="2229"/>
                    <a:pt x="13380" y="2232"/>
                    <a:pt x="13328" y="2232"/>
                  </a:cubicBezTo>
                  <a:cubicBezTo>
                    <a:pt x="12855" y="2232"/>
                    <a:pt x="10513" y="1986"/>
                    <a:pt x="10262" y="1959"/>
                  </a:cubicBezTo>
                  <a:lnTo>
                    <a:pt x="10262" y="1958"/>
                  </a:lnTo>
                  <a:cubicBezTo>
                    <a:pt x="9075" y="1835"/>
                    <a:pt x="7894" y="1678"/>
                    <a:pt x="6716" y="1486"/>
                  </a:cubicBezTo>
                  <a:cubicBezTo>
                    <a:pt x="4799" y="1172"/>
                    <a:pt x="2906" y="755"/>
                    <a:pt x="1027" y="268"/>
                  </a:cubicBezTo>
                  <a:close/>
                  <a:moveTo>
                    <a:pt x="1041" y="331"/>
                  </a:moveTo>
                  <a:lnTo>
                    <a:pt x="1041" y="331"/>
                  </a:lnTo>
                  <a:cubicBezTo>
                    <a:pt x="4797" y="1359"/>
                    <a:pt x="8679" y="2011"/>
                    <a:pt x="12568" y="2249"/>
                  </a:cubicBezTo>
                  <a:cubicBezTo>
                    <a:pt x="10518" y="2241"/>
                    <a:pt x="8471" y="2113"/>
                    <a:pt x="6440" y="1837"/>
                  </a:cubicBezTo>
                  <a:cubicBezTo>
                    <a:pt x="4567" y="1582"/>
                    <a:pt x="2733" y="1183"/>
                    <a:pt x="1041" y="331"/>
                  </a:cubicBezTo>
                  <a:close/>
                  <a:moveTo>
                    <a:pt x="5391" y="0"/>
                  </a:moveTo>
                  <a:cubicBezTo>
                    <a:pt x="5156" y="0"/>
                    <a:pt x="4926" y="16"/>
                    <a:pt x="4703" y="50"/>
                  </a:cubicBezTo>
                  <a:cubicBezTo>
                    <a:pt x="4673" y="53"/>
                    <a:pt x="4678" y="103"/>
                    <a:pt x="4707" y="103"/>
                  </a:cubicBezTo>
                  <a:cubicBezTo>
                    <a:pt x="4708" y="103"/>
                    <a:pt x="4709" y="103"/>
                    <a:pt x="4709" y="103"/>
                  </a:cubicBezTo>
                  <a:cubicBezTo>
                    <a:pt x="4872" y="88"/>
                    <a:pt x="5037" y="82"/>
                    <a:pt x="5203" y="82"/>
                  </a:cubicBezTo>
                  <a:cubicBezTo>
                    <a:pt x="6573" y="82"/>
                    <a:pt x="8031" y="543"/>
                    <a:pt x="9314" y="908"/>
                  </a:cubicBezTo>
                  <a:cubicBezTo>
                    <a:pt x="9681" y="1012"/>
                    <a:pt x="12996" y="1937"/>
                    <a:pt x="13586" y="2138"/>
                  </a:cubicBezTo>
                  <a:cubicBezTo>
                    <a:pt x="13584" y="2141"/>
                    <a:pt x="13583" y="2145"/>
                    <a:pt x="13582" y="2149"/>
                  </a:cubicBezTo>
                  <a:lnTo>
                    <a:pt x="13575" y="2182"/>
                  </a:lnTo>
                  <a:cubicBezTo>
                    <a:pt x="13575" y="2186"/>
                    <a:pt x="13576" y="2189"/>
                    <a:pt x="13576" y="2193"/>
                  </a:cubicBezTo>
                  <a:cubicBezTo>
                    <a:pt x="9271" y="1127"/>
                    <a:pt x="4869" y="603"/>
                    <a:pt x="468" y="120"/>
                  </a:cubicBezTo>
                  <a:cubicBezTo>
                    <a:pt x="355" y="90"/>
                    <a:pt x="240" y="60"/>
                    <a:pt x="127" y="30"/>
                  </a:cubicBezTo>
                  <a:cubicBezTo>
                    <a:pt x="125" y="29"/>
                    <a:pt x="124" y="29"/>
                    <a:pt x="122" y="29"/>
                  </a:cubicBezTo>
                  <a:cubicBezTo>
                    <a:pt x="98" y="29"/>
                    <a:pt x="90" y="63"/>
                    <a:pt x="115" y="72"/>
                  </a:cubicBezTo>
                  <a:lnTo>
                    <a:pt x="164" y="87"/>
                  </a:lnTo>
                  <a:lnTo>
                    <a:pt x="54" y="75"/>
                  </a:lnTo>
                  <a:cubicBezTo>
                    <a:pt x="52" y="75"/>
                    <a:pt x="50" y="75"/>
                    <a:pt x="49" y="75"/>
                  </a:cubicBezTo>
                  <a:cubicBezTo>
                    <a:pt x="0" y="75"/>
                    <a:pt x="2" y="154"/>
                    <a:pt x="54" y="159"/>
                  </a:cubicBezTo>
                  <a:lnTo>
                    <a:pt x="656" y="226"/>
                  </a:lnTo>
                  <a:cubicBezTo>
                    <a:pt x="722" y="244"/>
                    <a:pt x="787" y="262"/>
                    <a:pt x="851" y="279"/>
                  </a:cubicBezTo>
                  <a:cubicBezTo>
                    <a:pt x="2525" y="1202"/>
                    <a:pt x="4403" y="1614"/>
                    <a:pt x="6280" y="1883"/>
                  </a:cubicBezTo>
                  <a:cubicBezTo>
                    <a:pt x="8423" y="2189"/>
                    <a:pt x="10584" y="2342"/>
                    <a:pt x="12748" y="2342"/>
                  </a:cubicBezTo>
                  <a:cubicBezTo>
                    <a:pt x="12785" y="2342"/>
                    <a:pt x="12822" y="2342"/>
                    <a:pt x="12859" y="2342"/>
                  </a:cubicBezTo>
                  <a:cubicBezTo>
                    <a:pt x="12902" y="2342"/>
                    <a:pt x="12914" y="2295"/>
                    <a:pt x="12895" y="2269"/>
                  </a:cubicBezTo>
                  <a:lnTo>
                    <a:pt x="12895" y="2269"/>
                  </a:lnTo>
                  <a:cubicBezTo>
                    <a:pt x="13163" y="2283"/>
                    <a:pt x="13431" y="2295"/>
                    <a:pt x="13700" y="2307"/>
                  </a:cubicBezTo>
                  <a:cubicBezTo>
                    <a:pt x="13701" y="2307"/>
                    <a:pt x="13701" y="2307"/>
                    <a:pt x="13702" y="2307"/>
                  </a:cubicBezTo>
                  <a:cubicBezTo>
                    <a:pt x="13741" y="2307"/>
                    <a:pt x="13751" y="2256"/>
                    <a:pt x="13724" y="2234"/>
                  </a:cubicBezTo>
                  <a:cubicBezTo>
                    <a:pt x="13731" y="2229"/>
                    <a:pt x="13738" y="2223"/>
                    <a:pt x="13747" y="2215"/>
                  </a:cubicBezTo>
                  <a:cubicBezTo>
                    <a:pt x="13763" y="2199"/>
                    <a:pt x="13766" y="2175"/>
                    <a:pt x="13755" y="2155"/>
                  </a:cubicBezTo>
                  <a:cubicBezTo>
                    <a:pt x="13548" y="1801"/>
                    <a:pt x="12629" y="1774"/>
                    <a:pt x="12249" y="1667"/>
                  </a:cubicBezTo>
                  <a:cubicBezTo>
                    <a:pt x="11321" y="1407"/>
                    <a:pt x="10400" y="1119"/>
                    <a:pt x="9472" y="856"/>
                  </a:cubicBezTo>
                  <a:cubicBezTo>
                    <a:pt x="8246" y="507"/>
                    <a:pt x="6745" y="0"/>
                    <a:pt x="5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722425" y="3476200"/>
              <a:ext cx="208950" cy="72025"/>
            </a:xfrm>
            <a:custGeom>
              <a:avLst/>
              <a:gdLst/>
              <a:ahLst/>
              <a:cxnLst/>
              <a:rect l="l" t="t" r="r" b="b"/>
              <a:pathLst>
                <a:path w="8358" h="2881" extrusionOk="0">
                  <a:moveTo>
                    <a:pt x="1973" y="834"/>
                  </a:moveTo>
                  <a:lnTo>
                    <a:pt x="1973" y="834"/>
                  </a:lnTo>
                  <a:cubicBezTo>
                    <a:pt x="2545" y="1052"/>
                    <a:pt x="3123" y="1253"/>
                    <a:pt x="3705" y="1438"/>
                  </a:cubicBezTo>
                  <a:cubicBezTo>
                    <a:pt x="4672" y="1744"/>
                    <a:pt x="5686" y="1941"/>
                    <a:pt x="6662" y="2233"/>
                  </a:cubicBezTo>
                  <a:cubicBezTo>
                    <a:pt x="6985" y="2357"/>
                    <a:pt x="7306" y="2484"/>
                    <a:pt x="7628" y="2612"/>
                  </a:cubicBezTo>
                  <a:cubicBezTo>
                    <a:pt x="7632" y="2614"/>
                    <a:pt x="7637" y="2615"/>
                    <a:pt x="7642" y="2615"/>
                  </a:cubicBezTo>
                  <a:cubicBezTo>
                    <a:pt x="7658" y="2615"/>
                    <a:pt x="7673" y="2603"/>
                    <a:pt x="7676" y="2585"/>
                  </a:cubicBezTo>
                  <a:cubicBezTo>
                    <a:pt x="8001" y="2716"/>
                    <a:pt x="8095" y="2759"/>
                    <a:pt x="8073" y="2759"/>
                  </a:cubicBezTo>
                  <a:cubicBezTo>
                    <a:pt x="8033" y="2759"/>
                    <a:pt x="7637" y="2626"/>
                    <a:pt x="7485" y="2587"/>
                  </a:cubicBezTo>
                  <a:lnTo>
                    <a:pt x="7485" y="2585"/>
                  </a:lnTo>
                  <a:lnTo>
                    <a:pt x="6661" y="2373"/>
                  </a:lnTo>
                  <a:cubicBezTo>
                    <a:pt x="5939" y="2187"/>
                    <a:pt x="5215" y="2004"/>
                    <a:pt x="4494" y="1813"/>
                  </a:cubicBezTo>
                  <a:cubicBezTo>
                    <a:pt x="3601" y="1577"/>
                    <a:pt x="2777" y="1238"/>
                    <a:pt x="1973" y="834"/>
                  </a:cubicBezTo>
                  <a:close/>
                  <a:moveTo>
                    <a:pt x="28" y="1"/>
                  </a:moveTo>
                  <a:cubicBezTo>
                    <a:pt x="12" y="1"/>
                    <a:pt x="1" y="25"/>
                    <a:pt x="19" y="33"/>
                  </a:cubicBezTo>
                  <a:cubicBezTo>
                    <a:pt x="439" y="220"/>
                    <a:pt x="865" y="397"/>
                    <a:pt x="1293" y="569"/>
                  </a:cubicBezTo>
                  <a:cubicBezTo>
                    <a:pt x="2188" y="1073"/>
                    <a:pt x="3097" y="1514"/>
                    <a:pt x="4104" y="1794"/>
                  </a:cubicBezTo>
                  <a:cubicBezTo>
                    <a:pt x="5491" y="2180"/>
                    <a:pt x="6894" y="2515"/>
                    <a:pt x="8286" y="2879"/>
                  </a:cubicBezTo>
                  <a:cubicBezTo>
                    <a:pt x="8290" y="2880"/>
                    <a:pt x="8294" y="2880"/>
                    <a:pt x="8297" y="2880"/>
                  </a:cubicBezTo>
                  <a:cubicBezTo>
                    <a:pt x="8336" y="2880"/>
                    <a:pt x="8357" y="2823"/>
                    <a:pt x="8318" y="2803"/>
                  </a:cubicBezTo>
                  <a:cubicBezTo>
                    <a:pt x="7844" y="2547"/>
                    <a:pt x="7342" y="2361"/>
                    <a:pt x="6829" y="2207"/>
                  </a:cubicBezTo>
                  <a:cubicBezTo>
                    <a:pt x="5072" y="1520"/>
                    <a:pt x="3287" y="888"/>
                    <a:pt x="1473" y="377"/>
                  </a:cubicBezTo>
                  <a:cubicBezTo>
                    <a:pt x="1472" y="377"/>
                    <a:pt x="1470" y="377"/>
                    <a:pt x="1469" y="377"/>
                  </a:cubicBezTo>
                  <a:cubicBezTo>
                    <a:pt x="1447" y="377"/>
                    <a:pt x="1440" y="408"/>
                    <a:pt x="1461" y="417"/>
                  </a:cubicBezTo>
                  <a:cubicBezTo>
                    <a:pt x="2976" y="912"/>
                    <a:pt x="4482" y="1418"/>
                    <a:pt x="5973" y="1973"/>
                  </a:cubicBezTo>
                  <a:cubicBezTo>
                    <a:pt x="5492" y="1852"/>
                    <a:pt x="5010" y="1740"/>
                    <a:pt x="4535" y="1605"/>
                  </a:cubicBezTo>
                  <a:cubicBezTo>
                    <a:pt x="3517" y="1316"/>
                    <a:pt x="2515" y="980"/>
                    <a:pt x="1526" y="604"/>
                  </a:cubicBezTo>
                  <a:cubicBezTo>
                    <a:pt x="1222" y="440"/>
                    <a:pt x="920" y="269"/>
                    <a:pt x="617" y="90"/>
                  </a:cubicBezTo>
                  <a:cubicBezTo>
                    <a:pt x="610" y="86"/>
                    <a:pt x="604" y="84"/>
                    <a:pt x="598" y="84"/>
                  </a:cubicBezTo>
                  <a:cubicBezTo>
                    <a:pt x="566" y="84"/>
                    <a:pt x="545" y="134"/>
                    <a:pt x="579" y="154"/>
                  </a:cubicBezTo>
                  <a:cubicBezTo>
                    <a:pt x="713" y="234"/>
                    <a:pt x="848" y="314"/>
                    <a:pt x="981" y="392"/>
                  </a:cubicBezTo>
                  <a:cubicBezTo>
                    <a:pt x="665" y="266"/>
                    <a:pt x="350" y="136"/>
                    <a:pt x="35" y="2"/>
                  </a:cubicBezTo>
                  <a:cubicBezTo>
                    <a:pt x="33" y="1"/>
                    <a:pt x="31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6819300" y="3418700"/>
              <a:ext cx="179175" cy="21375"/>
            </a:xfrm>
            <a:custGeom>
              <a:avLst/>
              <a:gdLst/>
              <a:ahLst/>
              <a:cxnLst/>
              <a:rect l="l" t="t" r="r" b="b"/>
              <a:pathLst>
                <a:path w="7167" h="855" extrusionOk="0">
                  <a:moveTo>
                    <a:pt x="2677" y="1"/>
                  </a:moveTo>
                  <a:cubicBezTo>
                    <a:pt x="2192" y="1"/>
                    <a:pt x="1706" y="21"/>
                    <a:pt x="1220" y="60"/>
                  </a:cubicBezTo>
                  <a:cubicBezTo>
                    <a:pt x="1167" y="66"/>
                    <a:pt x="1165" y="146"/>
                    <a:pt x="1216" y="146"/>
                  </a:cubicBezTo>
                  <a:cubicBezTo>
                    <a:pt x="1218" y="146"/>
                    <a:pt x="1219" y="146"/>
                    <a:pt x="1220" y="146"/>
                  </a:cubicBezTo>
                  <a:cubicBezTo>
                    <a:pt x="1733" y="109"/>
                    <a:pt x="2246" y="88"/>
                    <a:pt x="2759" y="88"/>
                  </a:cubicBezTo>
                  <a:cubicBezTo>
                    <a:pt x="3280" y="88"/>
                    <a:pt x="3801" y="109"/>
                    <a:pt x="4322" y="156"/>
                  </a:cubicBezTo>
                  <a:cubicBezTo>
                    <a:pt x="4927" y="211"/>
                    <a:pt x="5529" y="298"/>
                    <a:pt x="6126" y="415"/>
                  </a:cubicBezTo>
                  <a:cubicBezTo>
                    <a:pt x="6180" y="426"/>
                    <a:pt x="6661" y="571"/>
                    <a:pt x="6787" y="571"/>
                  </a:cubicBezTo>
                  <a:cubicBezTo>
                    <a:pt x="6802" y="571"/>
                    <a:pt x="6812" y="569"/>
                    <a:pt x="6816" y="564"/>
                  </a:cubicBezTo>
                  <a:lnTo>
                    <a:pt x="6816" y="564"/>
                  </a:lnTo>
                  <a:cubicBezTo>
                    <a:pt x="6806" y="576"/>
                    <a:pt x="6780" y="587"/>
                    <a:pt x="6742" y="595"/>
                  </a:cubicBezTo>
                  <a:cubicBezTo>
                    <a:pt x="6267" y="618"/>
                    <a:pt x="5793" y="630"/>
                    <a:pt x="5319" y="630"/>
                  </a:cubicBezTo>
                  <a:cubicBezTo>
                    <a:pt x="3788" y="630"/>
                    <a:pt x="2266" y="511"/>
                    <a:pt x="741" y="295"/>
                  </a:cubicBezTo>
                  <a:cubicBezTo>
                    <a:pt x="740" y="295"/>
                    <a:pt x="739" y="295"/>
                    <a:pt x="738" y="295"/>
                  </a:cubicBezTo>
                  <a:cubicBezTo>
                    <a:pt x="716" y="295"/>
                    <a:pt x="708" y="329"/>
                    <a:pt x="731" y="332"/>
                  </a:cubicBezTo>
                  <a:cubicBezTo>
                    <a:pt x="2227" y="596"/>
                    <a:pt x="3742" y="717"/>
                    <a:pt x="5260" y="717"/>
                  </a:cubicBezTo>
                  <a:cubicBezTo>
                    <a:pt x="5268" y="717"/>
                    <a:pt x="5276" y="717"/>
                    <a:pt x="5285" y="717"/>
                  </a:cubicBezTo>
                  <a:lnTo>
                    <a:pt x="5285" y="717"/>
                  </a:lnTo>
                  <a:cubicBezTo>
                    <a:pt x="4871" y="738"/>
                    <a:pt x="4457" y="749"/>
                    <a:pt x="4045" y="749"/>
                  </a:cubicBezTo>
                  <a:cubicBezTo>
                    <a:pt x="2705" y="749"/>
                    <a:pt x="1369" y="640"/>
                    <a:pt x="28" y="471"/>
                  </a:cubicBezTo>
                  <a:cubicBezTo>
                    <a:pt x="27" y="471"/>
                    <a:pt x="26" y="471"/>
                    <a:pt x="26" y="471"/>
                  </a:cubicBezTo>
                  <a:cubicBezTo>
                    <a:pt x="5" y="471"/>
                    <a:pt x="1" y="509"/>
                    <a:pt x="22" y="512"/>
                  </a:cubicBezTo>
                  <a:cubicBezTo>
                    <a:pt x="1269" y="749"/>
                    <a:pt x="2540" y="855"/>
                    <a:pt x="3811" y="855"/>
                  </a:cubicBezTo>
                  <a:cubicBezTo>
                    <a:pt x="4794" y="855"/>
                    <a:pt x="5778" y="792"/>
                    <a:pt x="6750" y="678"/>
                  </a:cubicBezTo>
                  <a:cubicBezTo>
                    <a:pt x="6761" y="678"/>
                    <a:pt x="6772" y="678"/>
                    <a:pt x="6782" y="676"/>
                  </a:cubicBezTo>
                  <a:cubicBezTo>
                    <a:pt x="6785" y="676"/>
                    <a:pt x="6786" y="674"/>
                    <a:pt x="6789" y="672"/>
                  </a:cubicBezTo>
                  <a:cubicBezTo>
                    <a:pt x="6893" y="660"/>
                    <a:pt x="6997" y="647"/>
                    <a:pt x="7101" y="634"/>
                  </a:cubicBezTo>
                  <a:cubicBezTo>
                    <a:pt x="7148" y="627"/>
                    <a:pt x="7166" y="559"/>
                    <a:pt x="7113" y="547"/>
                  </a:cubicBezTo>
                  <a:cubicBezTo>
                    <a:pt x="5654" y="188"/>
                    <a:pt x="4170" y="1"/>
                    <a:pt x="2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6857650" y="3439825"/>
              <a:ext cx="121375" cy="7675"/>
            </a:xfrm>
            <a:custGeom>
              <a:avLst/>
              <a:gdLst/>
              <a:ahLst/>
              <a:cxnLst/>
              <a:rect l="l" t="t" r="r" b="b"/>
              <a:pathLst>
                <a:path w="4855" h="307" extrusionOk="0">
                  <a:moveTo>
                    <a:pt x="4802" y="1"/>
                  </a:moveTo>
                  <a:cubicBezTo>
                    <a:pt x="4801" y="1"/>
                    <a:pt x="4801" y="1"/>
                    <a:pt x="4800" y="1"/>
                  </a:cubicBezTo>
                  <a:cubicBezTo>
                    <a:pt x="3205" y="49"/>
                    <a:pt x="1610" y="126"/>
                    <a:pt x="21" y="276"/>
                  </a:cubicBezTo>
                  <a:cubicBezTo>
                    <a:pt x="2" y="277"/>
                    <a:pt x="1" y="306"/>
                    <a:pt x="20" y="306"/>
                  </a:cubicBezTo>
                  <a:cubicBezTo>
                    <a:pt x="20" y="306"/>
                    <a:pt x="20" y="306"/>
                    <a:pt x="21" y="306"/>
                  </a:cubicBezTo>
                  <a:cubicBezTo>
                    <a:pt x="1613" y="213"/>
                    <a:pt x="3205" y="125"/>
                    <a:pt x="4800" y="85"/>
                  </a:cubicBezTo>
                  <a:cubicBezTo>
                    <a:pt x="4855" y="84"/>
                    <a:pt x="4855" y="1"/>
                    <a:pt x="4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6828425" y="3305825"/>
              <a:ext cx="185225" cy="61775"/>
            </a:xfrm>
            <a:custGeom>
              <a:avLst/>
              <a:gdLst/>
              <a:ahLst/>
              <a:cxnLst/>
              <a:rect l="l" t="t" r="r" b="b"/>
              <a:pathLst>
                <a:path w="7409" h="2471" extrusionOk="0">
                  <a:moveTo>
                    <a:pt x="7024" y="124"/>
                  </a:moveTo>
                  <a:cubicBezTo>
                    <a:pt x="7082" y="124"/>
                    <a:pt x="7024" y="171"/>
                    <a:pt x="6747" y="303"/>
                  </a:cubicBezTo>
                  <a:cubicBezTo>
                    <a:pt x="5329" y="979"/>
                    <a:pt x="3830" y="1429"/>
                    <a:pt x="2313" y="1812"/>
                  </a:cubicBezTo>
                  <a:cubicBezTo>
                    <a:pt x="3058" y="1529"/>
                    <a:pt x="3793" y="1221"/>
                    <a:pt x="4536" y="933"/>
                  </a:cubicBezTo>
                  <a:cubicBezTo>
                    <a:pt x="5038" y="737"/>
                    <a:pt x="5545" y="552"/>
                    <a:pt x="6061" y="393"/>
                  </a:cubicBezTo>
                  <a:cubicBezTo>
                    <a:pt x="6143" y="369"/>
                    <a:pt x="6393" y="287"/>
                    <a:pt x="6621" y="220"/>
                  </a:cubicBezTo>
                  <a:cubicBezTo>
                    <a:pt x="6737" y="189"/>
                    <a:pt x="6856" y="159"/>
                    <a:pt x="6975" y="129"/>
                  </a:cubicBezTo>
                  <a:cubicBezTo>
                    <a:pt x="6995" y="126"/>
                    <a:pt x="7012" y="124"/>
                    <a:pt x="7024" y="124"/>
                  </a:cubicBezTo>
                  <a:close/>
                  <a:moveTo>
                    <a:pt x="4984" y="696"/>
                  </a:moveTo>
                  <a:lnTo>
                    <a:pt x="4984" y="696"/>
                  </a:lnTo>
                  <a:cubicBezTo>
                    <a:pt x="3896" y="1096"/>
                    <a:pt x="2827" y="1563"/>
                    <a:pt x="1734" y="1955"/>
                  </a:cubicBezTo>
                  <a:cubicBezTo>
                    <a:pt x="1657" y="1975"/>
                    <a:pt x="1578" y="1992"/>
                    <a:pt x="1500" y="2011"/>
                  </a:cubicBezTo>
                  <a:cubicBezTo>
                    <a:pt x="2638" y="1515"/>
                    <a:pt x="3801" y="1076"/>
                    <a:pt x="4984" y="696"/>
                  </a:cubicBezTo>
                  <a:close/>
                  <a:moveTo>
                    <a:pt x="7356" y="0"/>
                  </a:moveTo>
                  <a:cubicBezTo>
                    <a:pt x="7353" y="0"/>
                    <a:pt x="7351" y="1"/>
                    <a:pt x="7348" y="1"/>
                  </a:cubicBezTo>
                  <a:cubicBezTo>
                    <a:pt x="7296" y="12"/>
                    <a:pt x="7244" y="24"/>
                    <a:pt x="7192" y="34"/>
                  </a:cubicBezTo>
                  <a:cubicBezTo>
                    <a:pt x="7189" y="20"/>
                    <a:pt x="7175" y="10"/>
                    <a:pt x="7160" y="10"/>
                  </a:cubicBezTo>
                  <a:cubicBezTo>
                    <a:pt x="7157" y="10"/>
                    <a:pt x="7155" y="10"/>
                    <a:pt x="7152" y="10"/>
                  </a:cubicBezTo>
                  <a:cubicBezTo>
                    <a:pt x="5104" y="481"/>
                    <a:pt x="3074" y="1165"/>
                    <a:pt x="1178" y="2087"/>
                  </a:cubicBezTo>
                  <a:cubicBezTo>
                    <a:pt x="792" y="2178"/>
                    <a:pt x="406" y="2267"/>
                    <a:pt x="20" y="2356"/>
                  </a:cubicBezTo>
                  <a:cubicBezTo>
                    <a:pt x="0" y="2361"/>
                    <a:pt x="7" y="2390"/>
                    <a:pt x="26" y="2390"/>
                  </a:cubicBezTo>
                  <a:cubicBezTo>
                    <a:pt x="27" y="2390"/>
                    <a:pt x="28" y="2390"/>
                    <a:pt x="30" y="2390"/>
                  </a:cubicBezTo>
                  <a:cubicBezTo>
                    <a:pt x="352" y="2320"/>
                    <a:pt x="675" y="2250"/>
                    <a:pt x="998" y="2178"/>
                  </a:cubicBezTo>
                  <a:lnTo>
                    <a:pt x="998" y="2178"/>
                  </a:lnTo>
                  <a:cubicBezTo>
                    <a:pt x="818" y="2267"/>
                    <a:pt x="638" y="2355"/>
                    <a:pt x="460" y="2448"/>
                  </a:cubicBezTo>
                  <a:cubicBezTo>
                    <a:pt x="449" y="2455"/>
                    <a:pt x="456" y="2471"/>
                    <a:pt x="467" y="2471"/>
                  </a:cubicBezTo>
                  <a:cubicBezTo>
                    <a:pt x="469" y="2471"/>
                    <a:pt x="470" y="2471"/>
                    <a:pt x="472" y="2470"/>
                  </a:cubicBezTo>
                  <a:cubicBezTo>
                    <a:pt x="726" y="2352"/>
                    <a:pt x="978" y="2238"/>
                    <a:pt x="1231" y="2127"/>
                  </a:cubicBezTo>
                  <a:lnTo>
                    <a:pt x="1256" y="2122"/>
                  </a:lnTo>
                  <a:lnTo>
                    <a:pt x="1256" y="2122"/>
                  </a:lnTo>
                  <a:lnTo>
                    <a:pt x="1234" y="2128"/>
                  </a:lnTo>
                  <a:cubicBezTo>
                    <a:pt x="1200" y="2140"/>
                    <a:pt x="1210" y="2191"/>
                    <a:pt x="1241" y="2191"/>
                  </a:cubicBezTo>
                  <a:cubicBezTo>
                    <a:pt x="1244" y="2191"/>
                    <a:pt x="1248" y="2191"/>
                    <a:pt x="1251" y="2190"/>
                  </a:cubicBezTo>
                  <a:cubicBezTo>
                    <a:pt x="1448" y="2124"/>
                    <a:pt x="1645" y="2056"/>
                    <a:pt x="1841" y="1986"/>
                  </a:cubicBezTo>
                  <a:cubicBezTo>
                    <a:pt x="3601" y="1568"/>
                    <a:pt x="5336" y="1055"/>
                    <a:pt x="6968" y="263"/>
                  </a:cubicBezTo>
                  <a:lnTo>
                    <a:pt x="6968" y="263"/>
                  </a:lnTo>
                  <a:cubicBezTo>
                    <a:pt x="5575" y="1125"/>
                    <a:pt x="4101" y="1760"/>
                    <a:pt x="2530" y="2244"/>
                  </a:cubicBezTo>
                  <a:cubicBezTo>
                    <a:pt x="2498" y="2255"/>
                    <a:pt x="2508" y="2300"/>
                    <a:pt x="2537" y="2300"/>
                  </a:cubicBezTo>
                  <a:cubicBezTo>
                    <a:pt x="2540" y="2300"/>
                    <a:pt x="2542" y="2300"/>
                    <a:pt x="2545" y="2299"/>
                  </a:cubicBezTo>
                  <a:cubicBezTo>
                    <a:pt x="4224" y="1854"/>
                    <a:pt x="5812" y="1088"/>
                    <a:pt x="7251" y="124"/>
                  </a:cubicBezTo>
                  <a:cubicBezTo>
                    <a:pt x="7292" y="103"/>
                    <a:pt x="7335" y="84"/>
                    <a:pt x="7375" y="63"/>
                  </a:cubicBezTo>
                  <a:cubicBezTo>
                    <a:pt x="7408" y="46"/>
                    <a:pt x="7388" y="0"/>
                    <a:pt x="7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6768875" y="3260800"/>
              <a:ext cx="238225" cy="122200"/>
            </a:xfrm>
            <a:custGeom>
              <a:avLst/>
              <a:gdLst/>
              <a:ahLst/>
              <a:cxnLst/>
              <a:rect l="l" t="t" r="r" b="b"/>
              <a:pathLst>
                <a:path w="9529" h="4888" extrusionOk="0">
                  <a:moveTo>
                    <a:pt x="9472" y="0"/>
                  </a:moveTo>
                  <a:cubicBezTo>
                    <a:pt x="9467" y="0"/>
                    <a:pt x="9461" y="1"/>
                    <a:pt x="9456" y="4"/>
                  </a:cubicBezTo>
                  <a:cubicBezTo>
                    <a:pt x="7831" y="803"/>
                    <a:pt x="6210" y="1606"/>
                    <a:pt x="4589" y="2413"/>
                  </a:cubicBezTo>
                  <a:cubicBezTo>
                    <a:pt x="3045" y="3180"/>
                    <a:pt x="1445" y="3896"/>
                    <a:pt x="11" y="4864"/>
                  </a:cubicBezTo>
                  <a:cubicBezTo>
                    <a:pt x="0" y="4872"/>
                    <a:pt x="6" y="4888"/>
                    <a:pt x="17" y="4888"/>
                  </a:cubicBezTo>
                  <a:cubicBezTo>
                    <a:pt x="19" y="4888"/>
                    <a:pt x="22" y="4887"/>
                    <a:pt x="24" y="4885"/>
                  </a:cubicBezTo>
                  <a:cubicBezTo>
                    <a:pt x="3034" y="3045"/>
                    <a:pt x="6335" y="1637"/>
                    <a:pt x="9493" y="67"/>
                  </a:cubicBezTo>
                  <a:cubicBezTo>
                    <a:pt x="9528" y="50"/>
                    <a:pt x="9506" y="0"/>
                    <a:pt x="9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6781075" y="3193550"/>
              <a:ext cx="208600" cy="128050"/>
            </a:xfrm>
            <a:custGeom>
              <a:avLst/>
              <a:gdLst/>
              <a:ahLst/>
              <a:cxnLst/>
              <a:rect l="l" t="t" r="r" b="b"/>
              <a:pathLst>
                <a:path w="8344" h="5122" extrusionOk="0">
                  <a:moveTo>
                    <a:pt x="8302" y="0"/>
                  </a:moveTo>
                  <a:cubicBezTo>
                    <a:pt x="8299" y="0"/>
                    <a:pt x="8295" y="1"/>
                    <a:pt x="8291" y="2"/>
                  </a:cubicBezTo>
                  <a:cubicBezTo>
                    <a:pt x="6032" y="726"/>
                    <a:pt x="3896" y="1790"/>
                    <a:pt x="1956" y="3156"/>
                  </a:cubicBezTo>
                  <a:cubicBezTo>
                    <a:pt x="1929" y="3175"/>
                    <a:pt x="1946" y="3215"/>
                    <a:pt x="1971" y="3215"/>
                  </a:cubicBezTo>
                  <a:cubicBezTo>
                    <a:pt x="1976" y="3215"/>
                    <a:pt x="1982" y="3213"/>
                    <a:pt x="1988" y="3209"/>
                  </a:cubicBezTo>
                  <a:cubicBezTo>
                    <a:pt x="3064" y="2452"/>
                    <a:pt x="4193" y="1778"/>
                    <a:pt x="5383" y="1213"/>
                  </a:cubicBezTo>
                  <a:cubicBezTo>
                    <a:pt x="6014" y="913"/>
                    <a:pt x="6656" y="643"/>
                    <a:pt x="7313" y="402"/>
                  </a:cubicBezTo>
                  <a:cubicBezTo>
                    <a:pt x="7418" y="363"/>
                    <a:pt x="7999" y="252"/>
                    <a:pt x="8058" y="144"/>
                  </a:cubicBezTo>
                  <a:lnTo>
                    <a:pt x="8058" y="144"/>
                  </a:lnTo>
                  <a:cubicBezTo>
                    <a:pt x="7974" y="301"/>
                    <a:pt x="7438" y="524"/>
                    <a:pt x="7281" y="619"/>
                  </a:cubicBezTo>
                  <a:cubicBezTo>
                    <a:pt x="4855" y="2105"/>
                    <a:pt x="2414" y="3572"/>
                    <a:pt x="11" y="5094"/>
                  </a:cubicBezTo>
                  <a:cubicBezTo>
                    <a:pt x="1" y="5104"/>
                    <a:pt x="9" y="5121"/>
                    <a:pt x="23" y="5121"/>
                  </a:cubicBezTo>
                  <a:cubicBezTo>
                    <a:pt x="25" y="5121"/>
                    <a:pt x="27" y="5121"/>
                    <a:pt x="29" y="5120"/>
                  </a:cubicBezTo>
                  <a:cubicBezTo>
                    <a:pt x="2640" y="3572"/>
                    <a:pt x="5219" y="1966"/>
                    <a:pt x="7805" y="375"/>
                  </a:cubicBezTo>
                  <a:lnTo>
                    <a:pt x="7805" y="375"/>
                  </a:lnTo>
                  <a:cubicBezTo>
                    <a:pt x="6360" y="1514"/>
                    <a:pt x="4876" y="2596"/>
                    <a:pt x="3369" y="3651"/>
                  </a:cubicBezTo>
                  <a:cubicBezTo>
                    <a:pt x="3357" y="3658"/>
                    <a:pt x="3364" y="3676"/>
                    <a:pt x="3375" y="3676"/>
                  </a:cubicBezTo>
                  <a:cubicBezTo>
                    <a:pt x="3377" y="3676"/>
                    <a:pt x="3380" y="3675"/>
                    <a:pt x="3382" y="3673"/>
                  </a:cubicBezTo>
                  <a:cubicBezTo>
                    <a:pt x="4967" y="2632"/>
                    <a:pt x="6490" y="1502"/>
                    <a:pt x="7975" y="326"/>
                  </a:cubicBezTo>
                  <a:cubicBezTo>
                    <a:pt x="7997" y="309"/>
                    <a:pt x="7985" y="286"/>
                    <a:pt x="7965" y="277"/>
                  </a:cubicBezTo>
                  <a:cubicBezTo>
                    <a:pt x="8082" y="205"/>
                    <a:pt x="8199" y="133"/>
                    <a:pt x="8317" y="61"/>
                  </a:cubicBezTo>
                  <a:cubicBezTo>
                    <a:pt x="8343" y="44"/>
                    <a:pt x="8331" y="0"/>
                    <a:pt x="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609825" y="3133700"/>
              <a:ext cx="342500" cy="286100"/>
            </a:xfrm>
            <a:custGeom>
              <a:avLst/>
              <a:gdLst/>
              <a:ahLst/>
              <a:cxnLst/>
              <a:rect l="l" t="t" r="r" b="b"/>
              <a:pathLst>
                <a:path w="13700" h="11444" extrusionOk="0">
                  <a:moveTo>
                    <a:pt x="13661" y="0"/>
                  </a:moveTo>
                  <a:cubicBezTo>
                    <a:pt x="13657" y="0"/>
                    <a:pt x="13653" y="1"/>
                    <a:pt x="13649" y="3"/>
                  </a:cubicBezTo>
                  <a:cubicBezTo>
                    <a:pt x="10915" y="1601"/>
                    <a:pt x="8108" y="3131"/>
                    <a:pt x="5637" y="5126"/>
                  </a:cubicBezTo>
                  <a:cubicBezTo>
                    <a:pt x="3439" y="6899"/>
                    <a:pt x="1472" y="9001"/>
                    <a:pt x="7" y="11422"/>
                  </a:cubicBezTo>
                  <a:cubicBezTo>
                    <a:pt x="0" y="11433"/>
                    <a:pt x="10" y="11443"/>
                    <a:pt x="19" y="11443"/>
                  </a:cubicBezTo>
                  <a:cubicBezTo>
                    <a:pt x="23" y="11443"/>
                    <a:pt x="28" y="11441"/>
                    <a:pt x="31" y="11436"/>
                  </a:cubicBezTo>
                  <a:cubicBezTo>
                    <a:pt x="1573" y="9049"/>
                    <a:pt x="3469" y="6954"/>
                    <a:pt x="5681" y="5170"/>
                  </a:cubicBezTo>
                  <a:cubicBezTo>
                    <a:pt x="8151" y="3177"/>
                    <a:pt x="10955" y="1664"/>
                    <a:pt x="13676" y="50"/>
                  </a:cubicBezTo>
                  <a:cubicBezTo>
                    <a:pt x="13700" y="34"/>
                    <a:pt x="13685" y="0"/>
                    <a:pt x="13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6584025" y="3046700"/>
              <a:ext cx="71675" cy="370000"/>
            </a:xfrm>
            <a:custGeom>
              <a:avLst/>
              <a:gdLst/>
              <a:ahLst/>
              <a:cxnLst/>
              <a:rect l="l" t="t" r="r" b="b"/>
              <a:pathLst>
                <a:path w="2867" h="14800" extrusionOk="0">
                  <a:moveTo>
                    <a:pt x="2810" y="1"/>
                  </a:moveTo>
                  <a:cubicBezTo>
                    <a:pt x="2798" y="1"/>
                    <a:pt x="2786" y="6"/>
                    <a:pt x="2778" y="17"/>
                  </a:cubicBezTo>
                  <a:cubicBezTo>
                    <a:pt x="1391" y="1965"/>
                    <a:pt x="1280" y="4480"/>
                    <a:pt x="975" y="6773"/>
                  </a:cubicBezTo>
                  <a:cubicBezTo>
                    <a:pt x="626" y="9383"/>
                    <a:pt x="1" y="12197"/>
                    <a:pt x="728" y="14794"/>
                  </a:cubicBezTo>
                  <a:cubicBezTo>
                    <a:pt x="729" y="14798"/>
                    <a:pt x="732" y="14800"/>
                    <a:pt x="736" y="14800"/>
                  </a:cubicBezTo>
                  <a:cubicBezTo>
                    <a:pt x="741" y="14800"/>
                    <a:pt x="747" y="14796"/>
                    <a:pt x="745" y="14790"/>
                  </a:cubicBezTo>
                  <a:cubicBezTo>
                    <a:pt x="189" y="12205"/>
                    <a:pt x="661" y="9630"/>
                    <a:pt x="1007" y="7051"/>
                  </a:cubicBezTo>
                  <a:cubicBezTo>
                    <a:pt x="1321" y="4697"/>
                    <a:pt x="1415" y="2058"/>
                    <a:pt x="2846" y="57"/>
                  </a:cubicBezTo>
                  <a:cubicBezTo>
                    <a:pt x="2866" y="28"/>
                    <a:pt x="2839" y="1"/>
                    <a:pt x="2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6568500" y="3081050"/>
              <a:ext cx="13800" cy="127975"/>
            </a:xfrm>
            <a:custGeom>
              <a:avLst/>
              <a:gdLst/>
              <a:ahLst/>
              <a:cxnLst/>
              <a:rect l="l" t="t" r="r" b="b"/>
              <a:pathLst>
                <a:path w="552" h="5119" extrusionOk="0">
                  <a:moveTo>
                    <a:pt x="256" y="0"/>
                  </a:moveTo>
                  <a:cubicBezTo>
                    <a:pt x="247" y="0"/>
                    <a:pt x="238" y="6"/>
                    <a:pt x="238" y="17"/>
                  </a:cubicBezTo>
                  <a:cubicBezTo>
                    <a:pt x="238" y="96"/>
                    <a:pt x="242" y="174"/>
                    <a:pt x="242" y="253"/>
                  </a:cubicBezTo>
                  <a:cubicBezTo>
                    <a:pt x="1" y="1868"/>
                    <a:pt x="51" y="3499"/>
                    <a:pt x="355" y="5102"/>
                  </a:cubicBezTo>
                  <a:cubicBezTo>
                    <a:pt x="357" y="5114"/>
                    <a:pt x="366" y="5119"/>
                    <a:pt x="375" y="5119"/>
                  </a:cubicBezTo>
                  <a:cubicBezTo>
                    <a:pt x="389" y="5119"/>
                    <a:pt x="404" y="5107"/>
                    <a:pt x="401" y="5090"/>
                  </a:cubicBezTo>
                  <a:cubicBezTo>
                    <a:pt x="134" y="3578"/>
                    <a:pt x="97" y="2080"/>
                    <a:pt x="247" y="561"/>
                  </a:cubicBezTo>
                  <a:lnTo>
                    <a:pt x="247" y="561"/>
                  </a:lnTo>
                  <a:cubicBezTo>
                    <a:pt x="266" y="1536"/>
                    <a:pt x="319" y="2510"/>
                    <a:pt x="410" y="3482"/>
                  </a:cubicBezTo>
                  <a:cubicBezTo>
                    <a:pt x="450" y="3900"/>
                    <a:pt x="498" y="4318"/>
                    <a:pt x="551" y="4735"/>
                  </a:cubicBezTo>
                  <a:cubicBezTo>
                    <a:pt x="530" y="4399"/>
                    <a:pt x="530" y="4051"/>
                    <a:pt x="515" y="3912"/>
                  </a:cubicBezTo>
                  <a:cubicBezTo>
                    <a:pt x="470" y="3482"/>
                    <a:pt x="430" y="3050"/>
                    <a:pt x="398" y="2618"/>
                  </a:cubicBezTo>
                  <a:cubicBezTo>
                    <a:pt x="338" y="1824"/>
                    <a:pt x="303" y="1029"/>
                    <a:pt x="281" y="234"/>
                  </a:cubicBezTo>
                  <a:cubicBezTo>
                    <a:pt x="282" y="225"/>
                    <a:pt x="282" y="216"/>
                    <a:pt x="283" y="206"/>
                  </a:cubicBezTo>
                  <a:cubicBezTo>
                    <a:pt x="285" y="202"/>
                    <a:pt x="283" y="198"/>
                    <a:pt x="279" y="196"/>
                  </a:cubicBezTo>
                  <a:cubicBezTo>
                    <a:pt x="278" y="136"/>
                    <a:pt x="275" y="77"/>
                    <a:pt x="274" y="17"/>
                  </a:cubicBezTo>
                  <a:cubicBezTo>
                    <a:pt x="274" y="6"/>
                    <a:pt x="26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6582275" y="3199425"/>
              <a:ext cx="825" cy="8900"/>
            </a:xfrm>
            <a:custGeom>
              <a:avLst/>
              <a:gdLst/>
              <a:ahLst/>
              <a:cxnLst/>
              <a:rect l="l" t="t" r="r" b="b"/>
              <a:pathLst>
                <a:path w="33" h="356" extrusionOk="0">
                  <a:moveTo>
                    <a:pt x="0" y="0"/>
                  </a:moveTo>
                  <a:cubicBezTo>
                    <a:pt x="7" y="124"/>
                    <a:pt x="18" y="246"/>
                    <a:pt x="32" y="355"/>
                  </a:cubicBezTo>
                  <a:cubicBezTo>
                    <a:pt x="32" y="300"/>
                    <a:pt x="30" y="246"/>
                    <a:pt x="23" y="191"/>
                  </a:cubicBezTo>
                  <a:cubicBezTo>
                    <a:pt x="15" y="127"/>
                    <a:pt x="8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6575825" y="3086225"/>
              <a:ext cx="17600" cy="136475"/>
            </a:xfrm>
            <a:custGeom>
              <a:avLst/>
              <a:gdLst/>
              <a:ahLst/>
              <a:cxnLst/>
              <a:rect l="l" t="t" r="r" b="b"/>
              <a:pathLst>
                <a:path w="704" h="5459" extrusionOk="0">
                  <a:moveTo>
                    <a:pt x="54" y="1"/>
                  </a:moveTo>
                  <a:cubicBezTo>
                    <a:pt x="38" y="1"/>
                    <a:pt x="21" y="11"/>
                    <a:pt x="20" y="33"/>
                  </a:cubicBezTo>
                  <a:cubicBezTo>
                    <a:pt x="1" y="953"/>
                    <a:pt x="512" y="1790"/>
                    <a:pt x="582" y="2715"/>
                  </a:cubicBezTo>
                  <a:cubicBezTo>
                    <a:pt x="648" y="3563"/>
                    <a:pt x="525" y="4403"/>
                    <a:pt x="429" y="5243"/>
                  </a:cubicBezTo>
                  <a:cubicBezTo>
                    <a:pt x="411" y="5246"/>
                    <a:pt x="396" y="5268"/>
                    <a:pt x="414" y="5284"/>
                  </a:cubicBezTo>
                  <a:lnTo>
                    <a:pt x="414" y="5284"/>
                  </a:lnTo>
                  <a:cubicBezTo>
                    <a:pt x="353" y="5230"/>
                    <a:pt x="314" y="5076"/>
                    <a:pt x="289" y="4883"/>
                  </a:cubicBezTo>
                  <a:lnTo>
                    <a:pt x="289" y="4883"/>
                  </a:lnTo>
                  <a:cubicBezTo>
                    <a:pt x="292" y="5052"/>
                    <a:pt x="293" y="5243"/>
                    <a:pt x="418" y="5332"/>
                  </a:cubicBezTo>
                  <a:cubicBezTo>
                    <a:pt x="414" y="5370"/>
                    <a:pt x="409" y="5407"/>
                    <a:pt x="405" y="5443"/>
                  </a:cubicBezTo>
                  <a:cubicBezTo>
                    <a:pt x="404" y="5453"/>
                    <a:pt x="413" y="5458"/>
                    <a:pt x="422" y="5458"/>
                  </a:cubicBezTo>
                  <a:cubicBezTo>
                    <a:pt x="428" y="5458"/>
                    <a:pt x="435" y="5455"/>
                    <a:pt x="437" y="5447"/>
                  </a:cubicBezTo>
                  <a:cubicBezTo>
                    <a:pt x="442" y="5414"/>
                    <a:pt x="449" y="5379"/>
                    <a:pt x="454" y="5344"/>
                  </a:cubicBezTo>
                  <a:cubicBezTo>
                    <a:pt x="462" y="5340"/>
                    <a:pt x="468" y="5335"/>
                    <a:pt x="470" y="5327"/>
                  </a:cubicBezTo>
                  <a:lnTo>
                    <a:pt x="482" y="5294"/>
                  </a:lnTo>
                  <a:cubicBezTo>
                    <a:pt x="485" y="5284"/>
                    <a:pt x="482" y="5275"/>
                    <a:pt x="476" y="5268"/>
                  </a:cubicBezTo>
                  <a:lnTo>
                    <a:pt x="469" y="5263"/>
                  </a:lnTo>
                  <a:cubicBezTo>
                    <a:pt x="608" y="4467"/>
                    <a:pt x="704" y="3649"/>
                    <a:pt x="661" y="2843"/>
                  </a:cubicBezTo>
                  <a:cubicBezTo>
                    <a:pt x="609" y="1873"/>
                    <a:pt x="77" y="992"/>
                    <a:pt x="86" y="33"/>
                  </a:cubicBezTo>
                  <a:cubicBezTo>
                    <a:pt x="86" y="11"/>
                    <a:pt x="7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6635900" y="3062775"/>
              <a:ext cx="178425" cy="312800"/>
            </a:xfrm>
            <a:custGeom>
              <a:avLst/>
              <a:gdLst/>
              <a:ahLst/>
              <a:cxnLst/>
              <a:rect l="l" t="t" r="r" b="b"/>
              <a:pathLst>
                <a:path w="7137" h="12512" extrusionOk="0">
                  <a:moveTo>
                    <a:pt x="7084" y="0"/>
                  </a:moveTo>
                  <a:cubicBezTo>
                    <a:pt x="7082" y="0"/>
                    <a:pt x="7079" y="1"/>
                    <a:pt x="7077" y="3"/>
                  </a:cubicBezTo>
                  <a:cubicBezTo>
                    <a:pt x="5155" y="1464"/>
                    <a:pt x="3684" y="3698"/>
                    <a:pt x="2463" y="5752"/>
                  </a:cubicBezTo>
                  <a:cubicBezTo>
                    <a:pt x="1268" y="7760"/>
                    <a:pt x="358" y="9939"/>
                    <a:pt x="77" y="12269"/>
                  </a:cubicBezTo>
                  <a:cubicBezTo>
                    <a:pt x="53" y="12322"/>
                    <a:pt x="30" y="12376"/>
                    <a:pt x="8" y="12428"/>
                  </a:cubicBezTo>
                  <a:cubicBezTo>
                    <a:pt x="0" y="12444"/>
                    <a:pt x="15" y="12460"/>
                    <a:pt x="28" y="12460"/>
                  </a:cubicBezTo>
                  <a:cubicBezTo>
                    <a:pt x="34" y="12460"/>
                    <a:pt x="40" y="12456"/>
                    <a:pt x="44" y="12449"/>
                  </a:cubicBezTo>
                  <a:cubicBezTo>
                    <a:pt x="49" y="12437"/>
                    <a:pt x="53" y="12426"/>
                    <a:pt x="58" y="12414"/>
                  </a:cubicBezTo>
                  <a:lnTo>
                    <a:pt x="58" y="12414"/>
                  </a:lnTo>
                  <a:cubicBezTo>
                    <a:pt x="57" y="12436"/>
                    <a:pt x="53" y="12456"/>
                    <a:pt x="52" y="12476"/>
                  </a:cubicBezTo>
                  <a:cubicBezTo>
                    <a:pt x="49" y="12500"/>
                    <a:pt x="66" y="12511"/>
                    <a:pt x="84" y="12511"/>
                  </a:cubicBezTo>
                  <a:cubicBezTo>
                    <a:pt x="102" y="12511"/>
                    <a:pt x="122" y="12499"/>
                    <a:pt x="125" y="12476"/>
                  </a:cubicBezTo>
                  <a:cubicBezTo>
                    <a:pt x="136" y="12376"/>
                    <a:pt x="150" y="12277"/>
                    <a:pt x="165" y="12178"/>
                  </a:cubicBezTo>
                  <a:cubicBezTo>
                    <a:pt x="1133" y="10027"/>
                    <a:pt x="2001" y="7795"/>
                    <a:pt x="3164" y="5745"/>
                  </a:cubicBezTo>
                  <a:cubicBezTo>
                    <a:pt x="4290" y="3759"/>
                    <a:pt x="5998" y="2188"/>
                    <a:pt x="7128" y="211"/>
                  </a:cubicBezTo>
                  <a:cubicBezTo>
                    <a:pt x="7136" y="195"/>
                    <a:pt x="7123" y="181"/>
                    <a:pt x="7110" y="181"/>
                  </a:cubicBezTo>
                  <a:cubicBezTo>
                    <a:pt x="7104" y="181"/>
                    <a:pt x="7099" y="184"/>
                    <a:pt x="7094" y="191"/>
                  </a:cubicBezTo>
                  <a:cubicBezTo>
                    <a:pt x="5892" y="2123"/>
                    <a:pt x="4231" y="3727"/>
                    <a:pt x="3110" y="5713"/>
                  </a:cubicBezTo>
                  <a:cubicBezTo>
                    <a:pt x="1976" y="7719"/>
                    <a:pt x="1107" y="9901"/>
                    <a:pt x="186" y="12017"/>
                  </a:cubicBezTo>
                  <a:cubicBezTo>
                    <a:pt x="529" y="9754"/>
                    <a:pt x="1421" y="7644"/>
                    <a:pt x="2600" y="5684"/>
                  </a:cubicBezTo>
                  <a:cubicBezTo>
                    <a:pt x="3827" y="3642"/>
                    <a:pt x="5255" y="1562"/>
                    <a:pt x="7096" y="27"/>
                  </a:cubicBezTo>
                  <a:cubicBezTo>
                    <a:pt x="7107" y="18"/>
                    <a:pt x="7097" y="0"/>
                    <a:pt x="7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6662475" y="3097825"/>
              <a:ext cx="137200" cy="239675"/>
            </a:xfrm>
            <a:custGeom>
              <a:avLst/>
              <a:gdLst/>
              <a:ahLst/>
              <a:cxnLst/>
              <a:rect l="l" t="t" r="r" b="b"/>
              <a:pathLst>
                <a:path w="5488" h="9587" extrusionOk="0">
                  <a:moveTo>
                    <a:pt x="5432" y="1"/>
                  </a:moveTo>
                  <a:cubicBezTo>
                    <a:pt x="5421" y="1"/>
                    <a:pt x="5409" y="6"/>
                    <a:pt x="5401" y="18"/>
                  </a:cubicBezTo>
                  <a:cubicBezTo>
                    <a:pt x="4400" y="1583"/>
                    <a:pt x="3415" y="3151"/>
                    <a:pt x="2629" y="4836"/>
                  </a:cubicBezTo>
                  <a:cubicBezTo>
                    <a:pt x="1859" y="6490"/>
                    <a:pt x="1049" y="8062"/>
                    <a:pt x="8" y="9565"/>
                  </a:cubicBezTo>
                  <a:cubicBezTo>
                    <a:pt x="0" y="9577"/>
                    <a:pt x="10" y="9586"/>
                    <a:pt x="20" y="9586"/>
                  </a:cubicBezTo>
                  <a:cubicBezTo>
                    <a:pt x="24" y="9586"/>
                    <a:pt x="28" y="9585"/>
                    <a:pt x="32" y="9580"/>
                  </a:cubicBezTo>
                  <a:cubicBezTo>
                    <a:pt x="1129" y="8120"/>
                    <a:pt x="1921" y="6521"/>
                    <a:pt x="2693" y="4874"/>
                  </a:cubicBezTo>
                  <a:cubicBezTo>
                    <a:pt x="3483" y="3191"/>
                    <a:pt x="4468" y="1621"/>
                    <a:pt x="5469" y="58"/>
                  </a:cubicBezTo>
                  <a:cubicBezTo>
                    <a:pt x="5487" y="29"/>
                    <a:pt x="5460" y="1"/>
                    <a:pt x="5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6651350" y="3035900"/>
              <a:ext cx="78100" cy="225750"/>
            </a:xfrm>
            <a:custGeom>
              <a:avLst/>
              <a:gdLst/>
              <a:ahLst/>
              <a:cxnLst/>
              <a:rect l="l" t="t" r="r" b="b"/>
              <a:pathLst>
                <a:path w="3124" h="9030" extrusionOk="0">
                  <a:moveTo>
                    <a:pt x="3079" y="0"/>
                  </a:moveTo>
                  <a:cubicBezTo>
                    <a:pt x="3071" y="0"/>
                    <a:pt x="3062" y="4"/>
                    <a:pt x="3054" y="13"/>
                  </a:cubicBezTo>
                  <a:cubicBezTo>
                    <a:pt x="1395" y="2002"/>
                    <a:pt x="663" y="4681"/>
                    <a:pt x="317" y="7200"/>
                  </a:cubicBezTo>
                  <a:cubicBezTo>
                    <a:pt x="314" y="7224"/>
                    <a:pt x="334" y="7239"/>
                    <a:pt x="352" y="7239"/>
                  </a:cubicBezTo>
                  <a:cubicBezTo>
                    <a:pt x="363" y="7239"/>
                    <a:pt x="374" y="7232"/>
                    <a:pt x="377" y="7217"/>
                  </a:cubicBezTo>
                  <a:cubicBezTo>
                    <a:pt x="577" y="5827"/>
                    <a:pt x="897" y="4456"/>
                    <a:pt x="1386" y="3138"/>
                  </a:cubicBezTo>
                  <a:cubicBezTo>
                    <a:pt x="1650" y="2426"/>
                    <a:pt x="1965" y="1730"/>
                    <a:pt x="2366" y="1082"/>
                  </a:cubicBezTo>
                  <a:cubicBezTo>
                    <a:pt x="2448" y="949"/>
                    <a:pt x="2886" y="276"/>
                    <a:pt x="2933" y="276"/>
                  </a:cubicBezTo>
                  <a:cubicBezTo>
                    <a:pt x="2933" y="276"/>
                    <a:pt x="2934" y="276"/>
                    <a:pt x="2934" y="276"/>
                  </a:cubicBezTo>
                  <a:cubicBezTo>
                    <a:pt x="2942" y="280"/>
                    <a:pt x="2622" y="998"/>
                    <a:pt x="2601" y="1050"/>
                  </a:cubicBezTo>
                  <a:cubicBezTo>
                    <a:pt x="1517" y="3621"/>
                    <a:pt x="627" y="6285"/>
                    <a:pt x="5" y="9007"/>
                  </a:cubicBezTo>
                  <a:cubicBezTo>
                    <a:pt x="1" y="9021"/>
                    <a:pt x="11" y="9030"/>
                    <a:pt x="22" y="9030"/>
                  </a:cubicBezTo>
                  <a:cubicBezTo>
                    <a:pt x="30" y="9030"/>
                    <a:pt x="37" y="9026"/>
                    <a:pt x="41" y="9016"/>
                  </a:cubicBezTo>
                  <a:cubicBezTo>
                    <a:pt x="831" y="5948"/>
                    <a:pt x="1824" y="2955"/>
                    <a:pt x="3113" y="59"/>
                  </a:cubicBezTo>
                  <a:cubicBezTo>
                    <a:pt x="3124" y="32"/>
                    <a:pt x="3103" y="0"/>
                    <a:pt x="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6689825" y="3037275"/>
              <a:ext cx="40775" cy="151675"/>
            </a:xfrm>
            <a:custGeom>
              <a:avLst/>
              <a:gdLst/>
              <a:ahLst/>
              <a:cxnLst/>
              <a:rect l="l" t="t" r="r" b="b"/>
              <a:pathLst>
                <a:path w="1631" h="6067" extrusionOk="0">
                  <a:moveTo>
                    <a:pt x="1604" y="0"/>
                  </a:moveTo>
                  <a:cubicBezTo>
                    <a:pt x="1598" y="0"/>
                    <a:pt x="1592" y="3"/>
                    <a:pt x="1589" y="10"/>
                  </a:cubicBezTo>
                  <a:cubicBezTo>
                    <a:pt x="762" y="1921"/>
                    <a:pt x="0" y="3915"/>
                    <a:pt x="62" y="6029"/>
                  </a:cubicBezTo>
                  <a:cubicBezTo>
                    <a:pt x="62" y="6054"/>
                    <a:pt x="82" y="6066"/>
                    <a:pt x="101" y="6066"/>
                  </a:cubicBezTo>
                  <a:cubicBezTo>
                    <a:pt x="120" y="6066"/>
                    <a:pt x="138" y="6054"/>
                    <a:pt x="138" y="6029"/>
                  </a:cubicBezTo>
                  <a:cubicBezTo>
                    <a:pt x="76" y="3900"/>
                    <a:pt x="862" y="1969"/>
                    <a:pt x="1625" y="25"/>
                  </a:cubicBezTo>
                  <a:cubicBezTo>
                    <a:pt x="1630" y="12"/>
                    <a:pt x="1617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6719725" y="3095100"/>
              <a:ext cx="159100" cy="174100"/>
            </a:xfrm>
            <a:custGeom>
              <a:avLst/>
              <a:gdLst/>
              <a:ahLst/>
              <a:cxnLst/>
              <a:rect l="l" t="t" r="r" b="b"/>
              <a:pathLst>
                <a:path w="6364" h="6964" extrusionOk="0">
                  <a:moveTo>
                    <a:pt x="6320" y="0"/>
                  </a:moveTo>
                  <a:cubicBezTo>
                    <a:pt x="6315" y="0"/>
                    <a:pt x="6310" y="2"/>
                    <a:pt x="6305" y="6"/>
                  </a:cubicBezTo>
                  <a:cubicBezTo>
                    <a:pt x="4342" y="1451"/>
                    <a:pt x="2549" y="3106"/>
                    <a:pt x="977" y="4971"/>
                  </a:cubicBezTo>
                  <a:cubicBezTo>
                    <a:pt x="960" y="4992"/>
                    <a:pt x="979" y="5020"/>
                    <a:pt x="999" y="5020"/>
                  </a:cubicBezTo>
                  <a:cubicBezTo>
                    <a:pt x="1005" y="5020"/>
                    <a:pt x="1011" y="5018"/>
                    <a:pt x="1017" y="5011"/>
                  </a:cubicBezTo>
                  <a:cubicBezTo>
                    <a:pt x="1869" y="4025"/>
                    <a:pt x="2765" y="3081"/>
                    <a:pt x="3727" y="2201"/>
                  </a:cubicBezTo>
                  <a:cubicBezTo>
                    <a:pt x="4175" y="1790"/>
                    <a:pt x="4635" y="1393"/>
                    <a:pt x="5106" y="1009"/>
                  </a:cubicBezTo>
                  <a:cubicBezTo>
                    <a:pt x="5402" y="769"/>
                    <a:pt x="5726" y="413"/>
                    <a:pt x="6067" y="242"/>
                  </a:cubicBezTo>
                  <a:lnTo>
                    <a:pt x="6067" y="242"/>
                  </a:lnTo>
                  <a:cubicBezTo>
                    <a:pt x="5997" y="286"/>
                    <a:pt x="5928" y="334"/>
                    <a:pt x="5864" y="386"/>
                  </a:cubicBezTo>
                  <a:cubicBezTo>
                    <a:pt x="5863" y="386"/>
                    <a:pt x="5862" y="386"/>
                    <a:pt x="5861" y="386"/>
                  </a:cubicBezTo>
                  <a:cubicBezTo>
                    <a:pt x="5850" y="386"/>
                    <a:pt x="5839" y="391"/>
                    <a:pt x="5834" y="401"/>
                  </a:cubicBezTo>
                  <a:cubicBezTo>
                    <a:pt x="5830" y="407"/>
                    <a:pt x="5826" y="414"/>
                    <a:pt x="5822" y="419"/>
                  </a:cubicBezTo>
                  <a:cubicBezTo>
                    <a:pt x="5743" y="485"/>
                    <a:pt x="5664" y="555"/>
                    <a:pt x="5596" y="619"/>
                  </a:cubicBezTo>
                  <a:cubicBezTo>
                    <a:pt x="3565" y="2520"/>
                    <a:pt x="1813" y="4809"/>
                    <a:pt x="14" y="6927"/>
                  </a:cubicBezTo>
                  <a:cubicBezTo>
                    <a:pt x="1" y="6942"/>
                    <a:pt x="14" y="6963"/>
                    <a:pt x="29" y="6963"/>
                  </a:cubicBezTo>
                  <a:cubicBezTo>
                    <a:pt x="34" y="6963"/>
                    <a:pt x="39" y="6961"/>
                    <a:pt x="43" y="6957"/>
                  </a:cubicBezTo>
                  <a:cubicBezTo>
                    <a:pt x="1121" y="5744"/>
                    <a:pt x="2184" y="4519"/>
                    <a:pt x="3249" y="3296"/>
                  </a:cubicBezTo>
                  <a:cubicBezTo>
                    <a:pt x="4044" y="2382"/>
                    <a:pt x="4822" y="1445"/>
                    <a:pt x="5706" y="615"/>
                  </a:cubicBezTo>
                  <a:lnTo>
                    <a:pt x="5706" y="615"/>
                  </a:lnTo>
                  <a:cubicBezTo>
                    <a:pt x="4832" y="2090"/>
                    <a:pt x="3848" y="3489"/>
                    <a:pt x="2773" y="4827"/>
                  </a:cubicBezTo>
                  <a:cubicBezTo>
                    <a:pt x="2759" y="4845"/>
                    <a:pt x="2775" y="4870"/>
                    <a:pt x="2792" y="4870"/>
                  </a:cubicBezTo>
                  <a:cubicBezTo>
                    <a:pt x="2798" y="4870"/>
                    <a:pt x="2803" y="4867"/>
                    <a:pt x="2808" y="4861"/>
                  </a:cubicBezTo>
                  <a:cubicBezTo>
                    <a:pt x="3952" y="3472"/>
                    <a:pt x="4968" y="1992"/>
                    <a:pt x="5887" y="446"/>
                  </a:cubicBezTo>
                  <a:cubicBezTo>
                    <a:pt x="6035" y="313"/>
                    <a:pt x="6187" y="181"/>
                    <a:pt x="6342" y="53"/>
                  </a:cubicBezTo>
                  <a:cubicBezTo>
                    <a:pt x="6364" y="35"/>
                    <a:pt x="6343" y="0"/>
                    <a:pt x="6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6395925" y="3027475"/>
              <a:ext cx="627300" cy="620425"/>
            </a:xfrm>
            <a:custGeom>
              <a:avLst/>
              <a:gdLst/>
              <a:ahLst/>
              <a:cxnLst/>
              <a:rect l="l" t="t" r="r" b="b"/>
              <a:pathLst>
                <a:path w="25092" h="24817" extrusionOk="0">
                  <a:moveTo>
                    <a:pt x="7158" y="2212"/>
                  </a:moveTo>
                  <a:cubicBezTo>
                    <a:pt x="7159" y="2212"/>
                    <a:pt x="7159" y="2212"/>
                    <a:pt x="7160" y="2212"/>
                  </a:cubicBezTo>
                  <a:cubicBezTo>
                    <a:pt x="7160" y="2212"/>
                    <a:pt x="7159" y="2212"/>
                    <a:pt x="7159" y="2212"/>
                  </a:cubicBezTo>
                  <a:lnTo>
                    <a:pt x="7159" y="2212"/>
                  </a:lnTo>
                  <a:cubicBezTo>
                    <a:pt x="7136" y="2212"/>
                    <a:pt x="7496" y="3419"/>
                    <a:pt x="7540" y="3528"/>
                  </a:cubicBezTo>
                  <a:cubicBezTo>
                    <a:pt x="7792" y="4160"/>
                    <a:pt x="8044" y="4745"/>
                    <a:pt x="8008" y="5442"/>
                  </a:cubicBezTo>
                  <a:cubicBezTo>
                    <a:pt x="8004" y="5479"/>
                    <a:pt x="8030" y="5513"/>
                    <a:pt x="8068" y="5517"/>
                  </a:cubicBezTo>
                  <a:lnTo>
                    <a:pt x="8068" y="5554"/>
                  </a:lnTo>
                  <a:cubicBezTo>
                    <a:pt x="7932" y="6117"/>
                    <a:pt x="7825" y="6686"/>
                    <a:pt x="7749" y="7260"/>
                  </a:cubicBezTo>
                  <a:cubicBezTo>
                    <a:pt x="7722" y="7462"/>
                    <a:pt x="7700" y="7665"/>
                    <a:pt x="7680" y="7868"/>
                  </a:cubicBezTo>
                  <a:cubicBezTo>
                    <a:pt x="7397" y="7289"/>
                    <a:pt x="7116" y="6712"/>
                    <a:pt x="6834" y="6134"/>
                  </a:cubicBezTo>
                  <a:cubicBezTo>
                    <a:pt x="6837" y="6130"/>
                    <a:pt x="6840" y="6125"/>
                    <a:pt x="6840" y="6121"/>
                  </a:cubicBezTo>
                  <a:cubicBezTo>
                    <a:pt x="6846" y="5469"/>
                    <a:pt x="6701" y="4833"/>
                    <a:pt x="6746" y="4175"/>
                  </a:cubicBezTo>
                  <a:cubicBezTo>
                    <a:pt x="6758" y="3999"/>
                    <a:pt x="7068" y="2212"/>
                    <a:pt x="7158" y="2212"/>
                  </a:cubicBezTo>
                  <a:close/>
                  <a:moveTo>
                    <a:pt x="13367" y="349"/>
                  </a:moveTo>
                  <a:cubicBezTo>
                    <a:pt x="12971" y="2233"/>
                    <a:pt x="12553" y="4111"/>
                    <a:pt x="12094" y="5983"/>
                  </a:cubicBezTo>
                  <a:cubicBezTo>
                    <a:pt x="12093" y="5991"/>
                    <a:pt x="12091" y="5999"/>
                    <a:pt x="12093" y="6007"/>
                  </a:cubicBezTo>
                  <a:cubicBezTo>
                    <a:pt x="11364" y="7086"/>
                    <a:pt x="10755" y="8239"/>
                    <a:pt x="10308" y="9445"/>
                  </a:cubicBezTo>
                  <a:cubicBezTo>
                    <a:pt x="10383" y="8847"/>
                    <a:pt x="10448" y="8249"/>
                    <a:pt x="10506" y="7652"/>
                  </a:cubicBezTo>
                  <a:cubicBezTo>
                    <a:pt x="10580" y="6890"/>
                    <a:pt x="10644" y="6129"/>
                    <a:pt x="10703" y="5366"/>
                  </a:cubicBezTo>
                  <a:cubicBezTo>
                    <a:pt x="11155" y="3488"/>
                    <a:pt x="12037" y="1769"/>
                    <a:pt x="13367" y="349"/>
                  </a:cubicBezTo>
                  <a:close/>
                  <a:moveTo>
                    <a:pt x="19113" y="2850"/>
                  </a:moveTo>
                  <a:lnTo>
                    <a:pt x="19113" y="2850"/>
                  </a:lnTo>
                  <a:cubicBezTo>
                    <a:pt x="18276" y="3980"/>
                    <a:pt x="17980" y="5427"/>
                    <a:pt x="17027" y="6485"/>
                  </a:cubicBezTo>
                  <a:cubicBezTo>
                    <a:pt x="17003" y="6510"/>
                    <a:pt x="16999" y="6549"/>
                    <a:pt x="17016" y="6580"/>
                  </a:cubicBezTo>
                  <a:cubicBezTo>
                    <a:pt x="15983" y="7189"/>
                    <a:pt x="14989" y="7876"/>
                    <a:pt x="14049" y="8680"/>
                  </a:cubicBezTo>
                  <a:cubicBezTo>
                    <a:pt x="13714" y="8967"/>
                    <a:pt x="13385" y="9264"/>
                    <a:pt x="13059" y="9574"/>
                  </a:cubicBezTo>
                  <a:cubicBezTo>
                    <a:pt x="13593" y="8521"/>
                    <a:pt x="14134" y="7473"/>
                    <a:pt x="14662" y="6418"/>
                  </a:cubicBezTo>
                  <a:cubicBezTo>
                    <a:pt x="15927" y="4963"/>
                    <a:pt x="17411" y="3754"/>
                    <a:pt x="19113" y="2850"/>
                  </a:cubicBezTo>
                  <a:close/>
                  <a:moveTo>
                    <a:pt x="23533" y="6862"/>
                  </a:moveTo>
                  <a:cubicBezTo>
                    <a:pt x="23625" y="6862"/>
                    <a:pt x="23465" y="6977"/>
                    <a:pt x="23231" y="7214"/>
                  </a:cubicBezTo>
                  <a:cubicBezTo>
                    <a:pt x="22949" y="7498"/>
                    <a:pt x="22663" y="7776"/>
                    <a:pt x="22369" y="8048"/>
                  </a:cubicBezTo>
                  <a:cubicBezTo>
                    <a:pt x="21690" y="8677"/>
                    <a:pt x="20980" y="9271"/>
                    <a:pt x="20243" y="9834"/>
                  </a:cubicBezTo>
                  <a:cubicBezTo>
                    <a:pt x="20238" y="9838"/>
                    <a:pt x="20233" y="9844"/>
                    <a:pt x="20229" y="9851"/>
                  </a:cubicBezTo>
                  <a:cubicBezTo>
                    <a:pt x="18618" y="10338"/>
                    <a:pt x="17047" y="10955"/>
                    <a:pt x="15545" y="11717"/>
                  </a:cubicBezTo>
                  <a:cubicBezTo>
                    <a:pt x="15759" y="11525"/>
                    <a:pt x="15969" y="11330"/>
                    <a:pt x="16177" y="11132"/>
                  </a:cubicBezTo>
                  <a:cubicBezTo>
                    <a:pt x="16943" y="10411"/>
                    <a:pt x="17690" y="9668"/>
                    <a:pt x="18432" y="8921"/>
                  </a:cubicBezTo>
                  <a:cubicBezTo>
                    <a:pt x="19989" y="8151"/>
                    <a:pt x="21532" y="7421"/>
                    <a:pt x="23209" y="6940"/>
                  </a:cubicBezTo>
                  <a:cubicBezTo>
                    <a:pt x="23387" y="6888"/>
                    <a:pt x="23489" y="6862"/>
                    <a:pt x="23533" y="6862"/>
                  </a:cubicBezTo>
                  <a:close/>
                  <a:moveTo>
                    <a:pt x="2136" y="5570"/>
                  </a:moveTo>
                  <a:lnTo>
                    <a:pt x="2136" y="5570"/>
                  </a:lnTo>
                  <a:cubicBezTo>
                    <a:pt x="2897" y="6750"/>
                    <a:pt x="4284" y="7374"/>
                    <a:pt x="5165" y="8473"/>
                  </a:cubicBezTo>
                  <a:cubicBezTo>
                    <a:pt x="5174" y="8485"/>
                    <a:pt x="5187" y="8493"/>
                    <a:pt x="5203" y="8497"/>
                  </a:cubicBezTo>
                  <a:cubicBezTo>
                    <a:pt x="5451" y="10050"/>
                    <a:pt x="5986" y="11577"/>
                    <a:pt x="6639" y="13002"/>
                  </a:cubicBezTo>
                  <a:cubicBezTo>
                    <a:pt x="6121" y="12375"/>
                    <a:pt x="5557" y="11787"/>
                    <a:pt x="4951" y="11243"/>
                  </a:cubicBezTo>
                  <a:cubicBezTo>
                    <a:pt x="4696" y="11014"/>
                    <a:pt x="4432" y="10795"/>
                    <a:pt x="4163" y="10582"/>
                  </a:cubicBezTo>
                  <a:cubicBezTo>
                    <a:pt x="3217" y="8992"/>
                    <a:pt x="2493" y="7374"/>
                    <a:pt x="2136" y="5570"/>
                  </a:cubicBezTo>
                  <a:close/>
                  <a:moveTo>
                    <a:pt x="24552" y="11094"/>
                  </a:moveTo>
                  <a:cubicBezTo>
                    <a:pt x="24651" y="11102"/>
                    <a:pt x="24644" y="11139"/>
                    <a:pt x="24536" y="11203"/>
                  </a:cubicBezTo>
                  <a:cubicBezTo>
                    <a:pt x="24383" y="11651"/>
                    <a:pt x="23425" y="12195"/>
                    <a:pt x="23065" y="12425"/>
                  </a:cubicBezTo>
                  <a:cubicBezTo>
                    <a:pt x="22488" y="12791"/>
                    <a:pt x="21869" y="13068"/>
                    <a:pt x="21221" y="13281"/>
                  </a:cubicBezTo>
                  <a:cubicBezTo>
                    <a:pt x="21185" y="13292"/>
                    <a:pt x="21164" y="13328"/>
                    <a:pt x="21172" y="13364"/>
                  </a:cubicBezTo>
                  <a:cubicBezTo>
                    <a:pt x="19895" y="13370"/>
                    <a:pt x="18620" y="13472"/>
                    <a:pt x="17360" y="13666"/>
                  </a:cubicBezTo>
                  <a:cubicBezTo>
                    <a:pt x="18566" y="13066"/>
                    <a:pt x="19743" y="12410"/>
                    <a:pt x="20897" y="11714"/>
                  </a:cubicBezTo>
                  <a:cubicBezTo>
                    <a:pt x="21466" y="11594"/>
                    <a:pt x="22034" y="11462"/>
                    <a:pt x="22608" y="11359"/>
                  </a:cubicBezTo>
                  <a:cubicBezTo>
                    <a:pt x="23067" y="11278"/>
                    <a:pt x="23527" y="11209"/>
                    <a:pt x="23989" y="11154"/>
                  </a:cubicBezTo>
                  <a:cubicBezTo>
                    <a:pt x="24176" y="11131"/>
                    <a:pt x="24364" y="11111"/>
                    <a:pt x="24552" y="11094"/>
                  </a:cubicBezTo>
                  <a:close/>
                  <a:moveTo>
                    <a:pt x="16796" y="1357"/>
                  </a:moveTo>
                  <a:lnTo>
                    <a:pt x="16796" y="1357"/>
                  </a:lnTo>
                  <a:cubicBezTo>
                    <a:pt x="16078" y="2445"/>
                    <a:pt x="15765" y="3740"/>
                    <a:pt x="15208" y="4915"/>
                  </a:cubicBezTo>
                  <a:cubicBezTo>
                    <a:pt x="14425" y="6570"/>
                    <a:pt x="13559" y="8189"/>
                    <a:pt x="12734" y="9823"/>
                  </a:cubicBezTo>
                  <a:cubicBezTo>
                    <a:pt x="12723" y="9844"/>
                    <a:pt x="12721" y="9870"/>
                    <a:pt x="12730" y="9894"/>
                  </a:cubicBezTo>
                  <a:cubicBezTo>
                    <a:pt x="11491" y="11115"/>
                    <a:pt x="10356" y="12491"/>
                    <a:pt x="9436" y="13974"/>
                  </a:cubicBezTo>
                  <a:cubicBezTo>
                    <a:pt x="9815" y="12653"/>
                    <a:pt x="10063" y="11293"/>
                    <a:pt x="10247" y="9927"/>
                  </a:cubicBezTo>
                  <a:cubicBezTo>
                    <a:pt x="11724" y="6516"/>
                    <a:pt x="13797" y="3573"/>
                    <a:pt x="16796" y="1357"/>
                  </a:cubicBezTo>
                  <a:close/>
                  <a:moveTo>
                    <a:pt x="5641" y="3958"/>
                  </a:moveTo>
                  <a:lnTo>
                    <a:pt x="5641" y="3958"/>
                  </a:lnTo>
                  <a:cubicBezTo>
                    <a:pt x="5783" y="4551"/>
                    <a:pt x="6126" y="5098"/>
                    <a:pt x="6391" y="5642"/>
                  </a:cubicBezTo>
                  <a:cubicBezTo>
                    <a:pt x="6810" y="6501"/>
                    <a:pt x="7229" y="7358"/>
                    <a:pt x="7648" y="8216"/>
                  </a:cubicBezTo>
                  <a:cubicBezTo>
                    <a:pt x="7546" y="9448"/>
                    <a:pt x="7552" y="10688"/>
                    <a:pt x="7622" y="11923"/>
                  </a:cubicBezTo>
                  <a:cubicBezTo>
                    <a:pt x="7689" y="13090"/>
                    <a:pt x="7693" y="14401"/>
                    <a:pt x="8077" y="15539"/>
                  </a:cubicBezTo>
                  <a:cubicBezTo>
                    <a:pt x="7922" y="15211"/>
                    <a:pt x="7829" y="14864"/>
                    <a:pt x="7674" y="14520"/>
                  </a:cubicBezTo>
                  <a:cubicBezTo>
                    <a:pt x="7490" y="14113"/>
                    <a:pt x="7233" y="13752"/>
                    <a:pt x="6962" y="13401"/>
                  </a:cubicBezTo>
                  <a:cubicBezTo>
                    <a:pt x="6941" y="13373"/>
                    <a:pt x="6918" y="13348"/>
                    <a:pt x="6897" y="13321"/>
                  </a:cubicBezTo>
                  <a:cubicBezTo>
                    <a:pt x="5730" y="10310"/>
                    <a:pt x="4638" y="7156"/>
                    <a:pt x="5641" y="3958"/>
                  </a:cubicBezTo>
                  <a:close/>
                  <a:moveTo>
                    <a:pt x="22517" y="4177"/>
                  </a:moveTo>
                  <a:lnTo>
                    <a:pt x="22517" y="4177"/>
                  </a:lnTo>
                  <a:cubicBezTo>
                    <a:pt x="21646" y="4936"/>
                    <a:pt x="21045" y="5990"/>
                    <a:pt x="20245" y="6822"/>
                  </a:cubicBezTo>
                  <a:cubicBezTo>
                    <a:pt x="19066" y="8049"/>
                    <a:pt x="17851" y="9251"/>
                    <a:pt x="16628" y="10435"/>
                  </a:cubicBezTo>
                  <a:cubicBezTo>
                    <a:pt x="14268" y="12723"/>
                    <a:pt x="11675" y="14851"/>
                    <a:pt x="8515" y="15889"/>
                  </a:cubicBezTo>
                  <a:cubicBezTo>
                    <a:pt x="8731" y="15513"/>
                    <a:pt x="8951" y="15143"/>
                    <a:pt x="9176" y="14777"/>
                  </a:cubicBezTo>
                  <a:cubicBezTo>
                    <a:pt x="9185" y="14767"/>
                    <a:pt x="9193" y="14756"/>
                    <a:pt x="9197" y="14743"/>
                  </a:cubicBezTo>
                  <a:lnTo>
                    <a:pt x="9199" y="14740"/>
                  </a:lnTo>
                  <a:cubicBezTo>
                    <a:pt x="10520" y="12595"/>
                    <a:pt x="12026" y="10632"/>
                    <a:pt x="13958" y="8944"/>
                  </a:cubicBezTo>
                  <a:cubicBezTo>
                    <a:pt x="16494" y="6730"/>
                    <a:pt x="19415" y="5365"/>
                    <a:pt x="22517" y="4177"/>
                  </a:cubicBezTo>
                  <a:close/>
                  <a:moveTo>
                    <a:pt x="10759" y="369"/>
                  </a:moveTo>
                  <a:lnTo>
                    <a:pt x="10759" y="369"/>
                  </a:lnTo>
                  <a:cubicBezTo>
                    <a:pt x="10656" y="1339"/>
                    <a:pt x="10726" y="2321"/>
                    <a:pt x="10672" y="3296"/>
                  </a:cubicBezTo>
                  <a:cubicBezTo>
                    <a:pt x="10603" y="4561"/>
                    <a:pt x="10488" y="5825"/>
                    <a:pt x="10372" y="7086"/>
                  </a:cubicBezTo>
                  <a:cubicBezTo>
                    <a:pt x="10139" y="9636"/>
                    <a:pt x="9745" y="12127"/>
                    <a:pt x="9067" y="14596"/>
                  </a:cubicBezTo>
                  <a:cubicBezTo>
                    <a:pt x="8817" y="15035"/>
                    <a:pt x="8585" y="15481"/>
                    <a:pt x="8377" y="15936"/>
                  </a:cubicBezTo>
                  <a:lnTo>
                    <a:pt x="8361" y="15941"/>
                  </a:lnTo>
                  <a:cubicBezTo>
                    <a:pt x="7806" y="14594"/>
                    <a:pt x="7818" y="12940"/>
                    <a:pt x="7756" y="11499"/>
                  </a:cubicBezTo>
                  <a:lnTo>
                    <a:pt x="7757" y="11499"/>
                  </a:lnTo>
                  <a:cubicBezTo>
                    <a:pt x="7709" y="10400"/>
                    <a:pt x="7717" y="9299"/>
                    <a:pt x="7810" y="8203"/>
                  </a:cubicBezTo>
                  <a:cubicBezTo>
                    <a:pt x="7816" y="8188"/>
                    <a:pt x="7817" y="8173"/>
                    <a:pt x="7814" y="8159"/>
                  </a:cubicBezTo>
                  <a:cubicBezTo>
                    <a:pt x="7840" y="7865"/>
                    <a:pt x="7870" y="7573"/>
                    <a:pt x="7910" y="7281"/>
                  </a:cubicBezTo>
                  <a:cubicBezTo>
                    <a:pt x="8246" y="4769"/>
                    <a:pt x="9129" y="2329"/>
                    <a:pt x="10759" y="369"/>
                  </a:cubicBezTo>
                  <a:close/>
                  <a:moveTo>
                    <a:pt x="352" y="8397"/>
                  </a:moveTo>
                  <a:lnTo>
                    <a:pt x="352" y="8397"/>
                  </a:lnTo>
                  <a:cubicBezTo>
                    <a:pt x="930" y="8847"/>
                    <a:pt x="1631" y="9131"/>
                    <a:pt x="2259" y="9507"/>
                  </a:cubicBezTo>
                  <a:cubicBezTo>
                    <a:pt x="3167" y="10051"/>
                    <a:pt x="4020" y="10679"/>
                    <a:pt x="4810" y="11386"/>
                  </a:cubicBezTo>
                  <a:cubicBezTo>
                    <a:pt x="5597" y="12091"/>
                    <a:pt x="6339" y="12874"/>
                    <a:pt x="6969" y="13725"/>
                  </a:cubicBezTo>
                  <a:cubicBezTo>
                    <a:pt x="7480" y="14416"/>
                    <a:pt x="7652" y="15277"/>
                    <a:pt x="8144" y="15961"/>
                  </a:cubicBezTo>
                  <a:cubicBezTo>
                    <a:pt x="7258" y="15877"/>
                    <a:pt x="6206" y="15049"/>
                    <a:pt x="5507" y="14582"/>
                  </a:cubicBezTo>
                  <a:cubicBezTo>
                    <a:pt x="4678" y="14030"/>
                    <a:pt x="3895" y="13409"/>
                    <a:pt x="3185" y="12709"/>
                  </a:cubicBezTo>
                  <a:cubicBezTo>
                    <a:pt x="1943" y="11483"/>
                    <a:pt x="960" y="10030"/>
                    <a:pt x="352" y="8397"/>
                  </a:cubicBezTo>
                  <a:close/>
                  <a:moveTo>
                    <a:pt x="24616" y="9036"/>
                  </a:moveTo>
                  <a:lnTo>
                    <a:pt x="24616" y="9036"/>
                  </a:lnTo>
                  <a:cubicBezTo>
                    <a:pt x="22154" y="10807"/>
                    <a:pt x="19561" y="12349"/>
                    <a:pt x="16856" y="13724"/>
                  </a:cubicBezTo>
                  <a:lnTo>
                    <a:pt x="16856" y="13722"/>
                  </a:lnTo>
                  <a:cubicBezTo>
                    <a:pt x="16843" y="13729"/>
                    <a:pt x="16831" y="13741"/>
                    <a:pt x="16823" y="13754"/>
                  </a:cubicBezTo>
                  <a:cubicBezTo>
                    <a:pt x="16688" y="13778"/>
                    <a:pt x="16553" y="13802"/>
                    <a:pt x="16419" y="13829"/>
                  </a:cubicBezTo>
                  <a:cubicBezTo>
                    <a:pt x="13849" y="14329"/>
                    <a:pt x="11412" y="15309"/>
                    <a:pt x="8887" y="15973"/>
                  </a:cubicBezTo>
                  <a:cubicBezTo>
                    <a:pt x="11310" y="15111"/>
                    <a:pt x="13411" y="13618"/>
                    <a:pt x="15325" y="11917"/>
                  </a:cubicBezTo>
                  <a:cubicBezTo>
                    <a:pt x="18299" y="10548"/>
                    <a:pt x="21382" y="9544"/>
                    <a:pt x="24616" y="9036"/>
                  </a:cubicBezTo>
                  <a:close/>
                  <a:moveTo>
                    <a:pt x="21324" y="13544"/>
                  </a:moveTo>
                  <a:cubicBezTo>
                    <a:pt x="22230" y="13544"/>
                    <a:pt x="23137" y="13590"/>
                    <a:pt x="24040" y="13682"/>
                  </a:cubicBezTo>
                  <a:cubicBezTo>
                    <a:pt x="22391" y="14156"/>
                    <a:pt x="20788" y="14780"/>
                    <a:pt x="19158" y="15316"/>
                  </a:cubicBezTo>
                  <a:lnTo>
                    <a:pt x="19158" y="15315"/>
                  </a:lnTo>
                  <a:lnTo>
                    <a:pt x="19129" y="15313"/>
                  </a:lnTo>
                  <a:cubicBezTo>
                    <a:pt x="19126" y="15313"/>
                    <a:pt x="19124" y="15313"/>
                    <a:pt x="19121" y="15313"/>
                  </a:cubicBezTo>
                  <a:cubicBezTo>
                    <a:pt x="19095" y="15313"/>
                    <a:pt x="19070" y="15326"/>
                    <a:pt x="19057" y="15348"/>
                  </a:cubicBezTo>
                  <a:cubicBezTo>
                    <a:pt x="18372" y="15571"/>
                    <a:pt x="17684" y="15779"/>
                    <a:pt x="16985" y="15951"/>
                  </a:cubicBezTo>
                  <a:cubicBezTo>
                    <a:pt x="15683" y="16273"/>
                    <a:pt x="14347" y="16436"/>
                    <a:pt x="13007" y="16436"/>
                  </a:cubicBezTo>
                  <a:cubicBezTo>
                    <a:pt x="12919" y="16436"/>
                    <a:pt x="12832" y="16435"/>
                    <a:pt x="12745" y="16434"/>
                  </a:cubicBezTo>
                  <a:cubicBezTo>
                    <a:pt x="11415" y="16415"/>
                    <a:pt x="9957" y="16398"/>
                    <a:pt x="8647" y="16109"/>
                  </a:cubicBezTo>
                  <a:cubicBezTo>
                    <a:pt x="11196" y="15557"/>
                    <a:pt x="13630" y="14570"/>
                    <a:pt x="16191" y="14053"/>
                  </a:cubicBezTo>
                  <a:cubicBezTo>
                    <a:pt x="17884" y="13711"/>
                    <a:pt x="19603" y="13544"/>
                    <a:pt x="21324" y="13544"/>
                  </a:cubicBezTo>
                  <a:close/>
                  <a:moveTo>
                    <a:pt x="19215" y="15501"/>
                  </a:moveTo>
                  <a:cubicBezTo>
                    <a:pt x="20844" y="15600"/>
                    <a:pt x="22459" y="15844"/>
                    <a:pt x="24044" y="16233"/>
                  </a:cubicBezTo>
                  <a:lnTo>
                    <a:pt x="24044" y="16233"/>
                  </a:lnTo>
                  <a:cubicBezTo>
                    <a:pt x="22699" y="16623"/>
                    <a:pt x="21309" y="17105"/>
                    <a:pt x="19906" y="17105"/>
                  </a:cubicBezTo>
                  <a:cubicBezTo>
                    <a:pt x="19694" y="17105"/>
                    <a:pt x="19481" y="17094"/>
                    <a:pt x="19269" y="17070"/>
                  </a:cubicBezTo>
                  <a:cubicBezTo>
                    <a:pt x="18444" y="16728"/>
                    <a:pt x="17627" y="16352"/>
                    <a:pt x="16751" y="16207"/>
                  </a:cubicBezTo>
                  <a:cubicBezTo>
                    <a:pt x="17584" y="16013"/>
                    <a:pt x="18403" y="15768"/>
                    <a:pt x="19215" y="15501"/>
                  </a:cubicBezTo>
                  <a:close/>
                  <a:moveTo>
                    <a:pt x="16171" y="16331"/>
                  </a:moveTo>
                  <a:cubicBezTo>
                    <a:pt x="16183" y="16337"/>
                    <a:pt x="16197" y="16341"/>
                    <a:pt x="16212" y="16341"/>
                  </a:cubicBezTo>
                  <a:cubicBezTo>
                    <a:pt x="17507" y="16415"/>
                    <a:pt x="18671" y="17058"/>
                    <a:pt x="19863" y="17510"/>
                  </a:cubicBezTo>
                  <a:cubicBezTo>
                    <a:pt x="20930" y="17914"/>
                    <a:pt x="22016" y="18261"/>
                    <a:pt x="23116" y="18565"/>
                  </a:cubicBezTo>
                  <a:cubicBezTo>
                    <a:pt x="21998" y="18740"/>
                    <a:pt x="20887" y="18823"/>
                    <a:pt x="19783" y="18823"/>
                  </a:cubicBezTo>
                  <a:cubicBezTo>
                    <a:pt x="17262" y="18823"/>
                    <a:pt x="14776" y="18389"/>
                    <a:pt x="12321" y="17626"/>
                  </a:cubicBezTo>
                  <a:cubicBezTo>
                    <a:pt x="12030" y="17488"/>
                    <a:pt x="11736" y="17355"/>
                    <a:pt x="11443" y="17226"/>
                  </a:cubicBezTo>
                  <a:cubicBezTo>
                    <a:pt x="10892" y="16986"/>
                    <a:pt x="10250" y="16688"/>
                    <a:pt x="9633" y="16476"/>
                  </a:cubicBezTo>
                  <a:lnTo>
                    <a:pt x="9633" y="16476"/>
                  </a:lnTo>
                  <a:cubicBezTo>
                    <a:pt x="10571" y="16588"/>
                    <a:pt x="11542" y="16599"/>
                    <a:pt x="12451" y="16623"/>
                  </a:cubicBezTo>
                  <a:cubicBezTo>
                    <a:pt x="12622" y="16627"/>
                    <a:pt x="12793" y="16630"/>
                    <a:pt x="12963" y="16630"/>
                  </a:cubicBezTo>
                  <a:cubicBezTo>
                    <a:pt x="14043" y="16630"/>
                    <a:pt x="15111" y="16537"/>
                    <a:pt x="16171" y="16331"/>
                  </a:cubicBezTo>
                  <a:close/>
                  <a:moveTo>
                    <a:pt x="13205" y="18062"/>
                  </a:moveTo>
                  <a:lnTo>
                    <a:pt x="13205" y="18062"/>
                  </a:lnTo>
                  <a:cubicBezTo>
                    <a:pt x="14557" y="18498"/>
                    <a:pt x="15963" y="18777"/>
                    <a:pt x="17386" y="18917"/>
                  </a:cubicBezTo>
                  <a:cubicBezTo>
                    <a:pt x="17387" y="18918"/>
                    <a:pt x="17388" y="18919"/>
                    <a:pt x="17391" y="18921"/>
                  </a:cubicBezTo>
                  <a:cubicBezTo>
                    <a:pt x="18783" y="19414"/>
                    <a:pt x="20110" y="20036"/>
                    <a:pt x="21365" y="20813"/>
                  </a:cubicBezTo>
                  <a:lnTo>
                    <a:pt x="21365" y="20813"/>
                  </a:lnTo>
                  <a:cubicBezTo>
                    <a:pt x="19463" y="20583"/>
                    <a:pt x="17646" y="20119"/>
                    <a:pt x="15817" y="19563"/>
                  </a:cubicBezTo>
                  <a:cubicBezTo>
                    <a:pt x="15354" y="19265"/>
                    <a:pt x="14884" y="18981"/>
                    <a:pt x="14405" y="18707"/>
                  </a:cubicBezTo>
                  <a:cubicBezTo>
                    <a:pt x="14010" y="18482"/>
                    <a:pt x="13609" y="18269"/>
                    <a:pt x="13205" y="18062"/>
                  </a:cubicBezTo>
                  <a:close/>
                  <a:moveTo>
                    <a:pt x="8369" y="16245"/>
                  </a:moveTo>
                  <a:cubicBezTo>
                    <a:pt x="8454" y="16268"/>
                    <a:pt x="8543" y="16285"/>
                    <a:pt x="8629" y="16305"/>
                  </a:cubicBezTo>
                  <a:cubicBezTo>
                    <a:pt x="12566" y="17700"/>
                    <a:pt x="16207" y="19723"/>
                    <a:pt x="19362" y="22469"/>
                  </a:cubicBezTo>
                  <a:cubicBezTo>
                    <a:pt x="17307" y="21985"/>
                    <a:pt x="15316" y="21266"/>
                    <a:pt x="13441" y="20293"/>
                  </a:cubicBezTo>
                  <a:cubicBezTo>
                    <a:pt x="12518" y="19814"/>
                    <a:pt x="11627" y="19279"/>
                    <a:pt x="10771" y="18691"/>
                  </a:cubicBezTo>
                  <a:cubicBezTo>
                    <a:pt x="9821" y="18038"/>
                    <a:pt x="8847" y="17344"/>
                    <a:pt x="8356" y="16269"/>
                  </a:cubicBezTo>
                  <a:cubicBezTo>
                    <a:pt x="8360" y="16261"/>
                    <a:pt x="8365" y="16253"/>
                    <a:pt x="8369" y="16245"/>
                  </a:cubicBezTo>
                  <a:close/>
                  <a:moveTo>
                    <a:pt x="8157" y="16378"/>
                  </a:moveTo>
                  <a:lnTo>
                    <a:pt x="8157" y="16378"/>
                  </a:lnTo>
                  <a:cubicBezTo>
                    <a:pt x="7328" y="17694"/>
                    <a:pt x="6407" y="18947"/>
                    <a:pt x="5643" y="20309"/>
                  </a:cubicBezTo>
                  <a:cubicBezTo>
                    <a:pt x="4867" y="21692"/>
                    <a:pt x="4207" y="23136"/>
                    <a:pt x="3644" y="24619"/>
                  </a:cubicBezTo>
                  <a:cubicBezTo>
                    <a:pt x="3535" y="24564"/>
                    <a:pt x="3444" y="24476"/>
                    <a:pt x="3387" y="24368"/>
                  </a:cubicBezTo>
                  <a:cubicBezTo>
                    <a:pt x="3359" y="24316"/>
                    <a:pt x="3346" y="24228"/>
                    <a:pt x="3316" y="24164"/>
                  </a:cubicBezTo>
                  <a:cubicBezTo>
                    <a:pt x="4363" y="21154"/>
                    <a:pt x="6027" y="18699"/>
                    <a:pt x="8157" y="16378"/>
                  </a:cubicBezTo>
                  <a:close/>
                  <a:moveTo>
                    <a:pt x="13506" y="0"/>
                  </a:moveTo>
                  <a:cubicBezTo>
                    <a:pt x="13487" y="0"/>
                    <a:pt x="13467" y="8"/>
                    <a:pt x="13450" y="25"/>
                  </a:cubicBezTo>
                  <a:cubicBezTo>
                    <a:pt x="12170" y="1319"/>
                    <a:pt x="11231" y="2898"/>
                    <a:pt x="10759" y="4634"/>
                  </a:cubicBezTo>
                  <a:cubicBezTo>
                    <a:pt x="10775" y="4421"/>
                    <a:pt x="10792" y="4207"/>
                    <a:pt x="10807" y="3994"/>
                  </a:cubicBezTo>
                  <a:cubicBezTo>
                    <a:pt x="10899" y="2710"/>
                    <a:pt x="10780" y="1392"/>
                    <a:pt x="10959" y="118"/>
                  </a:cubicBezTo>
                  <a:cubicBezTo>
                    <a:pt x="10967" y="64"/>
                    <a:pt x="10921" y="6"/>
                    <a:pt x="10871" y="6"/>
                  </a:cubicBezTo>
                  <a:cubicBezTo>
                    <a:pt x="10853" y="6"/>
                    <a:pt x="10833" y="15"/>
                    <a:pt x="10816" y="34"/>
                  </a:cubicBezTo>
                  <a:cubicBezTo>
                    <a:pt x="9524" y="1517"/>
                    <a:pt x="8671" y="3282"/>
                    <a:pt x="8168" y="5157"/>
                  </a:cubicBezTo>
                  <a:cubicBezTo>
                    <a:pt x="8102" y="4050"/>
                    <a:pt x="7362" y="3111"/>
                    <a:pt x="7306" y="1989"/>
                  </a:cubicBezTo>
                  <a:cubicBezTo>
                    <a:pt x="7304" y="1946"/>
                    <a:pt x="7260" y="1911"/>
                    <a:pt x="7219" y="1911"/>
                  </a:cubicBezTo>
                  <a:cubicBezTo>
                    <a:pt x="7195" y="1911"/>
                    <a:pt x="7173" y="1923"/>
                    <a:pt x="7161" y="1951"/>
                  </a:cubicBezTo>
                  <a:cubicBezTo>
                    <a:pt x="6582" y="3266"/>
                    <a:pt x="6499" y="4589"/>
                    <a:pt x="6757" y="5979"/>
                  </a:cubicBezTo>
                  <a:cubicBezTo>
                    <a:pt x="6385" y="5241"/>
                    <a:pt x="5827" y="4401"/>
                    <a:pt x="5763" y="3583"/>
                  </a:cubicBezTo>
                  <a:cubicBezTo>
                    <a:pt x="5761" y="3525"/>
                    <a:pt x="5715" y="3494"/>
                    <a:pt x="5670" y="3494"/>
                  </a:cubicBezTo>
                  <a:cubicBezTo>
                    <a:pt x="5633" y="3494"/>
                    <a:pt x="5597" y="3514"/>
                    <a:pt x="5583" y="3558"/>
                  </a:cubicBezTo>
                  <a:cubicBezTo>
                    <a:pt x="5032" y="5079"/>
                    <a:pt x="4948" y="6657"/>
                    <a:pt x="5161" y="8212"/>
                  </a:cubicBezTo>
                  <a:cubicBezTo>
                    <a:pt x="4179" y="7090"/>
                    <a:pt x="2672" y="6454"/>
                    <a:pt x="2037" y="5049"/>
                  </a:cubicBezTo>
                  <a:cubicBezTo>
                    <a:pt x="2023" y="5018"/>
                    <a:pt x="2000" y="5005"/>
                    <a:pt x="1976" y="5005"/>
                  </a:cubicBezTo>
                  <a:cubicBezTo>
                    <a:pt x="1927" y="5005"/>
                    <a:pt x="1875" y="5056"/>
                    <a:pt x="1884" y="5113"/>
                  </a:cubicBezTo>
                  <a:cubicBezTo>
                    <a:pt x="2176" y="6958"/>
                    <a:pt x="2812" y="8817"/>
                    <a:pt x="3887" y="10363"/>
                  </a:cubicBezTo>
                  <a:cubicBezTo>
                    <a:pt x="3528" y="10091"/>
                    <a:pt x="3160" y="9834"/>
                    <a:pt x="2781" y="9590"/>
                  </a:cubicBezTo>
                  <a:cubicBezTo>
                    <a:pt x="1945" y="9053"/>
                    <a:pt x="910" y="8693"/>
                    <a:pt x="198" y="7993"/>
                  </a:cubicBezTo>
                  <a:cubicBezTo>
                    <a:pt x="178" y="7974"/>
                    <a:pt x="153" y="7965"/>
                    <a:pt x="128" y="7965"/>
                  </a:cubicBezTo>
                  <a:cubicBezTo>
                    <a:pt x="65" y="7965"/>
                    <a:pt x="1" y="8021"/>
                    <a:pt x="25" y="8093"/>
                  </a:cubicBezTo>
                  <a:cubicBezTo>
                    <a:pt x="657" y="9991"/>
                    <a:pt x="1783" y="11661"/>
                    <a:pt x="3233" y="13030"/>
                  </a:cubicBezTo>
                  <a:cubicBezTo>
                    <a:pt x="3971" y="13725"/>
                    <a:pt x="4779" y="14342"/>
                    <a:pt x="5633" y="14888"/>
                  </a:cubicBezTo>
                  <a:cubicBezTo>
                    <a:pt x="6330" y="15334"/>
                    <a:pt x="7287" y="16083"/>
                    <a:pt x="8159" y="16083"/>
                  </a:cubicBezTo>
                  <a:cubicBezTo>
                    <a:pt x="8181" y="16083"/>
                    <a:pt x="8202" y="16082"/>
                    <a:pt x="8224" y="16081"/>
                  </a:cubicBezTo>
                  <a:cubicBezTo>
                    <a:pt x="8226" y="16101"/>
                    <a:pt x="8236" y="16121"/>
                    <a:pt x="8250" y="16137"/>
                  </a:cubicBezTo>
                  <a:lnTo>
                    <a:pt x="8248" y="16140"/>
                  </a:lnTo>
                  <a:cubicBezTo>
                    <a:pt x="8186" y="16140"/>
                    <a:pt x="8136" y="16185"/>
                    <a:pt x="8129" y="16245"/>
                  </a:cubicBezTo>
                  <a:cubicBezTo>
                    <a:pt x="5795" y="18289"/>
                    <a:pt x="4084" y="21196"/>
                    <a:pt x="3143" y="24120"/>
                  </a:cubicBezTo>
                  <a:cubicBezTo>
                    <a:pt x="3128" y="24158"/>
                    <a:pt x="3145" y="24200"/>
                    <a:pt x="3183" y="24218"/>
                  </a:cubicBezTo>
                  <a:cubicBezTo>
                    <a:pt x="3184" y="24300"/>
                    <a:pt x="3223" y="24398"/>
                    <a:pt x="3249" y="24451"/>
                  </a:cubicBezTo>
                  <a:cubicBezTo>
                    <a:pt x="3323" y="24596"/>
                    <a:pt x="3443" y="24712"/>
                    <a:pt x="3590" y="24780"/>
                  </a:cubicBezTo>
                  <a:cubicBezTo>
                    <a:pt x="3601" y="24786"/>
                    <a:pt x="3613" y="24789"/>
                    <a:pt x="3624" y="24789"/>
                  </a:cubicBezTo>
                  <a:cubicBezTo>
                    <a:pt x="3626" y="24789"/>
                    <a:pt x="3629" y="24789"/>
                    <a:pt x="3631" y="24788"/>
                  </a:cubicBezTo>
                  <a:cubicBezTo>
                    <a:pt x="3649" y="24806"/>
                    <a:pt x="3677" y="24817"/>
                    <a:pt x="3704" y="24817"/>
                  </a:cubicBezTo>
                  <a:cubicBezTo>
                    <a:pt x="3742" y="24817"/>
                    <a:pt x="3780" y="24797"/>
                    <a:pt x="3796" y="24752"/>
                  </a:cubicBezTo>
                  <a:cubicBezTo>
                    <a:pt x="4391" y="23171"/>
                    <a:pt x="5099" y="21637"/>
                    <a:pt x="5934" y="20169"/>
                  </a:cubicBezTo>
                  <a:cubicBezTo>
                    <a:pt x="6647" y="18914"/>
                    <a:pt x="7541" y="17760"/>
                    <a:pt x="8233" y="16496"/>
                  </a:cubicBezTo>
                  <a:cubicBezTo>
                    <a:pt x="8639" y="17303"/>
                    <a:pt x="9305" y="17887"/>
                    <a:pt x="10031" y="18422"/>
                  </a:cubicBezTo>
                  <a:cubicBezTo>
                    <a:pt x="11007" y="19141"/>
                    <a:pt x="12035" y="19786"/>
                    <a:pt x="13106" y="20352"/>
                  </a:cubicBezTo>
                  <a:cubicBezTo>
                    <a:pt x="15182" y="21454"/>
                    <a:pt x="17402" y="22249"/>
                    <a:pt x="19697" y="22748"/>
                  </a:cubicBezTo>
                  <a:cubicBezTo>
                    <a:pt x="19703" y="22749"/>
                    <a:pt x="19710" y="22750"/>
                    <a:pt x="19716" y="22750"/>
                  </a:cubicBezTo>
                  <a:cubicBezTo>
                    <a:pt x="19797" y="22750"/>
                    <a:pt x="19863" y="22648"/>
                    <a:pt x="19791" y="22585"/>
                  </a:cubicBezTo>
                  <a:cubicBezTo>
                    <a:pt x="18660" y="21580"/>
                    <a:pt x="17460" y="20654"/>
                    <a:pt x="16199" y="19817"/>
                  </a:cubicBezTo>
                  <a:lnTo>
                    <a:pt x="16199" y="19817"/>
                  </a:lnTo>
                  <a:cubicBezTo>
                    <a:pt x="17972" y="20462"/>
                    <a:pt x="19859" y="20822"/>
                    <a:pt x="21726" y="21022"/>
                  </a:cubicBezTo>
                  <a:cubicBezTo>
                    <a:pt x="21730" y="21023"/>
                    <a:pt x="21733" y="21023"/>
                    <a:pt x="21736" y="21023"/>
                  </a:cubicBezTo>
                  <a:cubicBezTo>
                    <a:pt x="21814" y="21023"/>
                    <a:pt x="21828" y="20908"/>
                    <a:pt x="21768" y="20869"/>
                  </a:cubicBezTo>
                  <a:cubicBezTo>
                    <a:pt x="20606" y="20106"/>
                    <a:pt x="19377" y="19467"/>
                    <a:pt x="18080" y="18974"/>
                  </a:cubicBezTo>
                  <a:lnTo>
                    <a:pt x="18080" y="18974"/>
                  </a:lnTo>
                  <a:cubicBezTo>
                    <a:pt x="18579" y="19006"/>
                    <a:pt x="19078" y="19022"/>
                    <a:pt x="19577" y="19022"/>
                  </a:cubicBezTo>
                  <a:cubicBezTo>
                    <a:pt x="20914" y="19022"/>
                    <a:pt x="22249" y="18907"/>
                    <a:pt x="23568" y="18677"/>
                  </a:cubicBezTo>
                  <a:cubicBezTo>
                    <a:pt x="23659" y="18661"/>
                    <a:pt x="23649" y="18523"/>
                    <a:pt x="23568" y="18502"/>
                  </a:cubicBezTo>
                  <a:cubicBezTo>
                    <a:pt x="22242" y="18149"/>
                    <a:pt x="20937" y="17723"/>
                    <a:pt x="19659" y="17227"/>
                  </a:cubicBezTo>
                  <a:cubicBezTo>
                    <a:pt x="19639" y="17219"/>
                    <a:pt x="19619" y="17211"/>
                    <a:pt x="19601" y="17204"/>
                  </a:cubicBezTo>
                  <a:lnTo>
                    <a:pt x="19601" y="17204"/>
                  </a:lnTo>
                  <a:cubicBezTo>
                    <a:pt x="19780" y="17223"/>
                    <a:pt x="19960" y="17232"/>
                    <a:pt x="20140" y="17232"/>
                  </a:cubicBezTo>
                  <a:cubicBezTo>
                    <a:pt x="21581" y="17232"/>
                    <a:pt x="23035" y="16677"/>
                    <a:pt x="24399" y="16307"/>
                  </a:cubicBezTo>
                  <a:cubicBezTo>
                    <a:pt x="24479" y="16285"/>
                    <a:pt x="24479" y="16167"/>
                    <a:pt x="24399" y="16145"/>
                  </a:cubicBezTo>
                  <a:cubicBezTo>
                    <a:pt x="22853" y="15729"/>
                    <a:pt x="21273" y="15463"/>
                    <a:pt x="19677" y="15348"/>
                  </a:cubicBezTo>
                  <a:cubicBezTo>
                    <a:pt x="21301" y="14799"/>
                    <a:pt x="22907" y="14181"/>
                    <a:pt x="24563" y="13734"/>
                  </a:cubicBezTo>
                  <a:cubicBezTo>
                    <a:pt x="24672" y="13705"/>
                    <a:pt x="24638" y="13561"/>
                    <a:pt x="24538" y="13549"/>
                  </a:cubicBezTo>
                  <a:cubicBezTo>
                    <a:pt x="23508" y="13429"/>
                    <a:pt x="22472" y="13368"/>
                    <a:pt x="21436" y="13365"/>
                  </a:cubicBezTo>
                  <a:cubicBezTo>
                    <a:pt x="22775" y="12917"/>
                    <a:pt x="23969" y="12115"/>
                    <a:pt x="24891" y="11046"/>
                  </a:cubicBezTo>
                  <a:cubicBezTo>
                    <a:pt x="24931" y="11001"/>
                    <a:pt x="24911" y="10909"/>
                    <a:pt x="24842" y="10909"/>
                  </a:cubicBezTo>
                  <a:cubicBezTo>
                    <a:pt x="24840" y="10909"/>
                    <a:pt x="24837" y="10910"/>
                    <a:pt x="24835" y="10910"/>
                  </a:cubicBezTo>
                  <a:cubicBezTo>
                    <a:pt x="23608" y="11028"/>
                    <a:pt x="22366" y="11206"/>
                    <a:pt x="21177" y="11547"/>
                  </a:cubicBezTo>
                  <a:cubicBezTo>
                    <a:pt x="22491" y="10742"/>
                    <a:pt x="23769" y="9883"/>
                    <a:pt x="25014" y="8969"/>
                  </a:cubicBezTo>
                  <a:cubicBezTo>
                    <a:pt x="25091" y="8912"/>
                    <a:pt x="25050" y="8807"/>
                    <a:pt x="24962" y="8807"/>
                  </a:cubicBezTo>
                  <a:cubicBezTo>
                    <a:pt x="24956" y="8807"/>
                    <a:pt x="24950" y="8807"/>
                    <a:pt x="24944" y="8808"/>
                  </a:cubicBezTo>
                  <a:cubicBezTo>
                    <a:pt x="23483" y="9020"/>
                    <a:pt x="22037" y="9331"/>
                    <a:pt x="20618" y="9738"/>
                  </a:cubicBezTo>
                  <a:cubicBezTo>
                    <a:pt x="21782" y="8823"/>
                    <a:pt x="22877" y="7823"/>
                    <a:pt x="23891" y="6745"/>
                  </a:cubicBezTo>
                  <a:cubicBezTo>
                    <a:pt x="23939" y="6694"/>
                    <a:pt x="23901" y="6616"/>
                    <a:pt x="23837" y="6616"/>
                  </a:cubicBezTo>
                  <a:cubicBezTo>
                    <a:pt x="23831" y="6616"/>
                    <a:pt x="23824" y="6617"/>
                    <a:pt x="23817" y="6618"/>
                  </a:cubicBezTo>
                  <a:cubicBezTo>
                    <a:pt x="22042" y="7081"/>
                    <a:pt x="20242" y="7729"/>
                    <a:pt x="18664" y="8688"/>
                  </a:cubicBezTo>
                  <a:cubicBezTo>
                    <a:pt x="19053" y="8297"/>
                    <a:pt x="19439" y="7905"/>
                    <a:pt x="19827" y="7513"/>
                  </a:cubicBezTo>
                  <a:cubicBezTo>
                    <a:pt x="20315" y="7020"/>
                    <a:pt x="20796" y="6522"/>
                    <a:pt x="21221" y="5973"/>
                  </a:cubicBezTo>
                  <a:cubicBezTo>
                    <a:pt x="21773" y="5259"/>
                    <a:pt x="22254" y="4510"/>
                    <a:pt x="23009" y="3990"/>
                  </a:cubicBezTo>
                  <a:cubicBezTo>
                    <a:pt x="23068" y="3948"/>
                    <a:pt x="23045" y="3843"/>
                    <a:pt x="22978" y="3843"/>
                  </a:cubicBezTo>
                  <a:cubicBezTo>
                    <a:pt x="22970" y="3843"/>
                    <a:pt x="22960" y="3845"/>
                    <a:pt x="22951" y="3848"/>
                  </a:cubicBezTo>
                  <a:cubicBezTo>
                    <a:pt x="20986" y="4598"/>
                    <a:pt x="19083" y="5395"/>
                    <a:pt x="17295" y="6418"/>
                  </a:cubicBezTo>
                  <a:cubicBezTo>
                    <a:pt x="18207" y="5281"/>
                    <a:pt x="18490" y="3774"/>
                    <a:pt x="19457" y="2668"/>
                  </a:cubicBezTo>
                  <a:cubicBezTo>
                    <a:pt x="19507" y="2614"/>
                    <a:pt x="19461" y="2535"/>
                    <a:pt x="19399" y="2535"/>
                  </a:cubicBezTo>
                  <a:cubicBezTo>
                    <a:pt x="19387" y="2535"/>
                    <a:pt x="19374" y="2538"/>
                    <a:pt x="19361" y="2545"/>
                  </a:cubicBezTo>
                  <a:cubicBezTo>
                    <a:pt x="17644" y="3408"/>
                    <a:pt x="16116" y="4573"/>
                    <a:pt x="14860" y="6018"/>
                  </a:cubicBezTo>
                  <a:cubicBezTo>
                    <a:pt x="14989" y="5758"/>
                    <a:pt x="15118" y="5498"/>
                    <a:pt x="15245" y="5238"/>
                  </a:cubicBezTo>
                  <a:cubicBezTo>
                    <a:pt x="15912" y="3863"/>
                    <a:pt x="16239" y="2273"/>
                    <a:pt x="17200" y="1061"/>
                  </a:cubicBezTo>
                  <a:cubicBezTo>
                    <a:pt x="17240" y="1011"/>
                    <a:pt x="17205" y="926"/>
                    <a:pt x="17148" y="926"/>
                  </a:cubicBezTo>
                  <a:cubicBezTo>
                    <a:pt x="17135" y="926"/>
                    <a:pt x="17121" y="931"/>
                    <a:pt x="17107" y="941"/>
                  </a:cubicBezTo>
                  <a:cubicBezTo>
                    <a:pt x="15310" y="2197"/>
                    <a:pt x="13663" y="3795"/>
                    <a:pt x="12361" y="5622"/>
                  </a:cubicBezTo>
                  <a:cubicBezTo>
                    <a:pt x="12827" y="3796"/>
                    <a:pt x="13202" y="1948"/>
                    <a:pt x="13587" y="104"/>
                  </a:cubicBezTo>
                  <a:cubicBezTo>
                    <a:pt x="13599" y="48"/>
                    <a:pt x="13554" y="0"/>
                    <a:pt x="13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/>
          <p:nvPr/>
        </p:nvSpPr>
        <p:spPr>
          <a:xfrm>
            <a:off x="970288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15"/>
          <p:cNvSpPr/>
          <p:nvPr/>
        </p:nvSpPr>
        <p:spPr>
          <a:xfrm>
            <a:off x="4718313" y="1603775"/>
            <a:ext cx="3455400" cy="3023700"/>
          </a:xfrm>
          <a:prstGeom prst="roundRect">
            <a:avLst>
              <a:gd name="adj" fmla="val 8645"/>
            </a:avLst>
          </a:pr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15"/>
          <p:cNvSpPr/>
          <p:nvPr/>
        </p:nvSpPr>
        <p:spPr>
          <a:xfrm>
            <a:off x="-1454474" y="3354302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15"/>
          <p:cNvSpPr/>
          <p:nvPr/>
        </p:nvSpPr>
        <p:spPr>
          <a:xfrm>
            <a:off x="7552889" y="-181848"/>
            <a:ext cx="2345199" cy="2326599"/>
          </a:xfrm>
          <a:custGeom>
            <a:avLst/>
            <a:gdLst/>
            <a:ahLst/>
            <a:cxnLst/>
            <a:rect l="l" t="t" r="r" b="b"/>
            <a:pathLst>
              <a:path w="20229" h="20069" extrusionOk="0">
                <a:moveTo>
                  <a:pt x="7232" y="5426"/>
                </a:moveTo>
                <a:cubicBezTo>
                  <a:pt x="7787" y="5722"/>
                  <a:pt x="8401" y="5969"/>
                  <a:pt x="9022" y="6002"/>
                </a:cubicBezTo>
                <a:cubicBezTo>
                  <a:pt x="9024" y="6002"/>
                  <a:pt x="9026" y="6002"/>
                  <a:pt x="9028" y="6002"/>
                </a:cubicBezTo>
                <a:cubicBezTo>
                  <a:pt x="9056" y="6002"/>
                  <a:pt x="9081" y="5984"/>
                  <a:pt x="9089" y="5957"/>
                </a:cubicBezTo>
                <a:cubicBezTo>
                  <a:pt x="9121" y="5937"/>
                  <a:pt x="9150" y="5913"/>
                  <a:pt x="9177" y="5888"/>
                </a:cubicBezTo>
                <a:cubicBezTo>
                  <a:pt x="9322" y="6089"/>
                  <a:pt x="9502" y="6270"/>
                  <a:pt x="9646" y="6470"/>
                </a:cubicBezTo>
                <a:cubicBezTo>
                  <a:pt x="9790" y="6670"/>
                  <a:pt x="9916" y="6885"/>
                  <a:pt x="10001" y="7116"/>
                </a:cubicBezTo>
                <a:cubicBezTo>
                  <a:pt x="9998" y="7120"/>
                  <a:pt x="9997" y="7122"/>
                  <a:pt x="9996" y="7126"/>
                </a:cubicBezTo>
                <a:lnTo>
                  <a:pt x="9997" y="7126"/>
                </a:lnTo>
                <a:cubicBezTo>
                  <a:pt x="9993" y="7160"/>
                  <a:pt x="9992" y="7192"/>
                  <a:pt x="9988" y="7225"/>
                </a:cubicBezTo>
                <a:cubicBezTo>
                  <a:pt x="9323" y="6805"/>
                  <a:pt x="8483" y="6448"/>
                  <a:pt x="7702" y="6400"/>
                </a:cubicBezTo>
                <a:cubicBezTo>
                  <a:pt x="7702" y="6398"/>
                  <a:pt x="7703" y="6397"/>
                  <a:pt x="7704" y="6396"/>
                </a:cubicBezTo>
                <a:cubicBezTo>
                  <a:pt x="7770" y="6034"/>
                  <a:pt x="7488" y="5698"/>
                  <a:pt x="7232" y="5426"/>
                </a:cubicBezTo>
                <a:close/>
                <a:moveTo>
                  <a:pt x="12999" y="5427"/>
                </a:moveTo>
                <a:lnTo>
                  <a:pt x="12999" y="5427"/>
                </a:lnTo>
                <a:cubicBezTo>
                  <a:pt x="12743" y="5698"/>
                  <a:pt x="12461" y="6034"/>
                  <a:pt x="12528" y="6396"/>
                </a:cubicBezTo>
                <a:cubicBezTo>
                  <a:pt x="12528" y="6398"/>
                  <a:pt x="12529" y="6398"/>
                  <a:pt x="12531" y="6400"/>
                </a:cubicBezTo>
                <a:cubicBezTo>
                  <a:pt x="11725" y="6448"/>
                  <a:pt x="10857" y="6825"/>
                  <a:pt x="10186" y="7261"/>
                </a:cubicBezTo>
                <a:lnTo>
                  <a:pt x="10186" y="7262"/>
                </a:lnTo>
                <a:lnTo>
                  <a:pt x="10184" y="7262"/>
                </a:lnTo>
                <a:cubicBezTo>
                  <a:pt x="10266" y="6974"/>
                  <a:pt x="10410" y="6714"/>
                  <a:pt x="10585" y="6470"/>
                </a:cubicBezTo>
                <a:cubicBezTo>
                  <a:pt x="10729" y="6270"/>
                  <a:pt x="10909" y="6089"/>
                  <a:pt x="11054" y="5888"/>
                </a:cubicBezTo>
                <a:cubicBezTo>
                  <a:pt x="11081" y="5913"/>
                  <a:pt x="11110" y="5937"/>
                  <a:pt x="11142" y="5957"/>
                </a:cubicBezTo>
                <a:cubicBezTo>
                  <a:pt x="11150" y="5984"/>
                  <a:pt x="11175" y="6002"/>
                  <a:pt x="11203" y="6002"/>
                </a:cubicBezTo>
                <a:cubicBezTo>
                  <a:pt x="11205" y="6002"/>
                  <a:pt x="11207" y="6002"/>
                  <a:pt x="11209" y="6002"/>
                </a:cubicBezTo>
                <a:cubicBezTo>
                  <a:pt x="11831" y="5969"/>
                  <a:pt x="12444" y="5722"/>
                  <a:pt x="12999" y="5427"/>
                </a:cubicBezTo>
                <a:close/>
                <a:moveTo>
                  <a:pt x="4290" y="4539"/>
                </a:moveTo>
                <a:cubicBezTo>
                  <a:pt x="4308" y="4539"/>
                  <a:pt x="4326" y="4539"/>
                  <a:pt x="4344" y="4539"/>
                </a:cubicBezTo>
                <a:cubicBezTo>
                  <a:pt x="4981" y="4547"/>
                  <a:pt x="5611" y="4681"/>
                  <a:pt x="6198" y="4929"/>
                </a:cubicBezTo>
                <a:cubicBezTo>
                  <a:pt x="6836" y="5199"/>
                  <a:pt x="7192" y="5613"/>
                  <a:pt x="7479" y="6225"/>
                </a:cubicBezTo>
                <a:cubicBezTo>
                  <a:pt x="7482" y="6230"/>
                  <a:pt x="7486" y="6233"/>
                  <a:pt x="7491" y="6233"/>
                </a:cubicBezTo>
                <a:cubicBezTo>
                  <a:pt x="7499" y="6233"/>
                  <a:pt x="7508" y="6226"/>
                  <a:pt x="7508" y="6217"/>
                </a:cubicBezTo>
                <a:cubicBezTo>
                  <a:pt x="7508" y="6145"/>
                  <a:pt x="7499" y="6073"/>
                  <a:pt x="7480" y="6002"/>
                </a:cubicBezTo>
                <a:lnTo>
                  <a:pt x="7480" y="6002"/>
                </a:lnTo>
                <a:cubicBezTo>
                  <a:pt x="7552" y="6117"/>
                  <a:pt x="7598" y="6246"/>
                  <a:pt x="7611" y="6382"/>
                </a:cubicBezTo>
                <a:cubicBezTo>
                  <a:pt x="7611" y="6388"/>
                  <a:pt x="7616" y="6390"/>
                  <a:pt x="7618" y="6396"/>
                </a:cubicBezTo>
                <a:cubicBezTo>
                  <a:pt x="7591" y="6394"/>
                  <a:pt x="7562" y="6393"/>
                  <a:pt x="7535" y="6393"/>
                </a:cubicBezTo>
                <a:cubicBezTo>
                  <a:pt x="7516" y="6394"/>
                  <a:pt x="7505" y="6409"/>
                  <a:pt x="7505" y="6423"/>
                </a:cubicBezTo>
                <a:lnTo>
                  <a:pt x="7505" y="6423"/>
                </a:lnTo>
                <a:cubicBezTo>
                  <a:pt x="7504" y="6396"/>
                  <a:pt x="7483" y="6368"/>
                  <a:pt x="7456" y="6368"/>
                </a:cubicBezTo>
                <a:cubicBezTo>
                  <a:pt x="7450" y="6368"/>
                  <a:pt x="7444" y="6369"/>
                  <a:pt x="7438" y="6372"/>
                </a:cubicBezTo>
                <a:cubicBezTo>
                  <a:pt x="7178" y="6481"/>
                  <a:pt x="6955" y="6642"/>
                  <a:pt x="6683" y="6732"/>
                </a:cubicBezTo>
                <a:cubicBezTo>
                  <a:pt x="6312" y="6853"/>
                  <a:pt x="5917" y="6889"/>
                  <a:pt x="5532" y="6926"/>
                </a:cubicBezTo>
                <a:cubicBezTo>
                  <a:pt x="4899" y="6986"/>
                  <a:pt x="4256" y="6974"/>
                  <a:pt x="3629" y="7086"/>
                </a:cubicBezTo>
                <a:cubicBezTo>
                  <a:pt x="3129" y="7176"/>
                  <a:pt x="2646" y="7380"/>
                  <a:pt x="2150" y="7489"/>
                </a:cubicBezTo>
                <a:cubicBezTo>
                  <a:pt x="1953" y="7533"/>
                  <a:pt x="1711" y="7583"/>
                  <a:pt x="1469" y="7600"/>
                </a:cubicBezTo>
                <a:cubicBezTo>
                  <a:pt x="1694" y="7545"/>
                  <a:pt x="1917" y="7477"/>
                  <a:pt x="2135" y="7412"/>
                </a:cubicBezTo>
                <a:cubicBezTo>
                  <a:pt x="2713" y="7240"/>
                  <a:pt x="3281" y="7037"/>
                  <a:pt x="3852" y="6845"/>
                </a:cubicBezTo>
                <a:cubicBezTo>
                  <a:pt x="4741" y="6545"/>
                  <a:pt x="5651" y="6286"/>
                  <a:pt x="6580" y="6286"/>
                </a:cubicBezTo>
                <a:cubicBezTo>
                  <a:pt x="6866" y="6286"/>
                  <a:pt x="7155" y="6311"/>
                  <a:pt x="7444" y="6366"/>
                </a:cubicBezTo>
                <a:cubicBezTo>
                  <a:pt x="7446" y="6367"/>
                  <a:pt x="7447" y="6367"/>
                  <a:pt x="7449" y="6367"/>
                </a:cubicBezTo>
                <a:cubicBezTo>
                  <a:pt x="7457" y="6367"/>
                  <a:pt x="7464" y="6364"/>
                  <a:pt x="7470" y="6357"/>
                </a:cubicBezTo>
                <a:lnTo>
                  <a:pt x="7474" y="6361"/>
                </a:lnTo>
                <a:cubicBezTo>
                  <a:pt x="7479" y="6366"/>
                  <a:pt x="7485" y="6368"/>
                  <a:pt x="7491" y="6368"/>
                </a:cubicBezTo>
                <a:cubicBezTo>
                  <a:pt x="7511" y="6368"/>
                  <a:pt x="7532" y="6347"/>
                  <a:pt x="7516" y="6328"/>
                </a:cubicBezTo>
                <a:cubicBezTo>
                  <a:pt x="6775" y="5367"/>
                  <a:pt x="5478" y="5008"/>
                  <a:pt x="4267" y="5008"/>
                </a:cubicBezTo>
                <a:cubicBezTo>
                  <a:pt x="3954" y="5008"/>
                  <a:pt x="3648" y="5032"/>
                  <a:pt x="3358" y="5075"/>
                </a:cubicBezTo>
                <a:cubicBezTo>
                  <a:pt x="2407" y="5218"/>
                  <a:pt x="919" y="5702"/>
                  <a:pt x="420" y="6669"/>
                </a:cubicBezTo>
                <a:cubicBezTo>
                  <a:pt x="440" y="6553"/>
                  <a:pt x="466" y="6437"/>
                  <a:pt x="498" y="6325"/>
                </a:cubicBezTo>
                <a:cubicBezTo>
                  <a:pt x="1406" y="5095"/>
                  <a:pt x="2766" y="4539"/>
                  <a:pt x="4290" y="4539"/>
                </a:cubicBezTo>
                <a:close/>
                <a:moveTo>
                  <a:pt x="15940" y="4540"/>
                </a:moveTo>
                <a:cubicBezTo>
                  <a:pt x="17464" y="4540"/>
                  <a:pt x="18824" y="5097"/>
                  <a:pt x="19732" y="6326"/>
                </a:cubicBezTo>
                <a:cubicBezTo>
                  <a:pt x="19763" y="6438"/>
                  <a:pt x="19788" y="6553"/>
                  <a:pt x="19809" y="6670"/>
                </a:cubicBezTo>
                <a:cubicBezTo>
                  <a:pt x="19309" y="5704"/>
                  <a:pt x="17822" y="5218"/>
                  <a:pt x="16870" y="5075"/>
                </a:cubicBezTo>
                <a:cubicBezTo>
                  <a:pt x="16581" y="5032"/>
                  <a:pt x="16276" y="5009"/>
                  <a:pt x="15965" y="5009"/>
                </a:cubicBezTo>
                <a:cubicBezTo>
                  <a:pt x="14753" y="5009"/>
                  <a:pt x="13454" y="5367"/>
                  <a:pt x="12713" y="6328"/>
                </a:cubicBezTo>
                <a:cubicBezTo>
                  <a:pt x="12698" y="6347"/>
                  <a:pt x="12718" y="6368"/>
                  <a:pt x="12738" y="6368"/>
                </a:cubicBezTo>
                <a:cubicBezTo>
                  <a:pt x="12744" y="6368"/>
                  <a:pt x="12751" y="6366"/>
                  <a:pt x="12756" y="6361"/>
                </a:cubicBezTo>
                <a:lnTo>
                  <a:pt x="12760" y="6358"/>
                </a:lnTo>
                <a:cubicBezTo>
                  <a:pt x="12765" y="6364"/>
                  <a:pt x="12772" y="6368"/>
                  <a:pt x="12780" y="6368"/>
                </a:cubicBezTo>
                <a:cubicBezTo>
                  <a:pt x="12782" y="6368"/>
                  <a:pt x="12783" y="6368"/>
                  <a:pt x="12784" y="6368"/>
                </a:cubicBezTo>
                <a:cubicBezTo>
                  <a:pt x="13075" y="6312"/>
                  <a:pt x="13364" y="6287"/>
                  <a:pt x="13651" y="6287"/>
                </a:cubicBezTo>
                <a:cubicBezTo>
                  <a:pt x="14580" y="6287"/>
                  <a:pt x="15490" y="6546"/>
                  <a:pt x="16378" y="6846"/>
                </a:cubicBezTo>
                <a:cubicBezTo>
                  <a:pt x="16949" y="7038"/>
                  <a:pt x="17517" y="7241"/>
                  <a:pt x="18094" y="7413"/>
                </a:cubicBezTo>
                <a:cubicBezTo>
                  <a:pt x="18313" y="7477"/>
                  <a:pt x="18536" y="7547"/>
                  <a:pt x="18761" y="7601"/>
                </a:cubicBezTo>
                <a:cubicBezTo>
                  <a:pt x="18519" y="7583"/>
                  <a:pt x="18277" y="7535"/>
                  <a:pt x="18080" y="7491"/>
                </a:cubicBezTo>
                <a:cubicBezTo>
                  <a:pt x="17584" y="7380"/>
                  <a:pt x="17100" y="7177"/>
                  <a:pt x="16601" y="7088"/>
                </a:cubicBezTo>
                <a:cubicBezTo>
                  <a:pt x="15974" y="6974"/>
                  <a:pt x="15331" y="6988"/>
                  <a:pt x="14698" y="6926"/>
                </a:cubicBezTo>
                <a:cubicBezTo>
                  <a:pt x="14312" y="6890"/>
                  <a:pt x="13916" y="6854"/>
                  <a:pt x="13547" y="6733"/>
                </a:cubicBezTo>
                <a:cubicBezTo>
                  <a:pt x="13274" y="6644"/>
                  <a:pt x="13052" y="6481"/>
                  <a:pt x="12792" y="6372"/>
                </a:cubicBezTo>
                <a:cubicBezTo>
                  <a:pt x="12786" y="6369"/>
                  <a:pt x="12780" y="6368"/>
                  <a:pt x="12775" y="6368"/>
                </a:cubicBezTo>
                <a:cubicBezTo>
                  <a:pt x="12747" y="6368"/>
                  <a:pt x="12726" y="6396"/>
                  <a:pt x="12725" y="6424"/>
                </a:cubicBezTo>
                <a:lnTo>
                  <a:pt x="12725" y="6424"/>
                </a:lnTo>
                <a:cubicBezTo>
                  <a:pt x="12724" y="6409"/>
                  <a:pt x="12714" y="6394"/>
                  <a:pt x="12695" y="6394"/>
                </a:cubicBezTo>
                <a:cubicBezTo>
                  <a:pt x="12667" y="6394"/>
                  <a:pt x="12639" y="6396"/>
                  <a:pt x="12611" y="6397"/>
                </a:cubicBezTo>
                <a:cubicBezTo>
                  <a:pt x="12613" y="6392"/>
                  <a:pt x="12617" y="6388"/>
                  <a:pt x="12617" y="6382"/>
                </a:cubicBezTo>
                <a:cubicBezTo>
                  <a:pt x="12631" y="6248"/>
                  <a:pt x="12676" y="6117"/>
                  <a:pt x="12749" y="6002"/>
                </a:cubicBezTo>
                <a:lnTo>
                  <a:pt x="12749" y="6002"/>
                </a:lnTo>
                <a:cubicBezTo>
                  <a:pt x="12731" y="6073"/>
                  <a:pt x="12721" y="6145"/>
                  <a:pt x="12721" y="6217"/>
                </a:cubicBezTo>
                <a:cubicBezTo>
                  <a:pt x="12721" y="6227"/>
                  <a:pt x="12729" y="6233"/>
                  <a:pt x="12737" y="6233"/>
                </a:cubicBezTo>
                <a:cubicBezTo>
                  <a:pt x="12742" y="6233"/>
                  <a:pt x="12747" y="6231"/>
                  <a:pt x="12749" y="6225"/>
                </a:cubicBezTo>
                <a:cubicBezTo>
                  <a:pt x="13037" y="5613"/>
                  <a:pt x="13394" y="5201"/>
                  <a:pt x="14032" y="4930"/>
                </a:cubicBezTo>
                <a:cubicBezTo>
                  <a:pt x="14619" y="4681"/>
                  <a:pt x="15249" y="4549"/>
                  <a:pt x="15886" y="4541"/>
                </a:cubicBezTo>
                <a:cubicBezTo>
                  <a:pt x="15904" y="4540"/>
                  <a:pt x="15922" y="4540"/>
                  <a:pt x="15940" y="4540"/>
                </a:cubicBezTo>
                <a:close/>
                <a:moveTo>
                  <a:pt x="10598" y="7423"/>
                </a:moveTo>
                <a:lnTo>
                  <a:pt x="10600" y="7424"/>
                </a:lnTo>
                <a:cubicBezTo>
                  <a:pt x="10724" y="7452"/>
                  <a:pt x="10848" y="7480"/>
                  <a:pt x="10969" y="7517"/>
                </a:cubicBezTo>
                <a:cubicBezTo>
                  <a:pt x="11284" y="7612"/>
                  <a:pt x="11537" y="7767"/>
                  <a:pt x="11813" y="7937"/>
                </a:cubicBezTo>
                <a:cubicBezTo>
                  <a:pt x="11818" y="7940"/>
                  <a:pt x="11823" y="7942"/>
                  <a:pt x="11828" y="7942"/>
                </a:cubicBezTo>
                <a:cubicBezTo>
                  <a:pt x="11850" y="7942"/>
                  <a:pt x="11866" y="7912"/>
                  <a:pt x="11849" y="7892"/>
                </a:cubicBezTo>
                <a:cubicBezTo>
                  <a:pt x="11832" y="7872"/>
                  <a:pt x="11816" y="7855"/>
                  <a:pt x="11799" y="7837"/>
                </a:cubicBezTo>
                <a:cubicBezTo>
                  <a:pt x="11855" y="7808"/>
                  <a:pt x="11911" y="7780"/>
                  <a:pt x="11968" y="7755"/>
                </a:cubicBezTo>
                <a:lnTo>
                  <a:pt x="11968" y="7755"/>
                </a:lnTo>
                <a:cubicBezTo>
                  <a:pt x="11920" y="7776"/>
                  <a:pt x="11873" y="7800"/>
                  <a:pt x="11827" y="7824"/>
                </a:cubicBezTo>
                <a:cubicBezTo>
                  <a:pt x="11840" y="7856"/>
                  <a:pt x="11855" y="7888"/>
                  <a:pt x="11868" y="7921"/>
                </a:cubicBezTo>
                <a:cubicBezTo>
                  <a:pt x="11873" y="7929"/>
                  <a:pt x="11879" y="7939"/>
                  <a:pt x="11884" y="7948"/>
                </a:cubicBezTo>
                <a:cubicBezTo>
                  <a:pt x="11879" y="7947"/>
                  <a:pt x="11874" y="7946"/>
                  <a:pt x="11869" y="7946"/>
                </a:cubicBezTo>
                <a:cubicBezTo>
                  <a:pt x="11833" y="7946"/>
                  <a:pt x="11800" y="7980"/>
                  <a:pt x="11824" y="8021"/>
                </a:cubicBezTo>
                <a:cubicBezTo>
                  <a:pt x="12045" y="8388"/>
                  <a:pt x="12292" y="8740"/>
                  <a:pt x="12561" y="9075"/>
                </a:cubicBezTo>
                <a:cubicBezTo>
                  <a:pt x="12276" y="8782"/>
                  <a:pt x="11936" y="8589"/>
                  <a:pt x="11527" y="8589"/>
                </a:cubicBezTo>
                <a:cubicBezTo>
                  <a:pt x="11459" y="8589"/>
                  <a:pt x="11390" y="8594"/>
                  <a:pt x="11318" y="8605"/>
                </a:cubicBezTo>
                <a:cubicBezTo>
                  <a:pt x="11317" y="8605"/>
                  <a:pt x="11316" y="8607"/>
                  <a:pt x="11313" y="8608"/>
                </a:cubicBezTo>
                <a:cubicBezTo>
                  <a:pt x="11281" y="8588"/>
                  <a:pt x="11245" y="8577"/>
                  <a:pt x="11209" y="8576"/>
                </a:cubicBezTo>
                <a:cubicBezTo>
                  <a:pt x="11200" y="8576"/>
                  <a:pt x="11190" y="8580"/>
                  <a:pt x="11184" y="8585"/>
                </a:cubicBezTo>
                <a:cubicBezTo>
                  <a:pt x="11092" y="8169"/>
                  <a:pt x="10862" y="7756"/>
                  <a:pt x="10598" y="7423"/>
                </a:cubicBezTo>
                <a:close/>
                <a:moveTo>
                  <a:pt x="9630" y="7424"/>
                </a:moveTo>
                <a:lnTo>
                  <a:pt x="9630" y="7424"/>
                </a:lnTo>
                <a:cubicBezTo>
                  <a:pt x="9367" y="7756"/>
                  <a:pt x="9138" y="8169"/>
                  <a:pt x="9046" y="8585"/>
                </a:cubicBezTo>
                <a:cubicBezTo>
                  <a:pt x="9039" y="8580"/>
                  <a:pt x="9031" y="8576"/>
                  <a:pt x="9022" y="8576"/>
                </a:cubicBezTo>
                <a:cubicBezTo>
                  <a:pt x="8985" y="8577"/>
                  <a:pt x="8949" y="8588"/>
                  <a:pt x="8917" y="8608"/>
                </a:cubicBezTo>
                <a:cubicBezTo>
                  <a:pt x="8915" y="8607"/>
                  <a:pt x="8914" y="8607"/>
                  <a:pt x="8911" y="8605"/>
                </a:cubicBezTo>
                <a:cubicBezTo>
                  <a:pt x="8840" y="8594"/>
                  <a:pt x="8771" y="8589"/>
                  <a:pt x="8703" y="8589"/>
                </a:cubicBezTo>
                <a:cubicBezTo>
                  <a:pt x="8295" y="8589"/>
                  <a:pt x="7954" y="8782"/>
                  <a:pt x="7670" y="9076"/>
                </a:cubicBezTo>
                <a:cubicBezTo>
                  <a:pt x="7939" y="8741"/>
                  <a:pt x="8185" y="8388"/>
                  <a:pt x="8406" y="8021"/>
                </a:cubicBezTo>
                <a:cubicBezTo>
                  <a:pt x="8413" y="8011"/>
                  <a:pt x="8415" y="7999"/>
                  <a:pt x="8413" y="7988"/>
                </a:cubicBezTo>
                <a:cubicBezTo>
                  <a:pt x="8434" y="7959"/>
                  <a:pt x="8455" y="7929"/>
                  <a:pt x="8478" y="7900"/>
                </a:cubicBezTo>
                <a:cubicBezTo>
                  <a:pt x="8731" y="7745"/>
                  <a:pt x="8970" y="7604"/>
                  <a:pt x="9261" y="7516"/>
                </a:cubicBezTo>
                <a:cubicBezTo>
                  <a:pt x="9382" y="7480"/>
                  <a:pt x="9506" y="7451"/>
                  <a:pt x="9630" y="7424"/>
                </a:cubicBezTo>
                <a:close/>
                <a:moveTo>
                  <a:pt x="4396" y="0"/>
                </a:moveTo>
                <a:cubicBezTo>
                  <a:pt x="4379" y="0"/>
                  <a:pt x="4364" y="20"/>
                  <a:pt x="4380" y="33"/>
                </a:cubicBezTo>
                <a:lnTo>
                  <a:pt x="4428" y="73"/>
                </a:lnTo>
                <a:cubicBezTo>
                  <a:pt x="4381" y="85"/>
                  <a:pt x="4336" y="102"/>
                  <a:pt x="4294" y="125"/>
                </a:cubicBezTo>
                <a:cubicBezTo>
                  <a:pt x="4268" y="140"/>
                  <a:pt x="4242" y="157"/>
                  <a:pt x="4218" y="174"/>
                </a:cubicBezTo>
                <a:cubicBezTo>
                  <a:pt x="4200" y="160"/>
                  <a:pt x="4181" y="144"/>
                  <a:pt x="4162" y="129"/>
                </a:cubicBezTo>
                <a:cubicBezTo>
                  <a:pt x="4158" y="126"/>
                  <a:pt x="4154" y="124"/>
                  <a:pt x="4149" y="124"/>
                </a:cubicBezTo>
                <a:cubicBezTo>
                  <a:pt x="4132" y="124"/>
                  <a:pt x="4116" y="144"/>
                  <a:pt x="4132" y="158"/>
                </a:cubicBezTo>
                <a:lnTo>
                  <a:pt x="4182" y="204"/>
                </a:lnTo>
                <a:cubicBezTo>
                  <a:pt x="4140" y="238"/>
                  <a:pt x="4101" y="277"/>
                  <a:pt x="4066" y="321"/>
                </a:cubicBezTo>
                <a:cubicBezTo>
                  <a:pt x="4058" y="310"/>
                  <a:pt x="4050" y="301"/>
                  <a:pt x="4041" y="290"/>
                </a:cubicBezTo>
                <a:cubicBezTo>
                  <a:pt x="4037" y="285"/>
                  <a:pt x="4031" y="283"/>
                  <a:pt x="4025" y="283"/>
                </a:cubicBezTo>
                <a:cubicBezTo>
                  <a:pt x="4007" y="283"/>
                  <a:pt x="3988" y="304"/>
                  <a:pt x="4001" y="322"/>
                </a:cubicBezTo>
                <a:cubicBezTo>
                  <a:pt x="4012" y="337"/>
                  <a:pt x="4024" y="352"/>
                  <a:pt x="4034" y="366"/>
                </a:cubicBezTo>
                <a:cubicBezTo>
                  <a:pt x="3972" y="461"/>
                  <a:pt x="3924" y="565"/>
                  <a:pt x="3894" y="675"/>
                </a:cubicBezTo>
                <a:lnTo>
                  <a:pt x="3880" y="659"/>
                </a:lnTo>
                <a:cubicBezTo>
                  <a:pt x="3874" y="652"/>
                  <a:pt x="3866" y="649"/>
                  <a:pt x="3859" y="649"/>
                </a:cubicBezTo>
                <a:cubicBezTo>
                  <a:pt x="3838" y="649"/>
                  <a:pt x="3817" y="674"/>
                  <a:pt x="3830" y="696"/>
                </a:cubicBezTo>
                <a:cubicBezTo>
                  <a:pt x="3845" y="717"/>
                  <a:pt x="3860" y="739"/>
                  <a:pt x="3873" y="760"/>
                </a:cubicBezTo>
                <a:cubicBezTo>
                  <a:pt x="3838" y="935"/>
                  <a:pt x="3825" y="1112"/>
                  <a:pt x="3834" y="1291"/>
                </a:cubicBezTo>
                <a:cubicBezTo>
                  <a:pt x="3831" y="1284"/>
                  <a:pt x="3825" y="1281"/>
                  <a:pt x="3819" y="1281"/>
                </a:cubicBezTo>
                <a:cubicBezTo>
                  <a:pt x="3805" y="1281"/>
                  <a:pt x="3791" y="1295"/>
                  <a:pt x="3800" y="1311"/>
                </a:cubicBezTo>
                <a:cubicBezTo>
                  <a:pt x="3812" y="1337"/>
                  <a:pt x="3826" y="1361"/>
                  <a:pt x="3840" y="1388"/>
                </a:cubicBezTo>
                <a:cubicBezTo>
                  <a:pt x="3846" y="1475"/>
                  <a:pt x="3854" y="1557"/>
                  <a:pt x="3866" y="1635"/>
                </a:cubicBezTo>
                <a:cubicBezTo>
                  <a:pt x="3972" y="2370"/>
                  <a:pt x="4382" y="3023"/>
                  <a:pt x="4852" y="3580"/>
                </a:cubicBezTo>
                <a:cubicBezTo>
                  <a:pt x="5096" y="3867"/>
                  <a:pt x="5364" y="4131"/>
                  <a:pt x="5653" y="4371"/>
                </a:cubicBezTo>
                <a:cubicBezTo>
                  <a:pt x="5139" y="4227"/>
                  <a:pt x="4597" y="4154"/>
                  <a:pt x="4054" y="4154"/>
                </a:cubicBezTo>
                <a:cubicBezTo>
                  <a:pt x="3382" y="4154"/>
                  <a:pt x="2710" y="4267"/>
                  <a:pt x="2091" y="4499"/>
                </a:cubicBezTo>
                <a:cubicBezTo>
                  <a:pt x="952" y="4927"/>
                  <a:pt x="0" y="6060"/>
                  <a:pt x="275" y="7340"/>
                </a:cubicBezTo>
                <a:cubicBezTo>
                  <a:pt x="278" y="7356"/>
                  <a:pt x="290" y="7363"/>
                  <a:pt x="301" y="7363"/>
                </a:cubicBezTo>
                <a:cubicBezTo>
                  <a:pt x="317" y="7363"/>
                  <a:pt x="334" y="7351"/>
                  <a:pt x="336" y="7332"/>
                </a:cubicBezTo>
                <a:lnTo>
                  <a:pt x="336" y="7325"/>
                </a:lnTo>
                <a:cubicBezTo>
                  <a:pt x="340" y="7326"/>
                  <a:pt x="343" y="7326"/>
                  <a:pt x="347" y="7326"/>
                </a:cubicBezTo>
                <a:cubicBezTo>
                  <a:pt x="350" y="7326"/>
                  <a:pt x="354" y="7326"/>
                  <a:pt x="358" y="7325"/>
                </a:cubicBezTo>
                <a:cubicBezTo>
                  <a:pt x="430" y="7463"/>
                  <a:pt x="542" y="7575"/>
                  <a:pt x="679" y="7648"/>
                </a:cubicBezTo>
                <a:cubicBezTo>
                  <a:pt x="668" y="7675"/>
                  <a:pt x="688" y="7705"/>
                  <a:pt x="718" y="7707"/>
                </a:cubicBezTo>
                <a:cubicBezTo>
                  <a:pt x="747" y="7707"/>
                  <a:pt x="775" y="7704"/>
                  <a:pt x="804" y="7703"/>
                </a:cubicBezTo>
                <a:cubicBezTo>
                  <a:pt x="963" y="7761"/>
                  <a:pt x="1146" y="7785"/>
                  <a:pt x="1341" y="7785"/>
                </a:cubicBezTo>
                <a:cubicBezTo>
                  <a:pt x="2056" y="7785"/>
                  <a:pt x="2934" y="7459"/>
                  <a:pt x="3381" y="7329"/>
                </a:cubicBezTo>
                <a:cubicBezTo>
                  <a:pt x="4112" y="7116"/>
                  <a:pt x="4892" y="7162"/>
                  <a:pt x="5644" y="7110"/>
                </a:cubicBezTo>
                <a:cubicBezTo>
                  <a:pt x="6195" y="7073"/>
                  <a:pt x="7191" y="6997"/>
                  <a:pt x="7499" y="6452"/>
                </a:cubicBezTo>
                <a:cubicBezTo>
                  <a:pt x="7503" y="6444"/>
                  <a:pt x="7505" y="6435"/>
                  <a:pt x="7505" y="6426"/>
                </a:cubicBezTo>
                <a:lnTo>
                  <a:pt x="7505" y="6426"/>
                </a:lnTo>
                <a:cubicBezTo>
                  <a:pt x="7506" y="6438"/>
                  <a:pt x="7513" y="6449"/>
                  <a:pt x="7527" y="6453"/>
                </a:cubicBezTo>
                <a:cubicBezTo>
                  <a:pt x="7934" y="6570"/>
                  <a:pt x="8347" y="6656"/>
                  <a:pt x="8749" y="6794"/>
                </a:cubicBezTo>
                <a:cubicBezTo>
                  <a:pt x="9106" y="6917"/>
                  <a:pt x="9442" y="7082"/>
                  <a:pt x="9780" y="7248"/>
                </a:cubicBezTo>
                <a:cubicBezTo>
                  <a:pt x="9762" y="7268"/>
                  <a:pt x="9745" y="7288"/>
                  <a:pt x="9726" y="7308"/>
                </a:cubicBezTo>
                <a:cubicBezTo>
                  <a:pt x="9279" y="7377"/>
                  <a:pt x="8807" y="7481"/>
                  <a:pt x="8479" y="7789"/>
                </a:cubicBezTo>
                <a:cubicBezTo>
                  <a:pt x="7945" y="7435"/>
                  <a:pt x="7367" y="7282"/>
                  <a:pt x="6786" y="7282"/>
                </a:cubicBezTo>
                <a:cubicBezTo>
                  <a:pt x="5982" y="7282"/>
                  <a:pt x="5172" y="7573"/>
                  <a:pt x="4461" y="8024"/>
                </a:cubicBezTo>
                <a:cubicBezTo>
                  <a:pt x="3282" y="8772"/>
                  <a:pt x="2139" y="10084"/>
                  <a:pt x="1895" y="11495"/>
                </a:cubicBezTo>
                <a:cubicBezTo>
                  <a:pt x="1838" y="11818"/>
                  <a:pt x="1875" y="12282"/>
                  <a:pt x="2237" y="12415"/>
                </a:cubicBezTo>
                <a:cubicBezTo>
                  <a:pt x="2357" y="12460"/>
                  <a:pt x="2483" y="12479"/>
                  <a:pt x="2612" y="12479"/>
                </a:cubicBezTo>
                <a:cubicBezTo>
                  <a:pt x="3170" y="12479"/>
                  <a:pt x="3781" y="12116"/>
                  <a:pt x="4225" y="11881"/>
                </a:cubicBezTo>
                <a:cubicBezTo>
                  <a:pt x="5435" y="11241"/>
                  <a:pt x="6536" y="10395"/>
                  <a:pt x="7428" y="9364"/>
                </a:cubicBezTo>
                <a:lnTo>
                  <a:pt x="7428" y="9364"/>
                </a:lnTo>
                <a:cubicBezTo>
                  <a:pt x="6982" y="9982"/>
                  <a:pt x="6710" y="10835"/>
                  <a:pt x="6564" y="11402"/>
                </a:cubicBezTo>
                <a:cubicBezTo>
                  <a:pt x="6239" y="12674"/>
                  <a:pt x="6254" y="14164"/>
                  <a:pt x="6624" y="15424"/>
                </a:cubicBezTo>
                <a:cubicBezTo>
                  <a:pt x="6686" y="15632"/>
                  <a:pt x="6804" y="15891"/>
                  <a:pt x="6979" y="16038"/>
                </a:cubicBezTo>
                <a:cubicBezTo>
                  <a:pt x="6980" y="16046"/>
                  <a:pt x="6983" y="16055"/>
                  <a:pt x="6986" y="16064"/>
                </a:cubicBezTo>
                <a:cubicBezTo>
                  <a:pt x="6992" y="16088"/>
                  <a:pt x="7014" y="16106"/>
                  <a:pt x="7039" y="16106"/>
                </a:cubicBezTo>
                <a:lnTo>
                  <a:pt x="7084" y="16107"/>
                </a:lnTo>
                <a:cubicBezTo>
                  <a:pt x="7146" y="16138"/>
                  <a:pt x="7213" y="16155"/>
                  <a:pt x="7282" y="16155"/>
                </a:cubicBezTo>
                <a:cubicBezTo>
                  <a:pt x="7291" y="16155"/>
                  <a:pt x="7301" y="16154"/>
                  <a:pt x="7311" y="16154"/>
                </a:cubicBezTo>
                <a:lnTo>
                  <a:pt x="7311" y="16154"/>
                </a:lnTo>
                <a:cubicBezTo>
                  <a:pt x="7307" y="16187"/>
                  <a:pt x="7303" y="16222"/>
                  <a:pt x="7302" y="16256"/>
                </a:cubicBezTo>
                <a:cubicBezTo>
                  <a:pt x="7301" y="16271"/>
                  <a:pt x="7316" y="16283"/>
                  <a:pt x="7330" y="16283"/>
                </a:cubicBezTo>
                <a:cubicBezTo>
                  <a:pt x="7336" y="16283"/>
                  <a:pt x="7343" y="16281"/>
                  <a:pt x="7347" y="16275"/>
                </a:cubicBezTo>
                <a:cubicBezTo>
                  <a:pt x="7384" y="16227"/>
                  <a:pt x="7418" y="16176"/>
                  <a:pt x="7447" y="16123"/>
                </a:cubicBezTo>
                <a:cubicBezTo>
                  <a:pt x="7463" y="16118"/>
                  <a:pt x="7478" y="16112"/>
                  <a:pt x="7494" y="16104"/>
                </a:cubicBezTo>
                <a:cubicBezTo>
                  <a:pt x="8050" y="15848"/>
                  <a:pt x="8385" y="15139"/>
                  <a:pt x="8650" y="14625"/>
                </a:cubicBezTo>
                <a:cubicBezTo>
                  <a:pt x="9463" y="13057"/>
                  <a:pt x="10317" y="10986"/>
                  <a:pt x="9557" y="9260"/>
                </a:cubicBezTo>
                <a:cubicBezTo>
                  <a:pt x="9446" y="9009"/>
                  <a:pt x="9326" y="8763"/>
                  <a:pt x="9198" y="8521"/>
                </a:cubicBezTo>
                <a:cubicBezTo>
                  <a:pt x="9257" y="8347"/>
                  <a:pt x="9325" y="8175"/>
                  <a:pt x="9401" y="8008"/>
                </a:cubicBezTo>
                <a:cubicBezTo>
                  <a:pt x="9503" y="7792"/>
                  <a:pt x="9637" y="7595"/>
                  <a:pt x="9764" y="7393"/>
                </a:cubicBezTo>
                <a:cubicBezTo>
                  <a:pt x="9834" y="7377"/>
                  <a:pt x="9906" y="7360"/>
                  <a:pt x="9976" y="7342"/>
                </a:cubicBezTo>
                <a:lnTo>
                  <a:pt x="9976" y="7342"/>
                </a:lnTo>
                <a:cubicBezTo>
                  <a:pt x="9885" y="8327"/>
                  <a:pt x="9978" y="9342"/>
                  <a:pt x="10037" y="10320"/>
                </a:cubicBezTo>
                <a:cubicBezTo>
                  <a:pt x="10101" y="11383"/>
                  <a:pt x="10144" y="12450"/>
                  <a:pt x="10157" y="13514"/>
                </a:cubicBezTo>
                <a:cubicBezTo>
                  <a:pt x="10186" y="15669"/>
                  <a:pt x="10097" y="17822"/>
                  <a:pt x="10000" y="19974"/>
                </a:cubicBezTo>
                <a:cubicBezTo>
                  <a:pt x="9996" y="20037"/>
                  <a:pt x="10043" y="20069"/>
                  <a:pt x="10092" y="20069"/>
                </a:cubicBezTo>
                <a:cubicBezTo>
                  <a:pt x="10141" y="20069"/>
                  <a:pt x="10192" y="20037"/>
                  <a:pt x="10196" y="19974"/>
                </a:cubicBezTo>
                <a:cubicBezTo>
                  <a:pt x="10310" y="17867"/>
                  <a:pt x="10449" y="15785"/>
                  <a:pt x="10362" y="13674"/>
                </a:cubicBezTo>
                <a:cubicBezTo>
                  <a:pt x="10318" y="12610"/>
                  <a:pt x="10269" y="11545"/>
                  <a:pt x="10234" y="10480"/>
                </a:cubicBezTo>
                <a:cubicBezTo>
                  <a:pt x="10201" y="9463"/>
                  <a:pt x="10242" y="8428"/>
                  <a:pt x="10144" y="7413"/>
                </a:cubicBezTo>
                <a:cubicBezTo>
                  <a:pt x="10161" y="7409"/>
                  <a:pt x="10176" y="7396"/>
                  <a:pt x="10178" y="7378"/>
                </a:cubicBezTo>
                <a:lnTo>
                  <a:pt x="10254" y="7342"/>
                </a:lnTo>
                <a:cubicBezTo>
                  <a:pt x="10325" y="7358"/>
                  <a:pt x="10396" y="7376"/>
                  <a:pt x="10468" y="7392"/>
                </a:cubicBezTo>
                <a:cubicBezTo>
                  <a:pt x="10594" y="7593"/>
                  <a:pt x="10728" y="7792"/>
                  <a:pt x="10830" y="8007"/>
                </a:cubicBezTo>
                <a:cubicBezTo>
                  <a:pt x="10906" y="8175"/>
                  <a:pt x="10974" y="8345"/>
                  <a:pt x="11032" y="8520"/>
                </a:cubicBezTo>
                <a:cubicBezTo>
                  <a:pt x="10904" y="8763"/>
                  <a:pt x="10785" y="9009"/>
                  <a:pt x="10674" y="9260"/>
                </a:cubicBezTo>
                <a:cubicBezTo>
                  <a:pt x="9913" y="10985"/>
                  <a:pt x="10768" y="13057"/>
                  <a:pt x="11580" y="14625"/>
                </a:cubicBezTo>
                <a:cubicBezTo>
                  <a:pt x="11847" y="15139"/>
                  <a:pt x="12180" y="15847"/>
                  <a:pt x="12737" y="16104"/>
                </a:cubicBezTo>
                <a:cubicBezTo>
                  <a:pt x="12753" y="16112"/>
                  <a:pt x="12768" y="16116"/>
                  <a:pt x="12783" y="16122"/>
                </a:cubicBezTo>
                <a:cubicBezTo>
                  <a:pt x="12813" y="16175"/>
                  <a:pt x="12847" y="16226"/>
                  <a:pt x="12883" y="16274"/>
                </a:cubicBezTo>
                <a:cubicBezTo>
                  <a:pt x="12887" y="16280"/>
                  <a:pt x="12894" y="16282"/>
                  <a:pt x="12900" y="16282"/>
                </a:cubicBezTo>
                <a:cubicBezTo>
                  <a:pt x="12914" y="16282"/>
                  <a:pt x="12929" y="16270"/>
                  <a:pt x="12928" y="16255"/>
                </a:cubicBezTo>
                <a:cubicBezTo>
                  <a:pt x="12927" y="16222"/>
                  <a:pt x="12924" y="16187"/>
                  <a:pt x="12919" y="16154"/>
                </a:cubicBezTo>
                <a:lnTo>
                  <a:pt x="12919" y="16154"/>
                </a:lnTo>
                <a:cubicBezTo>
                  <a:pt x="12929" y="16154"/>
                  <a:pt x="12939" y="16155"/>
                  <a:pt x="12948" y="16155"/>
                </a:cubicBezTo>
                <a:cubicBezTo>
                  <a:pt x="13017" y="16155"/>
                  <a:pt x="13085" y="16138"/>
                  <a:pt x="13146" y="16107"/>
                </a:cubicBezTo>
                <a:lnTo>
                  <a:pt x="13191" y="16104"/>
                </a:lnTo>
                <a:cubicBezTo>
                  <a:pt x="13216" y="16104"/>
                  <a:pt x="13238" y="16088"/>
                  <a:pt x="13244" y="16064"/>
                </a:cubicBezTo>
                <a:cubicBezTo>
                  <a:pt x="13247" y="16055"/>
                  <a:pt x="13250" y="16046"/>
                  <a:pt x="13251" y="16038"/>
                </a:cubicBezTo>
                <a:cubicBezTo>
                  <a:pt x="13426" y="15889"/>
                  <a:pt x="13544" y="15632"/>
                  <a:pt x="13606" y="15423"/>
                </a:cubicBezTo>
                <a:cubicBezTo>
                  <a:pt x="13976" y="14162"/>
                  <a:pt x="13991" y="12674"/>
                  <a:pt x="13666" y="11402"/>
                </a:cubicBezTo>
                <a:cubicBezTo>
                  <a:pt x="13520" y="10835"/>
                  <a:pt x="13248" y="9983"/>
                  <a:pt x="12801" y="9364"/>
                </a:cubicBezTo>
                <a:lnTo>
                  <a:pt x="12801" y="9364"/>
                </a:lnTo>
                <a:cubicBezTo>
                  <a:pt x="13694" y="10395"/>
                  <a:pt x="14795" y="11241"/>
                  <a:pt x="16005" y="11882"/>
                </a:cubicBezTo>
                <a:cubicBezTo>
                  <a:pt x="16449" y="12116"/>
                  <a:pt x="17060" y="12480"/>
                  <a:pt x="17619" y="12480"/>
                </a:cubicBezTo>
                <a:cubicBezTo>
                  <a:pt x="17747" y="12480"/>
                  <a:pt x="17873" y="12461"/>
                  <a:pt x="17993" y="12417"/>
                </a:cubicBezTo>
                <a:cubicBezTo>
                  <a:pt x="18355" y="12283"/>
                  <a:pt x="18392" y="11819"/>
                  <a:pt x="18336" y="11497"/>
                </a:cubicBezTo>
                <a:cubicBezTo>
                  <a:pt x="18090" y="10086"/>
                  <a:pt x="16948" y="8773"/>
                  <a:pt x="15770" y="8025"/>
                </a:cubicBezTo>
                <a:cubicBezTo>
                  <a:pt x="15058" y="7574"/>
                  <a:pt x="14248" y="7283"/>
                  <a:pt x="13444" y="7283"/>
                </a:cubicBezTo>
                <a:cubicBezTo>
                  <a:pt x="12862" y="7283"/>
                  <a:pt x="12284" y="7435"/>
                  <a:pt x="11751" y="7789"/>
                </a:cubicBezTo>
                <a:cubicBezTo>
                  <a:pt x="11423" y="7483"/>
                  <a:pt x="10950" y="7377"/>
                  <a:pt x="10504" y="7308"/>
                </a:cubicBezTo>
                <a:cubicBezTo>
                  <a:pt x="10486" y="7288"/>
                  <a:pt x="10468" y="7268"/>
                  <a:pt x="10450" y="7249"/>
                </a:cubicBezTo>
                <a:cubicBezTo>
                  <a:pt x="10788" y="7084"/>
                  <a:pt x="11124" y="6917"/>
                  <a:pt x="11481" y="6794"/>
                </a:cubicBezTo>
                <a:cubicBezTo>
                  <a:pt x="11884" y="6656"/>
                  <a:pt x="12296" y="6572"/>
                  <a:pt x="12703" y="6454"/>
                </a:cubicBezTo>
                <a:cubicBezTo>
                  <a:pt x="12717" y="6450"/>
                  <a:pt x="12724" y="6439"/>
                  <a:pt x="12724" y="6427"/>
                </a:cubicBezTo>
                <a:lnTo>
                  <a:pt x="12724" y="6427"/>
                </a:lnTo>
                <a:cubicBezTo>
                  <a:pt x="12724" y="6436"/>
                  <a:pt x="12726" y="6445"/>
                  <a:pt x="12731" y="6453"/>
                </a:cubicBezTo>
                <a:cubicBezTo>
                  <a:pt x="13039" y="6998"/>
                  <a:pt x="14036" y="7074"/>
                  <a:pt x="14586" y="7112"/>
                </a:cubicBezTo>
                <a:cubicBezTo>
                  <a:pt x="15338" y="7164"/>
                  <a:pt x="16119" y="7116"/>
                  <a:pt x="16849" y="7329"/>
                </a:cubicBezTo>
                <a:cubicBezTo>
                  <a:pt x="17296" y="7460"/>
                  <a:pt x="18174" y="7787"/>
                  <a:pt x="18889" y="7787"/>
                </a:cubicBezTo>
                <a:cubicBezTo>
                  <a:pt x="19084" y="7787"/>
                  <a:pt x="19267" y="7763"/>
                  <a:pt x="19425" y="7704"/>
                </a:cubicBezTo>
                <a:cubicBezTo>
                  <a:pt x="19453" y="7705"/>
                  <a:pt x="19483" y="7708"/>
                  <a:pt x="19512" y="7708"/>
                </a:cubicBezTo>
                <a:cubicBezTo>
                  <a:pt x="19543" y="7707"/>
                  <a:pt x="19561" y="7676"/>
                  <a:pt x="19551" y="7648"/>
                </a:cubicBezTo>
                <a:cubicBezTo>
                  <a:pt x="19688" y="7575"/>
                  <a:pt x="19800" y="7463"/>
                  <a:pt x="19872" y="7325"/>
                </a:cubicBezTo>
                <a:cubicBezTo>
                  <a:pt x="19875" y="7326"/>
                  <a:pt x="19879" y="7327"/>
                  <a:pt x="19883" y="7327"/>
                </a:cubicBezTo>
                <a:cubicBezTo>
                  <a:pt x="19886" y="7327"/>
                  <a:pt x="19890" y="7326"/>
                  <a:pt x="19893" y="7325"/>
                </a:cubicBezTo>
                <a:lnTo>
                  <a:pt x="19893" y="7333"/>
                </a:lnTo>
                <a:cubicBezTo>
                  <a:pt x="19896" y="7352"/>
                  <a:pt x="19913" y="7364"/>
                  <a:pt x="19928" y="7364"/>
                </a:cubicBezTo>
                <a:cubicBezTo>
                  <a:pt x="19940" y="7364"/>
                  <a:pt x="19951" y="7357"/>
                  <a:pt x="19955" y="7341"/>
                </a:cubicBezTo>
                <a:cubicBezTo>
                  <a:pt x="20228" y="6060"/>
                  <a:pt x="19277" y="4927"/>
                  <a:pt x="18137" y="4499"/>
                </a:cubicBezTo>
                <a:cubicBezTo>
                  <a:pt x="17520" y="4267"/>
                  <a:pt x="16849" y="4154"/>
                  <a:pt x="16178" y="4154"/>
                </a:cubicBezTo>
                <a:cubicBezTo>
                  <a:pt x="15635" y="4154"/>
                  <a:pt x="15091" y="4228"/>
                  <a:pt x="14575" y="4373"/>
                </a:cubicBezTo>
                <a:cubicBezTo>
                  <a:pt x="14866" y="4133"/>
                  <a:pt x="15134" y="3867"/>
                  <a:pt x="15378" y="3582"/>
                </a:cubicBezTo>
                <a:cubicBezTo>
                  <a:pt x="15846" y="3024"/>
                  <a:pt x="16257" y="2371"/>
                  <a:pt x="16363" y="1636"/>
                </a:cubicBezTo>
                <a:cubicBezTo>
                  <a:pt x="16374" y="1559"/>
                  <a:pt x="16383" y="1475"/>
                  <a:pt x="16390" y="1388"/>
                </a:cubicBezTo>
                <a:cubicBezTo>
                  <a:pt x="16403" y="1363"/>
                  <a:pt x="16417" y="1337"/>
                  <a:pt x="16430" y="1311"/>
                </a:cubicBezTo>
                <a:cubicBezTo>
                  <a:pt x="16437" y="1295"/>
                  <a:pt x="16424" y="1281"/>
                  <a:pt x="16411" y="1281"/>
                </a:cubicBezTo>
                <a:cubicBezTo>
                  <a:pt x="16405" y="1281"/>
                  <a:pt x="16399" y="1284"/>
                  <a:pt x="16395" y="1291"/>
                </a:cubicBezTo>
                <a:cubicBezTo>
                  <a:pt x="16403" y="1113"/>
                  <a:pt x="16390" y="935"/>
                  <a:pt x="16355" y="760"/>
                </a:cubicBezTo>
                <a:cubicBezTo>
                  <a:pt x="16369" y="739"/>
                  <a:pt x="16385" y="719"/>
                  <a:pt x="16398" y="697"/>
                </a:cubicBezTo>
                <a:cubicBezTo>
                  <a:pt x="16412" y="675"/>
                  <a:pt x="16390" y="650"/>
                  <a:pt x="16369" y="650"/>
                </a:cubicBezTo>
                <a:cubicBezTo>
                  <a:pt x="16362" y="650"/>
                  <a:pt x="16355" y="652"/>
                  <a:pt x="16349" y="659"/>
                </a:cubicBezTo>
                <a:cubicBezTo>
                  <a:pt x="16345" y="665"/>
                  <a:pt x="16339" y="671"/>
                  <a:pt x="16335" y="676"/>
                </a:cubicBezTo>
                <a:cubicBezTo>
                  <a:pt x="16305" y="567"/>
                  <a:pt x="16258" y="461"/>
                  <a:pt x="16195" y="368"/>
                </a:cubicBezTo>
                <a:cubicBezTo>
                  <a:pt x="16206" y="352"/>
                  <a:pt x="16218" y="338"/>
                  <a:pt x="16229" y="322"/>
                </a:cubicBezTo>
                <a:cubicBezTo>
                  <a:pt x="16241" y="305"/>
                  <a:pt x="16222" y="284"/>
                  <a:pt x="16204" y="284"/>
                </a:cubicBezTo>
                <a:cubicBezTo>
                  <a:pt x="16198" y="284"/>
                  <a:pt x="16192" y="286"/>
                  <a:pt x="16187" y="292"/>
                </a:cubicBezTo>
                <a:cubicBezTo>
                  <a:pt x="16179" y="301"/>
                  <a:pt x="16171" y="312"/>
                  <a:pt x="16163" y="321"/>
                </a:cubicBezTo>
                <a:cubicBezTo>
                  <a:pt x="16129" y="278"/>
                  <a:pt x="16090" y="238"/>
                  <a:pt x="16047" y="205"/>
                </a:cubicBezTo>
                <a:cubicBezTo>
                  <a:pt x="16063" y="189"/>
                  <a:pt x="16081" y="174"/>
                  <a:pt x="16097" y="160"/>
                </a:cubicBezTo>
                <a:cubicBezTo>
                  <a:pt x="16114" y="145"/>
                  <a:pt x="16098" y="124"/>
                  <a:pt x="16081" y="124"/>
                </a:cubicBezTo>
                <a:cubicBezTo>
                  <a:pt x="16076" y="124"/>
                  <a:pt x="16072" y="125"/>
                  <a:pt x="16067" y="129"/>
                </a:cubicBezTo>
                <a:cubicBezTo>
                  <a:pt x="16049" y="146"/>
                  <a:pt x="16030" y="160"/>
                  <a:pt x="16011" y="176"/>
                </a:cubicBezTo>
                <a:cubicBezTo>
                  <a:pt x="15987" y="157"/>
                  <a:pt x="15962" y="141"/>
                  <a:pt x="15935" y="125"/>
                </a:cubicBezTo>
                <a:cubicBezTo>
                  <a:pt x="15893" y="102"/>
                  <a:pt x="15849" y="85"/>
                  <a:pt x="15802" y="74"/>
                </a:cubicBezTo>
                <a:lnTo>
                  <a:pt x="15849" y="34"/>
                </a:lnTo>
                <a:cubicBezTo>
                  <a:pt x="15864" y="21"/>
                  <a:pt x="15851" y="1"/>
                  <a:pt x="15834" y="1"/>
                </a:cubicBezTo>
                <a:cubicBezTo>
                  <a:pt x="15830" y="1"/>
                  <a:pt x="15825" y="3"/>
                  <a:pt x="15821" y="6"/>
                </a:cubicBezTo>
                <a:lnTo>
                  <a:pt x="15751" y="61"/>
                </a:lnTo>
                <a:cubicBezTo>
                  <a:pt x="15708" y="53"/>
                  <a:pt x="15663" y="49"/>
                  <a:pt x="15618" y="49"/>
                </a:cubicBezTo>
                <a:cubicBezTo>
                  <a:pt x="15150" y="49"/>
                  <a:pt x="14591" y="440"/>
                  <a:pt x="14286" y="657"/>
                </a:cubicBezTo>
                <a:cubicBezTo>
                  <a:pt x="13738" y="1045"/>
                  <a:pt x="13222" y="1495"/>
                  <a:pt x="12724" y="1947"/>
                </a:cubicBezTo>
                <a:cubicBezTo>
                  <a:pt x="11804" y="2784"/>
                  <a:pt x="10322" y="4325"/>
                  <a:pt x="10934" y="5702"/>
                </a:cubicBezTo>
                <a:cubicBezTo>
                  <a:pt x="10945" y="5737"/>
                  <a:pt x="10961" y="5770"/>
                  <a:pt x="10981" y="5801"/>
                </a:cubicBezTo>
                <a:cubicBezTo>
                  <a:pt x="10766" y="5996"/>
                  <a:pt x="10578" y="6257"/>
                  <a:pt x="10428" y="6492"/>
                </a:cubicBezTo>
                <a:cubicBezTo>
                  <a:pt x="10289" y="6706"/>
                  <a:pt x="10161" y="6929"/>
                  <a:pt x="10118" y="7178"/>
                </a:cubicBezTo>
                <a:cubicBezTo>
                  <a:pt x="10117" y="7161"/>
                  <a:pt x="10116" y="7144"/>
                  <a:pt x="10113" y="7126"/>
                </a:cubicBezTo>
                <a:cubicBezTo>
                  <a:pt x="10112" y="7109"/>
                  <a:pt x="10104" y="7093"/>
                  <a:pt x="10090" y="7082"/>
                </a:cubicBezTo>
                <a:cubicBezTo>
                  <a:pt x="10036" y="6872"/>
                  <a:pt x="9922" y="6678"/>
                  <a:pt x="9802" y="6492"/>
                </a:cubicBezTo>
                <a:cubicBezTo>
                  <a:pt x="9650" y="6257"/>
                  <a:pt x="9463" y="5996"/>
                  <a:pt x="9247" y="5801"/>
                </a:cubicBezTo>
                <a:cubicBezTo>
                  <a:pt x="9269" y="5769"/>
                  <a:pt x="9285" y="5736"/>
                  <a:pt x="9295" y="5701"/>
                </a:cubicBezTo>
                <a:cubicBezTo>
                  <a:pt x="9906" y="4323"/>
                  <a:pt x="8426" y="2783"/>
                  <a:pt x="7504" y="1945"/>
                </a:cubicBezTo>
                <a:cubicBezTo>
                  <a:pt x="7008" y="1493"/>
                  <a:pt x="6492" y="1045"/>
                  <a:pt x="5944" y="656"/>
                </a:cubicBezTo>
                <a:cubicBezTo>
                  <a:pt x="5639" y="440"/>
                  <a:pt x="5081" y="49"/>
                  <a:pt x="4614" y="49"/>
                </a:cubicBezTo>
                <a:cubicBezTo>
                  <a:pt x="4568" y="49"/>
                  <a:pt x="4522" y="53"/>
                  <a:pt x="4479" y="61"/>
                </a:cubicBezTo>
                <a:cubicBezTo>
                  <a:pt x="4456" y="42"/>
                  <a:pt x="4432" y="24"/>
                  <a:pt x="4409" y="5"/>
                </a:cubicBezTo>
                <a:cubicBezTo>
                  <a:pt x="4405" y="2"/>
                  <a:pt x="4400" y="0"/>
                  <a:pt x="4396" y="0"/>
                </a:cubicBezTo>
                <a:close/>
              </a:path>
            </a:pathLst>
          </a:custGeom>
          <a:solidFill>
            <a:schemeClr val="lt1">
              <a:alpha val="245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7" name="Google Shape;837;p15"/>
          <p:cNvGrpSpPr/>
          <p:nvPr/>
        </p:nvGrpSpPr>
        <p:grpSpPr>
          <a:xfrm>
            <a:off x="7722959" y="2326606"/>
            <a:ext cx="2005054" cy="2406638"/>
            <a:chOff x="1900450" y="3143950"/>
            <a:chExt cx="384825" cy="461900"/>
          </a:xfrm>
        </p:grpSpPr>
        <p:sp>
          <p:nvSpPr>
            <p:cNvPr id="838" name="Google Shape;838;p15"/>
            <p:cNvSpPr/>
            <p:nvPr/>
          </p:nvSpPr>
          <p:spPr>
            <a:xfrm>
              <a:off x="1900450" y="3143950"/>
              <a:ext cx="384825" cy="461900"/>
            </a:xfrm>
            <a:custGeom>
              <a:avLst/>
              <a:gdLst/>
              <a:ahLst/>
              <a:cxnLst/>
              <a:rect l="l" t="t" r="r" b="b"/>
              <a:pathLst>
                <a:path w="15393" h="18476" extrusionOk="0">
                  <a:moveTo>
                    <a:pt x="14024" y="172"/>
                  </a:moveTo>
                  <a:cubicBezTo>
                    <a:pt x="14072" y="187"/>
                    <a:pt x="14119" y="203"/>
                    <a:pt x="14167" y="216"/>
                  </a:cubicBezTo>
                  <a:cubicBezTo>
                    <a:pt x="14212" y="230"/>
                    <a:pt x="14265" y="254"/>
                    <a:pt x="14312" y="263"/>
                  </a:cubicBezTo>
                  <a:cubicBezTo>
                    <a:pt x="14316" y="266"/>
                    <a:pt x="14321" y="267"/>
                    <a:pt x="14327" y="267"/>
                  </a:cubicBezTo>
                  <a:cubicBezTo>
                    <a:pt x="12344" y="3625"/>
                    <a:pt x="10633" y="7031"/>
                    <a:pt x="8223" y="10126"/>
                  </a:cubicBezTo>
                  <a:cubicBezTo>
                    <a:pt x="6096" y="12856"/>
                    <a:pt x="3667" y="15234"/>
                    <a:pt x="1090" y="17520"/>
                  </a:cubicBezTo>
                  <a:cubicBezTo>
                    <a:pt x="6507" y="12616"/>
                    <a:pt x="10453" y="6521"/>
                    <a:pt x="14019" y="191"/>
                  </a:cubicBezTo>
                  <a:cubicBezTo>
                    <a:pt x="14021" y="184"/>
                    <a:pt x="14023" y="178"/>
                    <a:pt x="14024" y="172"/>
                  </a:cubicBezTo>
                  <a:close/>
                  <a:moveTo>
                    <a:pt x="11243" y="3437"/>
                  </a:moveTo>
                  <a:cubicBezTo>
                    <a:pt x="11465" y="3437"/>
                    <a:pt x="11690" y="3451"/>
                    <a:pt x="11914" y="3480"/>
                  </a:cubicBezTo>
                  <a:cubicBezTo>
                    <a:pt x="10658" y="5599"/>
                    <a:pt x="9339" y="7679"/>
                    <a:pt x="7894" y="9675"/>
                  </a:cubicBezTo>
                  <a:cubicBezTo>
                    <a:pt x="5753" y="12635"/>
                    <a:pt x="3326" y="15266"/>
                    <a:pt x="685" y="17781"/>
                  </a:cubicBezTo>
                  <a:cubicBezTo>
                    <a:pt x="656" y="17808"/>
                    <a:pt x="685" y="17842"/>
                    <a:pt x="717" y="17842"/>
                  </a:cubicBezTo>
                  <a:cubicBezTo>
                    <a:pt x="721" y="17842"/>
                    <a:pt x="725" y="17841"/>
                    <a:pt x="729" y="17840"/>
                  </a:cubicBezTo>
                  <a:lnTo>
                    <a:pt x="729" y="17840"/>
                  </a:lnTo>
                  <a:lnTo>
                    <a:pt x="692" y="17873"/>
                  </a:lnTo>
                  <a:cubicBezTo>
                    <a:pt x="669" y="17893"/>
                    <a:pt x="693" y="17928"/>
                    <a:pt x="718" y="17928"/>
                  </a:cubicBezTo>
                  <a:cubicBezTo>
                    <a:pt x="724" y="17928"/>
                    <a:pt x="729" y="17927"/>
                    <a:pt x="735" y="17922"/>
                  </a:cubicBezTo>
                  <a:cubicBezTo>
                    <a:pt x="5598" y="14179"/>
                    <a:pt x="9554" y="9187"/>
                    <a:pt x="12585" y="3813"/>
                  </a:cubicBezTo>
                  <a:cubicBezTo>
                    <a:pt x="13276" y="4221"/>
                    <a:pt x="13849" y="4744"/>
                    <a:pt x="14192" y="5485"/>
                  </a:cubicBezTo>
                  <a:cubicBezTo>
                    <a:pt x="14459" y="6064"/>
                    <a:pt x="14612" y="6840"/>
                    <a:pt x="14292" y="7447"/>
                  </a:cubicBezTo>
                  <a:cubicBezTo>
                    <a:pt x="14073" y="7860"/>
                    <a:pt x="13612" y="8100"/>
                    <a:pt x="13273" y="8398"/>
                  </a:cubicBezTo>
                  <a:cubicBezTo>
                    <a:pt x="12898" y="8726"/>
                    <a:pt x="12722" y="9049"/>
                    <a:pt x="12634" y="9539"/>
                  </a:cubicBezTo>
                  <a:cubicBezTo>
                    <a:pt x="12581" y="9837"/>
                    <a:pt x="12592" y="10144"/>
                    <a:pt x="12534" y="10440"/>
                  </a:cubicBezTo>
                  <a:cubicBezTo>
                    <a:pt x="12392" y="11158"/>
                    <a:pt x="12036" y="11444"/>
                    <a:pt x="11526" y="11852"/>
                  </a:cubicBezTo>
                  <a:cubicBezTo>
                    <a:pt x="11153" y="12152"/>
                    <a:pt x="10923" y="12452"/>
                    <a:pt x="10722" y="12889"/>
                  </a:cubicBezTo>
                  <a:cubicBezTo>
                    <a:pt x="10306" y="13794"/>
                    <a:pt x="9913" y="14296"/>
                    <a:pt x="8983" y="14675"/>
                  </a:cubicBezTo>
                  <a:cubicBezTo>
                    <a:pt x="7884" y="15123"/>
                    <a:pt x="7124" y="15525"/>
                    <a:pt x="6249" y="16338"/>
                  </a:cubicBezTo>
                  <a:cubicBezTo>
                    <a:pt x="4948" y="17550"/>
                    <a:pt x="3321" y="17782"/>
                    <a:pt x="1626" y="18022"/>
                  </a:cubicBezTo>
                  <a:cubicBezTo>
                    <a:pt x="1518" y="18038"/>
                    <a:pt x="426" y="18224"/>
                    <a:pt x="421" y="18233"/>
                  </a:cubicBezTo>
                  <a:lnTo>
                    <a:pt x="421" y="18233"/>
                  </a:lnTo>
                  <a:cubicBezTo>
                    <a:pt x="423" y="18224"/>
                    <a:pt x="691" y="17710"/>
                    <a:pt x="723" y="17593"/>
                  </a:cubicBezTo>
                  <a:cubicBezTo>
                    <a:pt x="811" y="17280"/>
                    <a:pt x="817" y="16969"/>
                    <a:pt x="834" y="16643"/>
                  </a:cubicBezTo>
                  <a:cubicBezTo>
                    <a:pt x="890" y="15534"/>
                    <a:pt x="1111" y="14782"/>
                    <a:pt x="1819" y="13900"/>
                  </a:cubicBezTo>
                  <a:cubicBezTo>
                    <a:pt x="2160" y="13476"/>
                    <a:pt x="2488" y="13088"/>
                    <a:pt x="2611" y="12543"/>
                  </a:cubicBezTo>
                  <a:cubicBezTo>
                    <a:pt x="2750" y="11921"/>
                    <a:pt x="2641" y="11269"/>
                    <a:pt x="2785" y="10642"/>
                  </a:cubicBezTo>
                  <a:cubicBezTo>
                    <a:pt x="3010" y="9661"/>
                    <a:pt x="3570" y="8846"/>
                    <a:pt x="4420" y="8305"/>
                  </a:cubicBezTo>
                  <a:cubicBezTo>
                    <a:pt x="4970" y="7951"/>
                    <a:pt x="5512" y="7692"/>
                    <a:pt x="5957" y="7196"/>
                  </a:cubicBezTo>
                  <a:cubicBezTo>
                    <a:pt x="6464" y="6631"/>
                    <a:pt x="6812" y="5952"/>
                    <a:pt x="7277" y="5356"/>
                  </a:cubicBezTo>
                  <a:cubicBezTo>
                    <a:pt x="8247" y="4111"/>
                    <a:pt x="9703" y="3437"/>
                    <a:pt x="11243" y="3437"/>
                  </a:cubicBezTo>
                  <a:close/>
                  <a:moveTo>
                    <a:pt x="14003" y="1"/>
                  </a:moveTo>
                  <a:cubicBezTo>
                    <a:pt x="13966" y="1"/>
                    <a:pt x="13938" y="29"/>
                    <a:pt x="13927" y="62"/>
                  </a:cubicBezTo>
                  <a:cubicBezTo>
                    <a:pt x="13897" y="63"/>
                    <a:pt x="13869" y="80"/>
                    <a:pt x="13856" y="107"/>
                  </a:cubicBezTo>
                  <a:cubicBezTo>
                    <a:pt x="13257" y="1172"/>
                    <a:pt x="12649" y="2231"/>
                    <a:pt x="12029" y="3285"/>
                  </a:cubicBezTo>
                  <a:cubicBezTo>
                    <a:pt x="12025" y="3282"/>
                    <a:pt x="12020" y="3281"/>
                    <a:pt x="12014" y="3280"/>
                  </a:cubicBezTo>
                  <a:cubicBezTo>
                    <a:pt x="11750" y="3241"/>
                    <a:pt x="11485" y="3222"/>
                    <a:pt x="11221" y="3222"/>
                  </a:cubicBezTo>
                  <a:cubicBezTo>
                    <a:pt x="10022" y="3222"/>
                    <a:pt x="8844" y="3616"/>
                    <a:pt x="7904" y="4397"/>
                  </a:cubicBezTo>
                  <a:cubicBezTo>
                    <a:pt x="7323" y="4880"/>
                    <a:pt x="6921" y="5492"/>
                    <a:pt x="6501" y="6112"/>
                  </a:cubicBezTo>
                  <a:cubicBezTo>
                    <a:pt x="6148" y="6635"/>
                    <a:pt x="5789" y="7159"/>
                    <a:pt x="5273" y="7539"/>
                  </a:cubicBezTo>
                  <a:cubicBezTo>
                    <a:pt x="4892" y="7820"/>
                    <a:pt x="4444" y="7995"/>
                    <a:pt x="4057" y="8269"/>
                  </a:cubicBezTo>
                  <a:cubicBezTo>
                    <a:pt x="2671" y="9249"/>
                    <a:pt x="2634" y="10705"/>
                    <a:pt x="2448" y="12223"/>
                  </a:cubicBezTo>
                  <a:cubicBezTo>
                    <a:pt x="2304" y="13404"/>
                    <a:pt x="1212" y="14035"/>
                    <a:pt x="840" y="15130"/>
                  </a:cubicBezTo>
                  <a:cubicBezTo>
                    <a:pt x="484" y="16181"/>
                    <a:pt x="923" y="17469"/>
                    <a:pt x="71" y="18316"/>
                  </a:cubicBezTo>
                  <a:cubicBezTo>
                    <a:pt x="1" y="18386"/>
                    <a:pt x="74" y="18475"/>
                    <a:pt x="152" y="18475"/>
                  </a:cubicBezTo>
                  <a:cubicBezTo>
                    <a:pt x="159" y="18475"/>
                    <a:pt x="166" y="18475"/>
                    <a:pt x="173" y="18473"/>
                  </a:cubicBezTo>
                  <a:cubicBezTo>
                    <a:pt x="2355" y="18010"/>
                    <a:pt x="4676" y="18098"/>
                    <a:pt x="6397" y="16473"/>
                  </a:cubicBezTo>
                  <a:cubicBezTo>
                    <a:pt x="6931" y="15969"/>
                    <a:pt x="7399" y="15521"/>
                    <a:pt x="8084" y="15230"/>
                  </a:cubicBezTo>
                  <a:cubicBezTo>
                    <a:pt x="8515" y="15046"/>
                    <a:pt x="8968" y="14919"/>
                    <a:pt x="9394" y="14720"/>
                  </a:cubicBezTo>
                  <a:cubicBezTo>
                    <a:pt x="10254" y="14320"/>
                    <a:pt x="10510" y="13806"/>
                    <a:pt x="10902" y="12983"/>
                  </a:cubicBezTo>
                  <a:cubicBezTo>
                    <a:pt x="11310" y="12127"/>
                    <a:pt x="12302" y="11797"/>
                    <a:pt x="12636" y="10916"/>
                  </a:cubicBezTo>
                  <a:cubicBezTo>
                    <a:pt x="12917" y="10170"/>
                    <a:pt x="12637" y="9383"/>
                    <a:pt x="13211" y="8717"/>
                  </a:cubicBezTo>
                  <a:cubicBezTo>
                    <a:pt x="13523" y="8353"/>
                    <a:pt x="14004" y="8175"/>
                    <a:pt x="14297" y="7788"/>
                  </a:cubicBezTo>
                  <a:cubicBezTo>
                    <a:pt x="15392" y="6344"/>
                    <a:pt x="14033" y="4356"/>
                    <a:pt x="12649" y="3698"/>
                  </a:cubicBezTo>
                  <a:cubicBezTo>
                    <a:pt x="13288" y="2561"/>
                    <a:pt x="13885" y="1410"/>
                    <a:pt x="14443" y="246"/>
                  </a:cubicBezTo>
                  <a:cubicBezTo>
                    <a:pt x="14456" y="220"/>
                    <a:pt x="14441" y="191"/>
                    <a:pt x="14413" y="186"/>
                  </a:cubicBezTo>
                  <a:cubicBezTo>
                    <a:pt x="14412" y="166"/>
                    <a:pt x="14404" y="147"/>
                    <a:pt x="14388" y="134"/>
                  </a:cubicBezTo>
                  <a:cubicBezTo>
                    <a:pt x="14292" y="60"/>
                    <a:pt x="14136" y="32"/>
                    <a:pt x="14020" y="3"/>
                  </a:cubicBezTo>
                  <a:cubicBezTo>
                    <a:pt x="14014" y="1"/>
                    <a:pt x="14008" y="1"/>
                    <a:pt x="1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2183200" y="3288975"/>
              <a:ext cx="57850" cy="61275"/>
            </a:xfrm>
            <a:custGeom>
              <a:avLst/>
              <a:gdLst/>
              <a:ahLst/>
              <a:cxnLst/>
              <a:rect l="l" t="t" r="r" b="b"/>
              <a:pathLst>
                <a:path w="2314" h="2451" extrusionOk="0">
                  <a:moveTo>
                    <a:pt x="39" y="1"/>
                  </a:moveTo>
                  <a:cubicBezTo>
                    <a:pt x="21" y="1"/>
                    <a:pt x="0" y="18"/>
                    <a:pt x="4" y="42"/>
                  </a:cubicBezTo>
                  <a:cubicBezTo>
                    <a:pt x="103" y="528"/>
                    <a:pt x="526" y="793"/>
                    <a:pt x="902" y="1070"/>
                  </a:cubicBezTo>
                  <a:cubicBezTo>
                    <a:pt x="1431" y="1459"/>
                    <a:pt x="1951" y="1838"/>
                    <a:pt x="2257" y="2437"/>
                  </a:cubicBezTo>
                  <a:cubicBezTo>
                    <a:pt x="2261" y="2446"/>
                    <a:pt x="2269" y="2450"/>
                    <a:pt x="2277" y="2450"/>
                  </a:cubicBezTo>
                  <a:cubicBezTo>
                    <a:pt x="2294" y="2450"/>
                    <a:pt x="2313" y="2429"/>
                    <a:pt x="2302" y="2407"/>
                  </a:cubicBezTo>
                  <a:cubicBezTo>
                    <a:pt x="2077" y="1957"/>
                    <a:pt x="1738" y="1627"/>
                    <a:pt x="1343" y="1322"/>
                  </a:cubicBezTo>
                  <a:cubicBezTo>
                    <a:pt x="890" y="970"/>
                    <a:pt x="191" y="630"/>
                    <a:pt x="63" y="22"/>
                  </a:cubicBezTo>
                  <a:cubicBezTo>
                    <a:pt x="60" y="7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2194825" y="3268900"/>
              <a:ext cx="64550" cy="62525"/>
            </a:xfrm>
            <a:custGeom>
              <a:avLst/>
              <a:gdLst/>
              <a:ahLst/>
              <a:cxnLst/>
              <a:rect l="l" t="t" r="r" b="b"/>
              <a:pathLst>
                <a:path w="2582" h="2501" extrusionOk="0">
                  <a:moveTo>
                    <a:pt x="53" y="1"/>
                  </a:moveTo>
                  <a:cubicBezTo>
                    <a:pt x="27" y="1"/>
                    <a:pt x="1" y="23"/>
                    <a:pt x="13" y="54"/>
                  </a:cubicBezTo>
                  <a:cubicBezTo>
                    <a:pt x="462" y="1242"/>
                    <a:pt x="1842" y="1507"/>
                    <a:pt x="2538" y="2492"/>
                  </a:cubicBezTo>
                  <a:cubicBezTo>
                    <a:pt x="2542" y="2498"/>
                    <a:pt x="2548" y="2501"/>
                    <a:pt x="2554" y="2501"/>
                  </a:cubicBezTo>
                  <a:cubicBezTo>
                    <a:pt x="2567" y="2501"/>
                    <a:pt x="2581" y="2485"/>
                    <a:pt x="2572" y="2470"/>
                  </a:cubicBezTo>
                  <a:cubicBezTo>
                    <a:pt x="1962" y="1425"/>
                    <a:pt x="541" y="1215"/>
                    <a:pt x="91" y="27"/>
                  </a:cubicBezTo>
                  <a:cubicBezTo>
                    <a:pt x="84" y="9"/>
                    <a:pt x="6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2198725" y="3262475"/>
              <a:ext cx="63000" cy="61225"/>
            </a:xfrm>
            <a:custGeom>
              <a:avLst/>
              <a:gdLst/>
              <a:ahLst/>
              <a:cxnLst/>
              <a:rect l="l" t="t" r="r" b="b"/>
              <a:pathLst>
                <a:path w="2520" h="2449" extrusionOk="0">
                  <a:moveTo>
                    <a:pt x="51" y="0"/>
                  </a:moveTo>
                  <a:cubicBezTo>
                    <a:pt x="26" y="0"/>
                    <a:pt x="1" y="28"/>
                    <a:pt x="17" y="57"/>
                  </a:cubicBezTo>
                  <a:cubicBezTo>
                    <a:pt x="626" y="1103"/>
                    <a:pt x="1705" y="1563"/>
                    <a:pt x="2486" y="2443"/>
                  </a:cubicBezTo>
                  <a:cubicBezTo>
                    <a:pt x="2489" y="2447"/>
                    <a:pt x="2493" y="2448"/>
                    <a:pt x="2496" y="2448"/>
                  </a:cubicBezTo>
                  <a:cubicBezTo>
                    <a:pt x="2508" y="2448"/>
                    <a:pt x="2520" y="2433"/>
                    <a:pt x="2510" y="2423"/>
                  </a:cubicBezTo>
                  <a:cubicBezTo>
                    <a:pt x="1781" y="1500"/>
                    <a:pt x="687" y="1067"/>
                    <a:pt x="79" y="17"/>
                  </a:cubicBezTo>
                  <a:cubicBezTo>
                    <a:pt x="72" y="5"/>
                    <a:pt x="6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2156300" y="3331525"/>
              <a:ext cx="61650" cy="84550"/>
            </a:xfrm>
            <a:custGeom>
              <a:avLst/>
              <a:gdLst/>
              <a:ahLst/>
              <a:cxnLst/>
              <a:rect l="l" t="t" r="r" b="b"/>
              <a:pathLst>
                <a:path w="2466" h="3382" extrusionOk="0">
                  <a:moveTo>
                    <a:pt x="57" y="0"/>
                  </a:moveTo>
                  <a:cubicBezTo>
                    <a:pt x="27" y="0"/>
                    <a:pt x="1" y="39"/>
                    <a:pt x="31" y="63"/>
                  </a:cubicBezTo>
                  <a:cubicBezTo>
                    <a:pt x="536" y="463"/>
                    <a:pt x="992" y="918"/>
                    <a:pt x="1374" y="1440"/>
                  </a:cubicBezTo>
                  <a:cubicBezTo>
                    <a:pt x="1699" y="1890"/>
                    <a:pt x="2383" y="2787"/>
                    <a:pt x="2242" y="3366"/>
                  </a:cubicBezTo>
                  <a:cubicBezTo>
                    <a:pt x="2240" y="3375"/>
                    <a:pt x="2248" y="3382"/>
                    <a:pt x="2256" y="3382"/>
                  </a:cubicBezTo>
                  <a:cubicBezTo>
                    <a:pt x="2261" y="3382"/>
                    <a:pt x="2265" y="3379"/>
                    <a:pt x="2267" y="3374"/>
                  </a:cubicBezTo>
                  <a:cubicBezTo>
                    <a:pt x="2466" y="2901"/>
                    <a:pt x="1924" y="2151"/>
                    <a:pt x="1684" y="1764"/>
                  </a:cubicBezTo>
                  <a:cubicBezTo>
                    <a:pt x="1259" y="1083"/>
                    <a:pt x="713" y="499"/>
                    <a:pt x="79" y="8"/>
                  </a:cubicBezTo>
                  <a:cubicBezTo>
                    <a:pt x="72" y="2"/>
                    <a:pt x="6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2152950" y="3337450"/>
              <a:ext cx="57075" cy="86675"/>
            </a:xfrm>
            <a:custGeom>
              <a:avLst/>
              <a:gdLst/>
              <a:ahLst/>
              <a:cxnLst/>
              <a:rect l="l" t="t" r="r" b="b"/>
              <a:pathLst>
                <a:path w="2283" h="3467" extrusionOk="0">
                  <a:moveTo>
                    <a:pt x="55" y="1"/>
                  </a:moveTo>
                  <a:cubicBezTo>
                    <a:pt x="26" y="1"/>
                    <a:pt x="0" y="42"/>
                    <a:pt x="27" y="70"/>
                  </a:cubicBezTo>
                  <a:cubicBezTo>
                    <a:pt x="987" y="1055"/>
                    <a:pt x="1889" y="2085"/>
                    <a:pt x="2234" y="3450"/>
                  </a:cubicBezTo>
                  <a:cubicBezTo>
                    <a:pt x="2237" y="3461"/>
                    <a:pt x="2245" y="3466"/>
                    <a:pt x="2254" y="3466"/>
                  </a:cubicBezTo>
                  <a:cubicBezTo>
                    <a:pt x="2267" y="3466"/>
                    <a:pt x="2283" y="3453"/>
                    <a:pt x="2278" y="3436"/>
                  </a:cubicBezTo>
                  <a:cubicBezTo>
                    <a:pt x="2000" y="2058"/>
                    <a:pt x="1043" y="979"/>
                    <a:pt x="79" y="12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2129150" y="3369925"/>
              <a:ext cx="52750" cy="83100"/>
            </a:xfrm>
            <a:custGeom>
              <a:avLst/>
              <a:gdLst/>
              <a:ahLst/>
              <a:cxnLst/>
              <a:rect l="l" t="t" r="r" b="b"/>
              <a:pathLst>
                <a:path w="2110" h="3324" extrusionOk="0">
                  <a:moveTo>
                    <a:pt x="67" y="0"/>
                  </a:moveTo>
                  <a:cubicBezTo>
                    <a:pt x="31" y="0"/>
                    <a:pt x="1" y="49"/>
                    <a:pt x="35" y="80"/>
                  </a:cubicBezTo>
                  <a:cubicBezTo>
                    <a:pt x="998" y="982"/>
                    <a:pt x="1641" y="2054"/>
                    <a:pt x="2050" y="3305"/>
                  </a:cubicBezTo>
                  <a:cubicBezTo>
                    <a:pt x="2054" y="3318"/>
                    <a:pt x="2064" y="3323"/>
                    <a:pt x="2074" y="3323"/>
                  </a:cubicBezTo>
                  <a:cubicBezTo>
                    <a:pt x="2091" y="3323"/>
                    <a:pt x="2109" y="3308"/>
                    <a:pt x="2104" y="3286"/>
                  </a:cubicBezTo>
                  <a:cubicBezTo>
                    <a:pt x="1773" y="2027"/>
                    <a:pt x="1049" y="892"/>
                    <a:pt x="96" y="12"/>
                  </a:cubicBezTo>
                  <a:cubicBezTo>
                    <a:pt x="87" y="4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2093575" y="3419975"/>
              <a:ext cx="42925" cy="88875"/>
            </a:xfrm>
            <a:custGeom>
              <a:avLst/>
              <a:gdLst/>
              <a:ahLst/>
              <a:cxnLst/>
              <a:rect l="l" t="t" r="r" b="b"/>
              <a:pathLst>
                <a:path w="1717" h="3555" extrusionOk="0">
                  <a:moveTo>
                    <a:pt x="54" y="1"/>
                  </a:moveTo>
                  <a:cubicBezTo>
                    <a:pt x="25" y="1"/>
                    <a:pt x="0" y="43"/>
                    <a:pt x="26" y="72"/>
                  </a:cubicBezTo>
                  <a:cubicBezTo>
                    <a:pt x="901" y="1059"/>
                    <a:pt x="1465" y="2220"/>
                    <a:pt x="1657" y="3529"/>
                  </a:cubicBezTo>
                  <a:cubicBezTo>
                    <a:pt x="1659" y="3546"/>
                    <a:pt x="1674" y="3554"/>
                    <a:pt x="1688" y="3554"/>
                  </a:cubicBezTo>
                  <a:cubicBezTo>
                    <a:pt x="1703" y="3554"/>
                    <a:pt x="1717" y="3544"/>
                    <a:pt x="1714" y="3525"/>
                  </a:cubicBezTo>
                  <a:cubicBezTo>
                    <a:pt x="1534" y="2207"/>
                    <a:pt x="986" y="992"/>
                    <a:pt x="79" y="13"/>
                  </a:cubicBezTo>
                  <a:cubicBezTo>
                    <a:pt x="71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2094075" y="3419425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0"/>
                  </a:moveTo>
                  <a:cubicBezTo>
                    <a:pt x="2" y="0"/>
                    <a:pt x="1" y="4"/>
                    <a:pt x="3" y="5"/>
                  </a:cubicBezTo>
                  <a:lnTo>
                    <a:pt x="4" y="1"/>
                  </a:ln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2102925" y="3407450"/>
              <a:ext cx="48300" cy="90175"/>
            </a:xfrm>
            <a:custGeom>
              <a:avLst/>
              <a:gdLst/>
              <a:ahLst/>
              <a:cxnLst/>
              <a:rect l="l" t="t" r="r" b="b"/>
              <a:pathLst>
                <a:path w="1932" h="3607" extrusionOk="0">
                  <a:moveTo>
                    <a:pt x="47" y="0"/>
                  </a:moveTo>
                  <a:cubicBezTo>
                    <a:pt x="24" y="0"/>
                    <a:pt x="0" y="29"/>
                    <a:pt x="19" y="50"/>
                  </a:cubicBezTo>
                  <a:cubicBezTo>
                    <a:pt x="896" y="1089"/>
                    <a:pt x="1716" y="2189"/>
                    <a:pt x="1878" y="3583"/>
                  </a:cubicBezTo>
                  <a:cubicBezTo>
                    <a:pt x="1879" y="3599"/>
                    <a:pt x="1892" y="3607"/>
                    <a:pt x="1905" y="3607"/>
                  </a:cubicBezTo>
                  <a:cubicBezTo>
                    <a:pt x="1918" y="3607"/>
                    <a:pt x="1932" y="3597"/>
                    <a:pt x="1930" y="3579"/>
                  </a:cubicBezTo>
                  <a:cubicBezTo>
                    <a:pt x="1792" y="2185"/>
                    <a:pt x="984" y="1024"/>
                    <a:pt x="67" y="9"/>
                  </a:cubicBezTo>
                  <a:cubicBezTo>
                    <a:pt x="61" y="3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2102725" y="3403075"/>
              <a:ext cx="53950" cy="88600"/>
            </a:xfrm>
            <a:custGeom>
              <a:avLst/>
              <a:gdLst/>
              <a:ahLst/>
              <a:cxnLst/>
              <a:rect l="l" t="t" r="r" b="b"/>
              <a:pathLst>
                <a:path w="2158" h="3544" extrusionOk="0">
                  <a:moveTo>
                    <a:pt x="53" y="0"/>
                  </a:moveTo>
                  <a:cubicBezTo>
                    <a:pt x="25" y="0"/>
                    <a:pt x="0" y="40"/>
                    <a:pt x="25" y="68"/>
                  </a:cubicBezTo>
                  <a:cubicBezTo>
                    <a:pt x="948" y="1091"/>
                    <a:pt x="1626" y="2256"/>
                    <a:pt x="2126" y="3537"/>
                  </a:cubicBezTo>
                  <a:cubicBezTo>
                    <a:pt x="2129" y="3541"/>
                    <a:pt x="2134" y="3543"/>
                    <a:pt x="2139" y="3543"/>
                  </a:cubicBezTo>
                  <a:cubicBezTo>
                    <a:pt x="2148" y="3543"/>
                    <a:pt x="2157" y="3536"/>
                    <a:pt x="2156" y="3526"/>
                  </a:cubicBezTo>
                  <a:cubicBezTo>
                    <a:pt x="1719" y="2216"/>
                    <a:pt x="995" y="1039"/>
                    <a:pt x="77" y="12"/>
                  </a:cubicBezTo>
                  <a:cubicBezTo>
                    <a:pt x="70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2122925" y="3379575"/>
              <a:ext cx="50750" cy="80875"/>
            </a:xfrm>
            <a:custGeom>
              <a:avLst/>
              <a:gdLst/>
              <a:ahLst/>
              <a:cxnLst/>
              <a:rect l="l" t="t" r="r" b="b"/>
              <a:pathLst>
                <a:path w="2030" h="3235" extrusionOk="0">
                  <a:moveTo>
                    <a:pt x="43" y="69"/>
                  </a:moveTo>
                  <a:cubicBezTo>
                    <a:pt x="43" y="70"/>
                    <a:pt x="43" y="70"/>
                    <a:pt x="43" y="70"/>
                  </a:cubicBezTo>
                  <a:lnTo>
                    <a:pt x="43" y="70"/>
                  </a:lnTo>
                  <a:cubicBezTo>
                    <a:pt x="43" y="70"/>
                    <a:pt x="43" y="70"/>
                    <a:pt x="43" y="69"/>
                  </a:cubicBezTo>
                  <a:close/>
                  <a:moveTo>
                    <a:pt x="72" y="1"/>
                  </a:moveTo>
                  <a:cubicBezTo>
                    <a:pt x="71" y="1"/>
                    <a:pt x="70" y="1"/>
                    <a:pt x="69" y="1"/>
                  </a:cubicBezTo>
                  <a:lnTo>
                    <a:pt x="41" y="6"/>
                  </a:lnTo>
                  <a:cubicBezTo>
                    <a:pt x="15" y="9"/>
                    <a:pt x="0" y="40"/>
                    <a:pt x="13" y="62"/>
                  </a:cubicBezTo>
                  <a:cubicBezTo>
                    <a:pt x="97" y="226"/>
                    <a:pt x="299" y="334"/>
                    <a:pt x="433" y="460"/>
                  </a:cubicBezTo>
                  <a:cubicBezTo>
                    <a:pt x="698" y="709"/>
                    <a:pt x="936" y="983"/>
                    <a:pt x="1148" y="1277"/>
                  </a:cubicBezTo>
                  <a:cubicBezTo>
                    <a:pt x="1550" y="1833"/>
                    <a:pt x="1944" y="2527"/>
                    <a:pt x="1998" y="3224"/>
                  </a:cubicBezTo>
                  <a:cubicBezTo>
                    <a:pt x="2001" y="3231"/>
                    <a:pt x="2007" y="3235"/>
                    <a:pt x="2013" y="3235"/>
                  </a:cubicBezTo>
                  <a:cubicBezTo>
                    <a:pt x="2021" y="3235"/>
                    <a:pt x="2028" y="3230"/>
                    <a:pt x="2030" y="3222"/>
                  </a:cubicBezTo>
                  <a:cubicBezTo>
                    <a:pt x="2026" y="2623"/>
                    <a:pt x="1707" y="2016"/>
                    <a:pt x="1399" y="1516"/>
                  </a:cubicBezTo>
                  <a:cubicBezTo>
                    <a:pt x="1250" y="1275"/>
                    <a:pt x="1080" y="1044"/>
                    <a:pt x="895" y="828"/>
                  </a:cubicBezTo>
                  <a:cubicBezTo>
                    <a:pt x="786" y="700"/>
                    <a:pt x="670" y="577"/>
                    <a:pt x="548" y="460"/>
                  </a:cubicBezTo>
                  <a:cubicBezTo>
                    <a:pt x="482" y="395"/>
                    <a:pt x="126" y="166"/>
                    <a:pt x="55" y="87"/>
                  </a:cubicBezTo>
                  <a:lnTo>
                    <a:pt x="55" y="87"/>
                  </a:lnTo>
                  <a:cubicBezTo>
                    <a:pt x="60" y="91"/>
                    <a:pt x="67" y="93"/>
                    <a:pt x="73" y="93"/>
                  </a:cubicBezTo>
                  <a:cubicBezTo>
                    <a:pt x="94" y="93"/>
                    <a:pt x="116" y="74"/>
                    <a:pt x="109" y="46"/>
                  </a:cubicBezTo>
                  <a:cubicBezTo>
                    <a:pt x="108" y="40"/>
                    <a:pt x="107" y="33"/>
                    <a:pt x="105" y="26"/>
                  </a:cubicBezTo>
                  <a:cubicBezTo>
                    <a:pt x="100" y="11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2111300" y="3392900"/>
              <a:ext cx="55900" cy="80475"/>
            </a:xfrm>
            <a:custGeom>
              <a:avLst/>
              <a:gdLst/>
              <a:ahLst/>
              <a:cxnLst/>
              <a:rect l="l" t="t" r="r" b="b"/>
              <a:pathLst>
                <a:path w="2236" h="3219" extrusionOk="0">
                  <a:moveTo>
                    <a:pt x="47" y="1"/>
                  </a:moveTo>
                  <a:cubicBezTo>
                    <a:pt x="22" y="1"/>
                    <a:pt x="1" y="35"/>
                    <a:pt x="25" y="58"/>
                  </a:cubicBezTo>
                  <a:cubicBezTo>
                    <a:pt x="968" y="963"/>
                    <a:pt x="1681" y="1994"/>
                    <a:pt x="2181" y="3202"/>
                  </a:cubicBezTo>
                  <a:cubicBezTo>
                    <a:pt x="2186" y="3213"/>
                    <a:pt x="2195" y="3218"/>
                    <a:pt x="2205" y="3218"/>
                  </a:cubicBezTo>
                  <a:cubicBezTo>
                    <a:pt x="2220" y="3218"/>
                    <a:pt x="2236" y="3205"/>
                    <a:pt x="2228" y="3186"/>
                  </a:cubicBezTo>
                  <a:cubicBezTo>
                    <a:pt x="1769" y="1971"/>
                    <a:pt x="1029" y="883"/>
                    <a:pt x="68" y="9"/>
                  </a:cubicBezTo>
                  <a:cubicBezTo>
                    <a:pt x="61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2079075" y="3433175"/>
              <a:ext cx="32550" cy="86150"/>
            </a:xfrm>
            <a:custGeom>
              <a:avLst/>
              <a:gdLst/>
              <a:ahLst/>
              <a:cxnLst/>
              <a:rect l="l" t="t" r="r" b="b"/>
              <a:pathLst>
                <a:path w="1302" h="3446" extrusionOk="0">
                  <a:moveTo>
                    <a:pt x="50" y="0"/>
                  </a:moveTo>
                  <a:cubicBezTo>
                    <a:pt x="25" y="0"/>
                    <a:pt x="0" y="27"/>
                    <a:pt x="19" y="55"/>
                  </a:cubicBezTo>
                  <a:cubicBezTo>
                    <a:pt x="729" y="1074"/>
                    <a:pt x="1110" y="2198"/>
                    <a:pt x="1255" y="3425"/>
                  </a:cubicBezTo>
                  <a:cubicBezTo>
                    <a:pt x="1257" y="3439"/>
                    <a:pt x="1268" y="3446"/>
                    <a:pt x="1279" y="3446"/>
                  </a:cubicBezTo>
                  <a:cubicBezTo>
                    <a:pt x="1290" y="3446"/>
                    <a:pt x="1302" y="3437"/>
                    <a:pt x="1302" y="3422"/>
                  </a:cubicBezTo>
                  <a:cubicBezTo>
                    <a:pt x="1229" y="2191"/>
                    <a:pt x="779" y="1023"/>
                    <a:pt x="79" y="16"/>
                  </a:cubicBezTo>
                  <a:cubicBezTo>
                    <a:pt x="71" y="5"/>
                    <a:pt x="61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2073200" y="3438875"/>
              <a:ext cx="32475" cy="83650"/>
            </a:xfrm>
            <a:custGeom>
              <a:avLst/>
              <a:gdLst/>
              <a:ahLst/>
              <a:cxnLst/>
              <a:rect l="l" t="t" r="r" b="b"/>
              <a:pathLst>
                <a:path w="1299" h="3346" extrusionOk="0">
                  <a:moveTo>
                    <a:pt x="57" y="0"/>
                  </a:moveTo>
                  <a:cubicBezTo>
                    <a:pt x="29" y="0"/>
                    <a:pt x="1" y="30"/>
                    <a:pt x="22" y="59"/>
                  </a:cubicBezTo>
                  <a:cubicBezTo>
                    <a:pt x="739" y="1027"/>
                    <a:pt x="1144" y="2123"/>
                    <a:pt x="1246" y="3322"/>
                  </a:cubicBezTo>
                  <a:cubicBezTo>
                    <a:pt x="1247" y="3338"/>
                    <a:pt x="1259" y="3346"/>
                    <a:pt x="1272" y="3346"/>
                  </a:cubicBezTo>
                  <a:cubicBezTo>
                    <a:pt x="1285" y="3346"/>
                    <a:pt x="1298" y="3337"/>
                    <a:pt x="1297" y="3319"/>
                  </a:cubicBezTo>
                  <a:cubicBezTo>
                    <a:pt x="1229" y="2115"/>
                    <a:pt x="807" y="983"/>
                    <a:pt x="89" y="16"/>
                  </a:cubicBezTo>
                  <a:cubicBezTo>
                    <a:pt x="80" y="5"/>
                    <a:pt x="6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2046825" y="3471650"/>
              <a:ext cx="21275" cy="84125"/>
            </a:xfrm>
            <a:custGeom>
              <a:avLst/>
              <a:gdLst/>
              <a:ahLst/>
              <a:cxnLst/>
              <a:rect l="l" t="t" r="r" b="b"/>
              <a:pathLst>
                <a:path w="851" h="3365" extrusionOk="0">
                  <a:moveTo>
                    <a:pt x="53" y="1"/>
                  </a:moveTo>
                  <a:cubicBezTo>
                    <a:pt x="28" y="1"/>
                    <a:pt x="1" y="30"/>
                    <a:pt x="17" y="60"/>
                  </a:cubicBezTo>
                  <a:cubicBezTo>
                    <a:pt x="458" y="928"/>
                    <a:pt x="764" y="2411"/>
                    <a:pt x="362" y="3337"/>
                  </a:cubicBezTo>
                  <a:cubicBezTo>
                    <a:pt x="355" y="3352"/>
                    <a:pt x="368" y="3365"/>
                    <a:pt x="380" y="3365"/>
                  </a:cubicBezTo>
                  <a:cubicBezTo>
                    <a:pt x="386" y="3365"/>
                    <a:pt x="392" y="3362"/>
                    <a:pt x="396" y="3354"/>
                  </a:cubicBezTo>
                  <a:cubicBezTo>
                    <a:pt x="850" y="2403"/>
                    <a:pt x="538" y="924"/>
                    <a:pt x="79" y="19"/>
                  </a:cubicBezTo>
                  <a:cubicBezTo>
                    <a:pt x="73" y="6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2041425" y="3476825"/>
              <a:ext cx="16400" cy="84900"/>
            </a:xfrm>
            <a:custGeom>
              <a:avLst/>
              <a:gdLst/>
              <a:ahLst/>
              <a:cxnLst/>
              <a:rect l="l" t="t" r="r" b="b"/>
              <a:pathLst>
                <a:path w="656" h="3396" extrusionOk="0">
                  <a:moveTo>
                    <a:pt x="49" y="1"/>
                  </a:moveTo>
                  <a:cubicBezTo>
                    <a:pt x="24" y="1"/>
                    <a:pt x="0" y="21"/>
                    <a:pt x="13" y="50"/>
                  </a:cubicBezTo>
                  <a:cubicBezTo>
                    <a:pt x="456" y="1132"/>
                    <a:pt x="553" y="2224"/>
                    <a:pt x="334" y="3372"/>
                  </a:cubicBezTo>
                  <a:cubicBezTo>
                    <a:pt x="332" y="3387"/>
                    <a:pt x="343" y="3395"/>
                    <a:pt x="354" y="3395"/>
                  </a:cubicBezTo>
                  <a:cubicBezTo>
                    <a:pt x="362" y="3395"/>
                    <a:pt x="371" y="3391"/>
                    <a:pt x="373" y="3380"/>
                  </a:cubicBezTo>
                  <a:cubicBezTo>
                    <a:pt x="656" y="2252"/>
                    <a:pt x="546" y="1091"/>
                    <a:pt x="86" y="25"/>
                  </a:cubicBezTo>
                  <a:cubicBezTo>
                    <a:pt x="79" y="8"/>
                    <a:pt x="6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2028300" y="3487525"/>
              <a:ext cx="14350" cy="85400"/>
            </a:xfrm>
            <a:custGeom>
              <a:avLst/>
              <a:gdLst/>
              <a:ahLst/>
              <a:cxnLst/>
              <a:rect l="l" t="t" r="r" b="b"/>
              <a:pathLst>
                <a:path w="574" h="3416" extrusionOk="0">
                  <a:moveTo>
                    <a:pt x="64" y="1"/>
                  </a:moveTo>
                  <a:cubicBezTo>
                    <a:pt x="47" y="1"/>
                    <a:pt x="30" y="10"/>
                    <a:pt x="22" y="27"/>
                  </a:cubicBezTo>
                  <a:lnTo>
                    <a:pt x="11" y="49"/>
                  </a:lnTo>
                  <a:cubicBezTo>
                    <a:pt x="0" y="71"/>
                    <a:pt x="8" y="99"/>
                    <a:pt x="31" y="109"/>
                  </a:cubicBezTo>
                  <a:lnTo>
                    <a:pt x="47" y="117"/>
                  </a:lnTo>
                  <a:cubicBezTo>
                    <a:pt x="53" y="120"/>
                    <a:pt x="59" y="122"/>
                    <a:pt x="66" y="122"/>
                  </a:cubicBezTo>
                  <a:cubicBezTo>
                    <a:pt x="92" y="122"/>
                    <a:pt x="114" y="95"/>
                    <a:pt x="111" y="71"/>
                  </a:cubicBezTo>
                  <a:lnTo>
                    <a:pt x="111" y="71"/>
                  </a:lnTo>
                  <a:cubicBezTo>
                    <a:pt x="158" y="185"/>
                    <a:pt x="214" y="642"/>
                    <a:pt x="242" y="759"/>
                  </a:cubicBezTo>
                  <a:cubicBezTo>
                    <a:pt x="324" y="1081"/>
                    <a:pt x="384" y="1411"/>
                    <a:pt x="423" y="1743"/>
                  </a:cubicBezTo>
                  <a:cubicBezTo>
                    <a:pt x="487" y="2292"/>
                    <a:pt x="459" y="2850"/>
                    <a:pt x="340" y="3391"/>
                  </a:cubicBezTo>
                  <a:cubicBezTo>
                    <a:pt x="337" y="3407"/>
                    <a:pt x="349" y="3416"/>
                    <a:pt x="361" y="3416"/>
                  </a:cubicBezTo>
                  <a:cubicBezTo>
                    <a:pt x="370" y="3416"/>
                    <a:pt x="378" y="3411"/>
                    <a:pt x="380" y="3399"/>
                  </a:cubicBezTo>
                  <a:cubicBezTo>
                    <a:pt x="555" y="2738"/>
                    <a:pt x="574" y="2079"/>
                    <a:pt x="471" y="1403"/>
                  </a:cubicBezTo>
                  <a:cubicBezTo>
                    <a:pt x="412" y="1012"/>
                    <a:pt x="366" y="303"/>
                    <a:pt x="96" y="13"/>
                  </a:cubicBez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2004450" y="3512650"/>
              <a:ext cx="10725" cy="73200"/>
            </a:xfrm>
            <a:custGeom>
              <a:avLst/>
              <a:gdLst/>
              <a:ahLst/>
              <a:cxnLst/>
              <a:rect l="l" t="t" r="r" b="b"/>
              <a:pathLst>
                <a:path w="429" h="2928" extrusionOk="0">
                  <a:moveTo>
                    <a:pt x="126" y="0"/>
                  </a:moveTo>
                  <a:cubicBezTo>
                    <a:pt x="102" y="0"/>
                    <a:pt x="78" y="17"/>
                    <a:pt x="82" y="48"/>
                  </a:cubicBezTo>
                  <a:cubicBezTo>
                    <a:pt x="212" y="1014"/>
                    <a:pt x="306" y="1947"/>
                    <a:pt x="7" y="2892"/>
                  </a:cubicBezTo>
                  <a:cubicBezTo>
                    <a:pt x="1" y="2912"/>
                    <a:pt x="20" y="2927"/>
                    <a:pt x="38" y="2927"/>
                  </a:cubicBezTo>
                  <a:cubicBezTo>
                    <a:pt x="48" y="2927"/>
                    <a:pt x="58" y="2923"/>
                    <a:pt x="62" y="2912"/>
                  </a:cubicBezTo>
                  <a:cubicBezTo>
                    <a:pt x="429" y="1989"/>
                    <a:pt x="314" y="1002"/>
                    <a:pt x="177" y="43"/>
                  </a:cubicBezTo>
                  <a:cubicBezTo>
                    <a:pt x="173" y="14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1974700" y="3542900"/>
              <a:ext cx="6575" cy="48850"/>
            </a:xfrm>
            <a:custGeom>
              <a:avLst/>
              <a:gdLst/>
              <a:ahLst/>
              <a:cxnLst/>
              <a:rect l="l" t="t" r="r" b="b"/>
              <a:pathLst>
                <a:path w="263" h="1954" extrusionOk="0">
                  <a:moveTo>
                    <a:pt x="46" y="0"/>
                  </a:moveTo>
                  <a:cubicBezTo>
                    <a:pt x="24" y="0"/>
                    <a:pt x="1" y="16"/>
                    <a:pt x="5" y="41"/>
                  </a:cubicBezTo>
                  <a:cubicBezTo>
                    <a:pt x="129" y="692"/>
                    <a:pt x="63" y="1286"/>
                    <a:pt x="13" y="1939"/>
                  </a:cubicBezTo>
                  <a:cubicBezTo>
                    <a:pt x="13" y="1947"/>
                    <a:pt x="21" y="1954"/>
                    <a:pt x="27" y="1954"/>
                  </a:cubicBezTo>
                  <a:cubicBezTo>
                    <a:pt x="31" y="1954"/>
                    <a:pt x="34" y="1952"/>
                    <a:pt x="36" y="1947"/>
                  </a:cubicBezTo>
                  <a:cubicBezTo>
                    <a:pt x="263" y="1351"/>
                    <a:pt x="212" y="637"/>
                    <a:pt x="81" y="25"/>
                  </a:cubicBezTo>
                  <a:cubicBezTo>
                    <a:pt x="77" y="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1962125" y="3546000"/>
              <a:ext cx="9775" cy="49650"/>
            </a:xfrm>
            <a:custGeom>
              <a:avLst/>
              <a:gdLst/>
              <a:ahLst/>
              <a:cxnLst/>
              <a:rect l="l" t="t" r="r" b="b"/>
              <a:pathLst>
                <a:path w="391" h="1986" extrusionOk="0">
                  <a:moveTo>
                    <a:pt x="374" y="0"/>
                  </a:moveTo>
                  <a:cubicBezTo>
                    <a:pt x="364" y="0"/>
                    <a:pt x="353" y="7"/>
                    <a:pt x="352" y="20"/>
                  </a:cubicBezTo>
                  <a:cubicBezTo>
                    <a:pt x="315" y="676"/>
                    <a:pt x="199" y="1324"/>
                    <a:pt x="7" y="1951"/>
                  </a:cubicBezTo>
                  <a:cubicBezTo>
                    <a:pt x="1" y="1973"/>
                    <a:pt x="17" y="1985"/>
                    <a:pt x="35" y="1985"/>
                  </a:cubicBezTo>
                  <a:cubicBezTo>
                    <a:pt x="48" y="1985"/>
                    <a:pt x="60" y="1979"/>
                    <a:pt x="65" y="1964"/>
                  </a:cubicBezTo>
                  <a:cubicBezTo>
                    <a:pt x="279" y="1338"/>
                    <a:pt x="388" y="680"/>
                    <a:pt x="391" y="19"/>
                  </a:cubicBezTo>
                  <a:cubicBezTo>
                    <a:pt x="391" y="6"/>
                    <a:pt x="383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1949625" y="3553750"/>
              <a:ext cx="12175" cy="41975"/>
            </a:xfrm>
            <a:custGeom>
              <a:avLst/>
              <a:gdLst/>
              <a:ahLst/>
              <a:cxnLst/>
              <a:rect l="l" t="t" r="r" b="b"/>
              <a:pathLst>
                <a:path w="487" h="1679" extrusionOk="0">
                  <a:moveTo>
                    <a:pt x="470" y="0"/>
                  </a:moveTo>
                  <a:cubicBezTo>
                    <a:pt x="463" y="0"/>
                    <a:pt x="456" y="4"/>
                    <a:pt x="455" y="11"/>
                  </a:cubicBezTo>
                  <a:cubicBezTo>
                    <a:pt x="352" y="572"/>
                    <a:pt x="219" y="1097"/>
                    <a:pt x="11" y="1629"/>
                  </a:cubicBezTo>
                  <a:cubicBezTo>
                    <a:pt x="1" y="1656"/>
                    <a:pt x="23" y="1678"/>
                    <a:pt x="44" y="1678"/>
                  </a:cubicBezTo>
                  <a:cubicBezTo>
                    <a:pt x="55" y="1678"/>
                    <a:pt x="65" y="1673"/>
                    <a:pt x="71" y="1660"/>
                  </a:cubicBezTo>
                  <a:cubicBezTo>
                    <a:pt x="299" y="1142"/>
                    <a:pt x="449" y="580"/>
                    <a:pt x="485" y="14"/>
                  </a:cubicBezTo>
                  <a:cubicBezTo>
                    <a:pt x="486" y="5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1932825" y="3575750"/>
              <a:ext cx="7850" cy="21675"/>
            </a:xfrm>
            <a:custGeom>
              <a:avLst/>
              <a:gdLst/>
              <a:ahLst/>
              <a:cxnLst/>
              <a:rect l="l" t="t" r="r" b="b"/>
              <a:pathLst>
                <a:path w="314" h="867" extrusionOk="0">
                  <a:moveTo>
                    <a:pt x="292" y="0"/>
                  </a:moveTo>
                  <a:cubicBezTo>
                    <a:pt x="284" y="0"/>
                    <a:pt x="276" y="5"/>
                    <a:pt x="273" y="16"/>
                  </a:cubicBezTo>
                  <a:cubicBezTo>
                    <a:pt x="209" y="296"/>
                    <a:pt x="116" y="558"/>
                    <a:pt x="9" y="824"/>
                  </a:cubicBezTo>
                  <a:cubicBezTo>
                    <a:pt x="0" y="847"/>
                    <a:pt x="19" y="866"/>
                    <a:pt x="37" y="866"/>
                  </a:cubicBezTo>
                  <a:cubicBezTo>
                    <a:pt x="46" y="866"/>
                    <a:pt x="55" y="861"/>
                    <a:pt x="60" y="850"/>
                  </a:cubicBezTo>
                  <a:cubicBezTo>
                    <a:pt x="185" y="592"/>
                    <a:pt x="264" y="306"/>
                    <a:pt x="311" y="24"/>
                  </a:cubicBezTo>
                  <a:cubicBezTo>
                    <a:pt x="314" y="9"/>
                    <a:pt x="303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1917925" y="3575050"/>
              <a:ext cx="14550" cy="2075"/>
            </a:xfrm>
            <a:custGeom>
              <a:avLst/>
              <a:gdLst/>
              <a:ahLst/>
              <a:cxnLst/>
              <a:rect l="l" t="t" r="r" b="b"/>
              <a:pathLst>
                <a:path w="582" h="83" extrusionOk="0">
                  <a:moveTo>
                    <a:pt x="359" y="0"/>
                  </a:moveTo>
                  <a:cubicBezTo>
                    <a:pt x="248" y="0"/>
                    <a:pt x="137" y="9"/>
                    <a:pt x="28" y="32"/>
                  </a:cubicBezTo>
                  <a:cubicBezTo>
                    <a:pt x="1" y="37"/>
                    <a:pt x="10" y="82"/>
                    <a:pt x="36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184" y="64"/>
                    <a:pt x="324" y="48"/>
                    <a:pt x="469" y="48"/>
                  </a:cubicBezTo>
                  <a:cubicBezTo>
                    <a:pt x="497" y="48"/>
                    <a:pt x="525" y="49"/>
                    <a:pt x="553" y="50"/>
                  </a:cubicBezTo>
                  <a:cubicBezTo>
                    <a:pt x="554" y="50"/>
                    <a:pt x="554" y="50"/>
                    <a:pt x="555" y="50"/>
                  </a:cubicBezTo>
                  <a:cubicBezTo>
                    <a:pt x="581" y="50"/>
                    <a:pt x="578" y="9"/>
                    <a:pt x="551" y="8"/>
                  </a:cubicBezTo>
                  <a:cubicBezTo>
                    <a:pt x="487" y="3"/>
                    <a:pt x="423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1919200" y="3560450"/>
              <a:ext cx="25225" cy="2500"/>
            </a:xfrm>
            <a:custGeom>
              <a:avLst/>
              <a:gdLst/>
              <a:ahLst/>
              <a:cxnLst/>
              <a:rect l="l" t="t" r="r" b="b"/>
              <a:pathLst>
                <a:path w="1009" h="100" extrusionOk="0">
                  <a:moveTo>
                    <a:pt x="583" y="0"/>
                  </a:moveTo>
                  <a:cubicBezTo>
                    <a:pt x="398" y="0"/>
                    <a:pt x="213" y="15"/>
                    <a:pt x="31" y="49"/>
                  </a:cubicBezTo>
                  <a:cubicBezTo>
                    <a:pt x="1" y="54"/>
                    <a:pt x="1" y="100"/>
                    <a:pt x="30" y="100"/>
                  </a:cubicBezTo>
                  <a:cubicBezTo>
                    <a:pt x="32" y="100"/>
                    <a:pt x="33" y="100"/>
                    <a:pt x="34" y="99"/>
                  </a:cubicBezTo>
                  <a:cubicBezTo>
                    <a:pt x="264" y="67"/>
                    <a:pt x="489" y="46"/>
                    <a:pt x="717" y="46"/>
                  </a:cubicBezTo>
                  <a:cubicBezTo>
                    <a:pt x="804" y="46"/>
                    <a:pt x="891" y="49"/>
                    <a:pt x="980" y="55"/>
                  </a:cubicBezTo>
                  <a:cubicBezTo>
                    <a:pt x="980" y="56"/>
                    <a:pt x="981" y="56"/>
                    <a:pt x="981" y="56"/>
                  </a:cubicBezTo>
                  <a:cubicBezTo>
                    <a:pt x="1003" y="56"/>
                    <a:pt x="1009" y="23"/>
                    <a:pt x="988" y="22"/>
                  </a:cubicBezTo>
                  <a:cubicBezTo>
                    <a:pt x="853" y="8"/>
                    <a:pt x="718" y="0"/>
                    <a:pt x="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1920775" y="3554700"/>
              <a:ext cx="28400" cy="3300"/>
            </a:xfrm>
            <a:custGeom>
              <a:avLst/>
              <a:gdLst/>
              <a:ahLst/>
              <a:cxnLst/>
              <a:rect l="l" t="t" r="r" b="b"/>
              <a:pathLst>
                <a:path w="1136" h="132" extrusionOk="0">
                  <a:moveTo>
                    <a:pt x="404" y="0"/>
                  </a:moveTo>
                  <a:cubicBezTo>
                    <a:pt x="284" y="0"/>
                    <a:pt x="164" y="7"/>
                    <a:pt x="45" y="21"/>
                  </a:cubicBezTo>
                  <a:cubicBezTo>
                    <a:pt x="1" y="28"/>
                    <a:pt x="3" y="95"/>
                    <a:pt x="45" y="95"/>
                  </a:cubicBezTo>
                  <a:cubicBezTo>
                    <a:pt x="47" y="95"/>
                    <a:pt x="48" y="95"/>
                    <a:pt x="50" y="95"/>
                  </a:cubicBezTo>
                  <a:cubicBezTo>
                    <a:pt x="179" y="82"/>
                    <a:pt x="309" y="75"/>
                    <a:pt x="438" y="75"/>
                  </a:cubicBezTo>
                  <a:cubicBezTo>
                    <a:pt x="658" y="75"/>
                    <a:pt x="877" y="94"/>
                    <a:pt x="1094" y="131"/>
                  </a:cubicBezTo>
                  <a:cubicBezTo>
                    <a:pt x="1096" y="131"/>
                    <a:pt x="1098" y="131"/>
                    <a:pt x="1100" y="131"/>
                  </a:cubicBezTo>
                  <a:cubicBezTo>
                    <a:pt x="1129" y="131"/>
                    <a:pt x="1136" y="86"/>
                    <a:pt x="1105" y="80"/>
                  </a:cubicBezTo>
                  <a:cubicBezTo>
                    <a:pt x="874" y="27"/>
                    <a:pt x="639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1922975" y="3524825"/>
              <a:ext cx="58325" cy="6650"/>
            </a:xfrm>
            <a:custGeom>
              <a:avLst/>
              <a:gdLst/>
              <a:ahLst/>
              <a:cxnLst/>
              <a:rect l="l" t="t" r="r" b="b"/>
              <a:pathLst>
                <a:path w="2333" h="266" extrusionOk="0">
                  <a:moveTo>
                    <a:pt x="1478" y="0"/>
                  </a:moveTo>
                  <a:cubicBezTo>
                    <a:pt x="993" y="0"/>
                    <a:pt x="509" y="67"/>
                    <a:pt x="39" y="200"/>
                  </a:cubicBezTo>
                  <a:cubicBezTo>
                    <a:pt x="1" y="211"/>
                    <a:pt x="16" y="265"/>
                    <a:pt x="53" y="265"/>
                  </a:cubicBezTo>
                  <a:cubicBezTo>
                    <a:pt x="56" y="265"/>
                    <a:pt x="59" y="265"/>
                    <a:pt x="62" y="264"/>
                  </a:cubicBezTo>
                  <a:cubicBezTo>
                    <a:pt x="616" y="142"/>
                    <a:pt x="1151" y="81"/>
                    <a:pt x="1702" y="81"/>
                  </a:cubicBezTo>
                  <a:cubicBezTo>
                    <a:pt x="1898" y="81"/>
                    <a:pt x="2096" y="88"/>
                    <a:pt x="2298" y="104"/>
                  </a:cubicBezTo>
                  <a:cubicBezTo>
                    <a:pt x="2299" y="104"/>
                    <a:pt x="2300" y="104"/>
                    <a:pt x="2301" y="104"/>
                  </a:cubicBezTo>
                  <a:cubicBezTo>
                    <a:pt x="2323" y="104"/>
                    <a:pt x="2332" y="69"/>
                    <a:pt x="2306" y="66"/>
                  </a:cubicBezTo>
                  <a:cubicBezTo>
                    <a:pt x="2031" y="22"/>
                    <a:pt x="1754" y="0"/>
                    <a:pt x="1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1924050" y="3518525"/>
              <a:ext cx="63700" cy="5450"/>
            </a:xfrm>
            <a:custGeom>
              <a:avLst/>
              <a:gdLst/>
              <a:ahLst/>
              <a:cxnLst/>
              <a:rect l="l" t="t" r="r" b="b"/>
              <a:pathLst>
                <a:path w="2548" h="218" extrusionOk="0">
                  <a:moveTo>
                    <a:pt x="1871" y="0"/>
                  </a:moveTo>
                  <a:cubicBezTo>
                    <a:pt x="1260" y="0"/>
                    <a:pt x="647" y="53"/>
                    <a:pt x="46" y="143"/>
                  </a:cubicBezTo>
                  <a:cubicBezTo>
                    <a:pt x="1" y="151"/>
                    <a:pt x="3" y="218"/>
                    <a:pt x="45" y="218"/>
                  </a:cubicBezTo>
                  <a:cubicBezTo>
                    <a:pt x="46" y="218"/>
                    <a:pt x="48" y="218"/>
                    <a:pt x="50" y="218"/>
                  </a:cubicBezTo>
                  <a:cubicBezTo>
                    <a:pt x="872" y="115"/>
                    <a:pt x="1683" y="79"/>
                    <a:pt x="2513" y="73"/>
                  </a:cubicBezTo>
                  <a:cubicBezTo>
                    <a:pt x="2547" y="73"/>
                    <a:pt x="2542" y="23"/>
                    <a:pt x="2509" y="20"/>
                  </a:cubicBezTo>
                  <a:cubicBezTo>
                    <a:pt x="2297" y="7"/>
                    <a:pt x="2084" y="0"/>
                    <a:pt x="1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1948025" y="3485475"/>
              <a:ext cx="65500" cy="5525"/>
            </a:xfrm>
            <a:custGeom>
              <a:avLst/>
              <a:gdLst/>
              <a:ahLst/>
              <a:cxnLst/>
              <a:rect l="l" t="t" r="r" b="b"/>
              <a:pathLst>
                <a:path w="2620" h="221" extrusionOk="0">
                  <a:moveTo>
                    <a:pt x="1168" y="0"/>
                  </a:moveTo>
                  <a:cubicBezTo>
                    <a:pt x="918" y="0"/>
                    <a:pt x="665" y="19"/>
                    <a:pt x="416" y="19"/>
                  </a:cubicBezTo>
                  <a:cubicBezTo>
                    <a:pt x="296" y="19"/>
                    <a:pt x="177" y="14"/>
                    <a:pt x="59" y="2"/>
                  </a:cubicBezTo>
                  <a:cubicBezTo>
                    <a:pt x="57" y="2"/>
                    <a:pt x="55" y="2"/>
                    <a:pt x="54" y="2"/>
                  </a:cubicBezTo>
                  <a:cubicBezTo>
                    <a:pt x="28" y="2"/>
                    <a:pt x="0" y="20"/>
                    <a:pt x="4" y="50"/>
                  </a:cubicBezTo>
                  <a:lnTo>
                    <a:pt x="7" y="69"/>
                  </a:lnTo>
                  <a:cubicBezTo>
                    <a:pt x="9" y="92"/>
                    <a:pt x="29" y="109"/>
                    <a:pt x="51" y="109"/>
                  </a:cubicBezTo>
                  <a:cubicBezTo>
                    <a:pt x="56" y="109"/>
                    <a:pt x="60" y="109"/>
                    <a:pt x="64" y="107"/>
                  </a:cubicBezTo>
                  <a:lnTo>
                    <a:pt x="73" y="105"/>
                  </a:lnTo>
                  <a:cubicBezTo>
                    <a:pt x="79" y="102"/>
                    <a:pt x="83" y="99"/>
                    <a:pt x="87" y="94"/>
                  </a:cubicBezTo>
                  <a:cubicBezTo>
                    <a:pt x="93" y="98"/>
                    <a:pt x="101" y="101"/>
                    <a:pt x="109" y="101"/>
                  </a:cubicBezTo>
                  <a:cubicBezTo>
                    <a:pt x="237" y="91"/>
                    <a:pt x="365" y="83"/>
                    <a:pt x="493" y="79"/>
                  </a:cubicBezTo>
                  <a:cubicBezTo>
                    <a:pt x="595" y="76"/>
                    <a:pt x="696" y="74"/>
                    <a:pt x="798" y="74"/>
                  </a:cubicBezTo>
                  <a:cubicBezTo>
                    <a:pt x="888" y="74"/>
                    <a:pt x="979" y="75"/>
                    <a:pt x="1070" y="78"/>
                  </a:cubicBezTo>
                  <a:cubicBezTo>
                    <a:pt x="1580" y="91"/>
                    <a:pt x="2084" y="158"/>
                    <a:pt x="2591" y="221"/>
                  </a:cubicBezTo>
                  <a:cubicBezTo>
                    <a:pt x="2592" y="221"/>
                    <a:pt x="2593" y="221"/>
                    <a:pt x="2594" y="221"/>
                  </a:cubicBezTo>
                  <a:cubicBezTo>
                    <a:pt x="2614" y="221"/>
                    <a:pt x="2620" y="191"/>
                    <a:pt x="2599" y="185"/>
                  </a:cubicBezTo>
                  <a:cubicBezTo>
                    <a:pt x="2220" y="94"/>
                    <a:pt x="1836" y="37"/>
                    <a:pt x="1448" y="10"/>
                  </a:cubicBezTo>
                  <a:cubicBezTo>
                    <a:pt x="1356" y="3"/>
                    <a:pt x="1262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1956025" y="3474750"/>
              <a:ext cx="62800" cy="9400"/>
            </a:xfrm>
            <a:custGeom>
              <a:avLst/>
              <a:gdLst/>
              <a:ahLst/>
              <a:cxnLst/>
              <a:rect l="l" t="t" r="r" b="b"/>
              <a:pathLst>
                <a:path w="2512" h="376" extrusionOk="0">
                  <a:moveTo>
                    <a:pt x="382" y="1"/>
                  </a:moveTo>
                  <a:cubicBezTo>
                    <a:pt x="248" y="1"/>
                    <a:pt x="124" y="17"/>
                    <a:pt x="33" y="67"/>
                  </a:cubicBezTo>
                  <a:cubicBezTo>
                    <a:pt x="0" y="84"/>
                    <a:pt x="11" y="125"/>
                    <a:pt x="36" y="143"/>
                  </a:cubicBezTo>
                  <a:lnTo>
                    <a:pt x="53" y="153"/>
                  </a:lnTo>
                  <a:cubicBezTo>
                    <a:pt x="59" y="157"/>
                    <a:pt x="65" y="159"/>
                    <a:pt x="71" y="159"/>
                  </a:cubicBezTo>
                  <a:cubicBezTo>
                    <a:pt x="86" y="159"/>
                    <a:pt x="102" y="147"/>
                    <a:pt x="109" y="135"/>
                  </a:cubicBezTo>
                  <a:lnTo>
                    <a:pt x="117" y="123"/>
                  </a:lnTo>
                  <a:cubicBezTo>
                    <a:pt x="124" y="113"/>
                    <a:pt x="124" y="100"/>
                    <a:pt x="117" y="89"/>
                  </a:cubicBezTo>
                  <a:lnTo>
                    <a:pt x="117" y="89"/>
                  </a:lnTo>
                  <a:cubicBezTo>
                    <a:pt x="271" y="105"/>
                    <a:pt x="631" y="123"/>
                    <a:pt x="658" y="123"/>
                  </a:cubicBezTo>
                  <a:cubicBezTo>
                    <a:pt x="900" y="131"/>
                    <a:pt x="1143" y="149"/>
                    <a:pt x="1384" y="178"/>
                  </a:cubicBezTo>
                  <a:cubicBezTo>
                    <a:pt x="1752" y="220"/>
                    <a:pt x="2115" y="292"/>
                    <a:pt x="2475" y="375"/>
                  </a:cubicBezTo>
                  <a:cubicBezTo>
                    <a:pt x="2477" y="375"/>
                    <a:pt x="2479" y="376"/>
                    <a:pt x="2481" y="376"/>
                  </a:cubicBezTo>
                  <a:cubicBezTo>
                    <a:pt x="2507" y="376"/>
                    <a:pt x="2512" y="336"/>
                    <a:pt x="2485" y="328"/>
                  </a:cubicBezTo>
                  <a:cubicBezTo>
                    <a:pt x="2008" y="194"/>
                    <a:pt x="1520" y="104"/>
                    <a:pt x="1027" y="61"/>
                  </a:cubicBezTo>
                  <a:cubicBezTo>
                    <a:pt x="859" y="47"/>
                    <a:pt x="606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1964875" y="3438675"/>
              <a:ext cx="88900" cy="9500"/>
            </a:xfrm>
            <a:custGeom>
              <a:avLst/>
              <a:gdLst/>
              <a:ahLst/>
              <a:cxnLst/>
              <a:rect l="l" t="t" r="r" b="b"/>
              <a:pathLst>
                <a:path w="3556" h="380" extrusionOk="0">
                  <a:moveTo>
                    <a:pt x="1969" y="1"/>
                  </a:moveTo>
                  <a:cubicBezTo>
                    <a:pt x="1324" y="1"/>
                    <a:pt x="679" y="102"/>
                    <a:pt x="49" y="295"/>
                  </a:cubicBezTo>
                  <a:cubicBezTo>
                    <a:pt x="0" y="310"/>
                    <a:pt x="19" y="380"/>
                    <a:pt x="63" y="380"/>
                  </a:cubicBezTo>
                  <a:cubicBezTo>
                    <a:pt x="68" y="380"/>
                    <a:pt x="72" y="379"/>
                    <a:pt x="77" y="378"/>
                  </a:cubicBezTo>
                  <a:cubicBezTo>
                    <a:pt x="715" y="183"/>
                    <a:pt x="1350" y="90"/>
                    <a:pt x="1989" y="90"/>
                  </a:cubicBezTo>
                  <a:cubicBezTo>
                    <a:pt x="2493" y="90"/>
                    <a:pt x="2999" y="148"/>
                    <a:pt x="3511" y="258"/>
                  </a:cubicBezTo>
                  <a:cubicBezTo>
                    <a:pt x="3513" y="258"/>
                    <a:pt x="3515" y="258"/>
                    <a:pt x="3517" y="258"/>
                  </a:cubicBezTo>
                  <a:cubicBezTo>
                    <a:pt x="3548" y="258"/>
                    <a:pt x="3555" y="210"/>
                    <a:pt x="3522" y="202"/>
                  </a:cubicBezTo>
                  <a:cubicBezTo>
                    <a:pt x="3008" y="66"/>
                    <a:pt x="2488" y="1"/>
                    <a:pt x="19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1965375" y="3446575"/>
              <a:ext cx="84050" cy="11425"/>
            </a:xfrm>
            <a:custGeom>
              <a:avLst/>
              <a:gdLst/>
              <a:ahLst/>
              <a:cxnLst/>
              <a:rect l="l" t="t" r="r" b="b"/>
              <a:pathLst>
                <a:path w="3362" h="457" extrusionOk="0">
                  <a:moveTo>
                    <a:pt x="2252" y="0"/>
                  </a:moveTo>
                  <a:cubicBezTo>
                    <a:pt x="1510" y="0"/>
                    <a:pt x="771" y="156"/>
                    <a:pt x="52" y="370"/>
                  </a:cubicBezTo>
                  <a:cubicBezTo>
                    <a:pt x="0" y="384"/>
                    <a:pt x="20" y="457"/>
                    <a:pt x="67" y="457"/>
                  </a:cubicBezTo>
                  <a:cubicBezTo>
                    <a:pt x="72" y="457"/>
                    <a:pt x="76" y="456"/>
                    <a:pt x="81" y="455"/>
                  </a:cubicBezTo>
                  <a:cubicBezTo>
                    <a:pt x="836" y="236"/>
                    <a:pt x="1580" y="83"/>
                    <a:pt x="2341" y="83"/>
                  </a:cubicBezTo>
                  <a:cubicBezTo>
                    <a:pt x="2665" y="83"/>
                    <a:pt x="2991" y="111"/>
                    <a:pt x="3323" y="172"/>
                  </a:cubicBezTo>
                  <a:cubicBezTo>
                    <a:pt x="3324" y="172"/>
                    <a:pt x="3325" y="172"/>
                    <a:pt x="3325" y="172"/>
                  </a:cubicBezTo>
                  <a:cubicBezTo>
                    <a:pt x="3354" y="172"/>
                    <a:pt x="3362" y="131"/>
                    <a:pt x="3333" y="122"/>
                  </a:cubicBezTo>
                  <a:cubicBezTo>
                    <a:pt x="2974" y="37"/>
                    <a:pt x="2613" y="0"/>
                    <a:pt x="2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1967825" y="3435225"/>
              <a:ext cx="89100" cy="5950"/>
            </a:xfrm>
            <a:custGeom>
              <a:avLst/>
              <a:gdLst/>
              <a:ahLst/>
              <a:cxnLst/>
              <a:rect l="l" t="t" r="r" b="b"/>
              <a:pathLst>
                <a:path w="3564" h="238" extrusionOk="0">
                  <a:moveTo>
                    <a:pt x="1762" y="0"/>
                  </a:moveTo>
                  <a:cubicBezTo>
                    <a:pt x="1193" y="0"/>
                    <a:pt x="623" y="52"/>
                    <a:pt x="54" y="149"/>
                  </a:cubicBezTo>
                  <a:cubicBezTo>
                    <a:pt x="1" y="158"/>
                    <a:pt x="1" y="238"/>
                    <a:pt x="50" y="238"/>
                  </a:cubicBezTo>
                  <a:cubicBezTo>
                    <a:pt x="53" y="238"/>
                    <a:pt x="56" y="237"/>
                    <a:pt x="59" y="237"/>
                  </a:cubicBezTo>
                  <a:cubicBezTo>
                    <a:pt x="639" y="138"/>
                    <a:pt x="1216" y="92"/>
                    <a:pt x="1792" y="92"/>
                  </a:cubicBezTo>
                  <a:cubicBezTo>
                    <a:pt x="2367" y="92"/>
                    <a:pt x="2942" y="138"/>
                    <a:pt x="3524" y="222"/>
                  </a:cubicBezTo>
                  <a:cubicBezTo>
                    <a:pt x="3525" y="222"/>
                    <a:pt x="3527" y="223"/>
                    <a:pt x="3528" y="223"/>
                  </a:cubicBezTo>
                  <a:cubicBezTo>
                    <a:pt x="3555" y="223"/>
                    <a:pt x="3563" y="179"/>
                    <a:pt x="3533" y="174"/>
                  </a:cubicBezTo>
                  <a:cubicBezTo>
                    <a:pt x="2944" y="56"/>
                    <a:pt x="2353" y="0"/>
                    <a:pt x="1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1966825" y="3407175"/>
              <a:ext cx="113825" cy="10725"/>
            </a:xfrm>
            <a:custGeom>
              <a:avLst/>
              <a:gdLst/>
              <a:ahLst/>
              <a:cxnLst/>
              <a:rect l="l" t="t" r="r" b="b"/>
              <a:pathLst>
                <a:path w="4553" h="429" extrusionOk="0">
                  <a:moveTo>
                    <a:pt x="2527" y="0"/>
                  </a:moveTo>
                  <a:cubicBezTo>
                    <a:pt x="1691" y="0"/>
                    <a:pt x="856" y="117"/>
                    <a:pt x="47" y="349"/>
                  </a:cubicBezTo>
                  <a:cubicBezTo>
                    <a:pt x="0" y="363"/>
                    <a:pt x="18" y="428"/>
                    <a:pt x="61" y="428"/>
                  </a:cubicBezTo>
                  <a:cubicBezTo>
                    <a:pt x="64" y="428"/>
                    <a:pt x="68" y="428"/>
                    <a:pt x="72" y="427"/>
                  </a:cubicBezTo>
                  <a:cubicBezTo>
                    <a:pt x="930" y="208"/>
                    <a:pt x="1775" y="98"/>
                    <a:pt x="2626" y="98"/>
                  </a:cubicBezTo>
                  <a:cubicBezTo>
                    <a:pt x="3249" y="98"/>
                    <a:pt x="3875" y="157"/>
                    <a:pt x="4512" y="275"/>
                  </a:cubicBezTo>
                  <a:cubicBezTo>
                    <a:pt x="4514" y="275"/>
                    <a:pt x="4516" y="275"/>
                    <a:pt x="4518" y="275"/>
                  </a:cubicBezTo>
                  <a:cubicBezTo>
                    <a:pt x="4546" y="275"/>
                    <a:pt x="4552" y="230"/>
                    <a:pt x="4521" y="224"/>
                  </a:cubicBezTo>
                  <a:cubicBezTo>
                    <a:pt x="3864" y="75"/>
                    <a:pt x="3195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1980550" y="3373500"/>
              <a:ext cx="123650" cy="8000"/>
            </a:xfrm>
            <a:custGeom>
              <a:avLst/>
              <a:gdLst/>
              <a:ahLst/>
              <a:cxnLst/>
              <a:rect l="l" t="t" r="r" b="b"/>
              <a:pathLst>
                <a:path w="4946" h="320" extrusionOk="0">
                  <a:moveTo>
                    <a:pt x="2215" y="1"/>
                  </a:moveTo>
                  <a:cubicBezTo>
                    <a:pt x="1497" y="1"/>
                    <a:pt x="777" y="56"/>
                    <a:pt x="55" y="163"/>
                  </a:cubicBezTo>
                  <a:cubicBezTo>
                    <a:pt x="0" y="170"/>
                    <a:pt x="3" y="253"/>
                    <a:pt x="54" y="253"/>
                  </a:cubicBezTo>
                  <a:cubicBezTo>
                    <a:pt x="56" y="253"/>
                    <a:pt x="58" y="252"/>
                    <a:pt x="61" y="252"/>
                  </a:cubicBezTo>
                  <a:cubicBezTo>
                    <a:pt x="789" y="143"/>
                    <a:pt x="1512" y="91"/>
                    <a:pt x="2235" y="91"/>
                  </a:cubicBezTo>
                  <a:cubicBezTo>
                    <a:pt x="3126" y="91"/>
                    <a:pt x="4015" y="170"/>
                    <a:pt x="4911" y="319"/>
                  </a:cubicBezTo>
                  <a:cubicBezTo>
                    <a:pt x="4913" y="319"/>
                    <a:pt x="4914" y="319"/>
                    <a:pt x="4916" y="319"/>
                  </a:cubicBezTo>
                  <a:cubicBezTo>
                    <a:pt x="4940" y="319"/>
                    <a:pt x="4945" y="282"/>
                    <a:pt x="4919" y="276"/>
                  </a:cubicBezTo>
                  <a:cubicBezTo>
                    <a:pt x="4021" y="89"/>
                    <a:pt x="3119" y="1"/>
                    <a:pt x="2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1988825" y="3366075"/>
              <a:ext cx="119775" cy="8100"/>
            </a:xfrm>
            <a:custGeom>
              <a:avLst/>
              <a:gdLst/>
              <a:ahLst/>
              <a:cxnLst/>
              <a:rect l="l" t="t" r="r" b="b"/>
              <a:pathLst>
                <a:path w="4791" h="324" extrusionOk="0">
                  <a:moveTo>
                    <a:pt x="1843" y="1"/>
                  </a:moveTo>
                  <a:cubicBezTo>
                    <a:pt x="1242" y="1"/>
                    <a:pt x="641" y="37"/>
                    <a:pt x="44" y="112"/>
                  </a:cubicBezTo>
                  <a:cubicBezTo>
                    <a:pt x="0" y="118"/>
                    <a:pt x="3" y="185"/>
                    <a:pt x="46" y="185"/>
                  </a:cubicBezTo>
                  <a:cubicBezTo>
                    <a:pt x="47" y="185"/>
                    <a:pt x="48" y="185"/>
                    <a:pt x="50" y="185"/>
                  </a:cubicBezTo>
                  <a:cubicBezTo>
                    <a:pt x="656" y="132"/>
                    <a:pt x="1256" y="105"/>
                    <a:pt x="1854" y="105"/>
                  </a:cubicBezTo>
                  <a:cubicBezTo>
                    <a:pt x="2822" y="105"/>
                    <a:pt x="3784" y="176"/>
                    <a:pt x="4761" y="324"/>
                  </a:cubicBezTo>
                  <a:cubicBezTo>
                    <a:pt x="4762" y="324"/>
                    <a:pt x="4764" y="324"/>
                    <a:pt x="4765" y="324"/>
                  </a:cubicBezTo>
                  <a:cubicBezTo>
                    <a:pt x="4785" y="324"/>
                    <a:pt x="4791" y="293"/>
                    <a:pt x="4768" y="288"/>
                  </a:cubicBezTo>
                  <a:cubicBezTo>
                    <a:pt x="3806" y="98"/>
                    <a:pt x="2824" y="1"/>
                    <a:pt x="1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11125" y="3346300"/>
              <a:ext cx="108225" cy="12100"/>
            </a:xfrm>
            <a:custGeom>
              <a:avLst/>
              <a:gdLst/>
              <a:ahLst/>
              <a:cxnLst/>
              <a:rect l="l" t="t" r="r" b="b"/>
              <a:pathLst>
                <a:path w="4329" h="484" extrusionOk="0">
                  <a:moveTo>
                    <a:pt x="1209" y="1"/>
                  </a:moveTo>
                  <a:cubicBezTo>
                    <a:pt x="822" y="1"/>
                    <a:pt x="435" y="21"/>
                    <a:pt x="49" y="61"/>
                  </a:cubicBezTo>
                  <a:cubicBezTo>
                    <a:pt x="0" y="66"/>
                    <a:pt x="3" y="139"/>
                    <a:pt x="49" y="139"/>
                  </a:cubicBezTo>
                  <a:cubicBezTo>
                    <a:pt x="50" y="139"/>
                    <a:pt x="51" y="139"/>
                    <a:pt x="53" y="138"/>
                  </a:cubicBezTo>
                  <a:cubicBezTo>
                    <a:pt x="423" y="105"/>
                    <a:pt x="795" y="89"/>
                    <a:pt x="1166" y="89"/>
                  </a:cubicBezTo>
                  <a:cubicBezTo>
                    <a:pt x="2219" y="89"/>
                    <a:pt x="3270" y="221"/>
                    <a:pt x="4292" y="483"/>
                  </a:cubicBezTo>
                  <a:cubicBezTo>
                    <a:pt x="4294" y="483"/>
                    <a:pt x="4297" y="484"/>
                    <a:pt x="4299" y="484"/>
                  </a:cubicBezTo>
                  <a:cubicBezTo>
                    <a:pt x="4323" y="484"/>
                    <a:pt x="4328" y="445"/>
                    <a:pt x="4301" y="437"/>
                  </a:cubicBezTo>
                  <a:cubicBezTo>
                    <a:pt x="3294" y="147"/>
                    <a:pt x="2253" y="1"/>
                    <a:pt x="1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43925" y="3325500"/>
              <a:ext cx="91500" cy="10800"/>
            </a:xfrm>
            <a:custGeom>
              <a:avLst/>
              <a:gdLst/>
              <a:ahLst/>
              <a:cxnLst/>
              <a:rect l="l" t="t" r="r" b="b"/>
              <a:pathLst>
                <a:path w="3660" h="432" extrusionOk="0">
                  <a:moveTo>
                    <a:pt x="683" y="1"/>
                  </a:moveTo>
                  <a:cubicBezTo>
                    <a:pt x="472" y="1"/>
                    <a:pt x="261" y="6"/>
                    <a:pt x="49" y="17"/>
                  </a:cubicBezTo>
                  <a:cubicBezTo>
                    <a:pt x="0" y="20"/>
                    <a:pt x="5" y="94"/>
                    <a:pt x="52" y="94"/>
                  </a:cubicBezTo>
                  <a:cubicBezTo>
                    <a:pt x="52" y="94"/>
                    <a:pt x="53" y="94"/>
                    <a:pt x="54" y="94"/>
                  </a:cubicBezTo>
                  <a:cubicBezTo>
                    <a:pt x="290" y="79"/>
                    <a:pt x="526" y="72"/>
                    <a:pt x="760" y="72"/>
                  </a:cubicBezTo>
                  <a:cubicBezTo>
                    <a:pt x="1726" y="72"/>
                    <a:pt x="2679" y="196"/>
                    <a:pt x="3624" y="430"/>
                  </a:cubicBezTo>
                  <a:cubicBezTo>
                    <a:pt x="3626" y="431"/>
                    <a:pt x="3628" y="431"/>
                    <a:pt x="3630" y="431"/>
                  </a:cubicBezTo>
                  <a:cubicBezTo>
                    <a:pt x="3653" y="431"/>
                    <a:pt x="3660" y="392"/>
                    <a:pt x="3633" y="385"/>
                  </a:cubicBezTo>
                  <a:cubicBezTo>
                    <a:pt x="2660" y="123"/>
                    <a:pt x="1681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049050" y="3320125"/>
              <a:ext cx="88700" cy="10525"/>
            </a:xfrm>
            <a:custGeom>
              <a:avLst/>
              <a:gdLst/>
              <a:ahLst/>
              <a:cxnLst/>
              <a:rect l="l" t="t" r="r" b="b"/>
              <a:pathLst>
                <a:path w="3548" h="421" extrusionOk="0">
                  <a:moveTo>
                    <a:pt x="60" y="1"/>
                  </a:moveTo>
                  <a:cubicBezTo>
                    <a:pt x="27" y="1"/>
                    <a:pt x="0" y="48"/>
                    <a:pt x="29" y="80"/>
                  </a:cubicBezTo>
                  <a:cubicBezTo>
                    <a:pt x="97" y="154"/>
                    <a:pt x="249" y="176"/>
                    <a:pt x="423" y="176"/>
                  </a:cubicBezTo>
                  <a:cubicBezTo>
                    <a:pt x="684" y="176"/>
                    <a:pt x="996" y="126"/>
                    <a:pt x="1149" y="126"/>
                  </a:cubicBezTo>
                  <a:cubicBezTo>
                    <a:pt x="1154" y="126"/>
                    <a:pt x="1158" y="127"/>
                    <a:pt x="1163" y="127"/>
                  </a:cubicBezTo>
                  <a:cubicBezTo>
                    <a:pt x="1963" y="140"/>
                    <a:pt x="2739" y="223"/>
                    <a:pt x="3515" y="420"/>
                  </a:cubicBezTo>
                  <a:cubicBezTo>
                    <a:pt x="3517" y="421"/>
                    <a:pt x="3519" y="421"/>
                    <a:pt x="3521" y="421"/>
                  </a:cubicBezTo>
                  <a:cubicBezTo>
                    <a:pt x="3543" y="421"/>
                    <a:pt x="3548" y="386"/>
                    <a:pt x="3523" y="379"/>
                  </a:cubicBezTo>
                  <a:cubicBezTo>
                    <a:pt x="2928" y="195"/>
                    <a:pt x="2322" y="101"/>
                    <a:pt x="1701" y="61"/>
                  </a:cubicBezTo>
                  <a:cubicBezTo>
                    <a:pt x="1520" y="49"/>
                    <a:pt x="1339" y="44"/>
                    <a:pt x="1157" y="39"/>
                  </a:cubicBezTo>
                  <a:cubicBezTo>
                    <a:pt x="1153" y="38"/>
                    <a:pt x="1148" y="38"/>
                    <a:pt x="1142" y="38"/>
                  </a:cubicBezTo>
                  <a:cubicBezTo>
                    <a:pt x="1011" y="38"/>
                    <a:pt x="695" y="76"/>
                    <a:pt x="439" y="76"/>
                  </a:cubicBezTo>
                  <a:cubicBezTo>
                    <a:pt x="278" y="76"/>
                    <a:pt x="141" y="61"/>
                    <a:pt x="89" y="13"/>
                  </a:cubicBezTo>
                  <a:cubicBezTo>
                    <a:pt x="80" y="4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2069075" y="3289000"/>
              <a:ext cx="85775" cy="13850"/>
            </a:xfrm>
            <a:custGeom>
              <a:avLst/>
              <a:gdLst/>
              <a:ahLst/>
              <a:cxnLst/>
              <a:rect l="l" t="t" r="r" b="b"/>
              <a:pathLst>
                <a:path w="3431" h="554" extrusionOk="0">
                  <a:moveTo>
                    <a:pt x="58" y="1"/>
                  </a:moveTo>
                  <a:cubicBezTo>
                    <a:pt x="0" y="1"/>
                    <a:pt x="6" y="90"/>
                    <a:pt x="64" y="90"/>
                  </a:cubicBezTo>
                  <a:cubicBezTo>
                    <a:pt x="1206" y="93"/>
                    <a:pt x="2303" y="259"/>
                    <a:pt x="3405" y="553"/>
                  </a:cubicBezTo>
                  <a:cubicBezTo>
                    <a:pt x="3407" y="553"/>
                    <a:pt x="3408" y="553"/>
                    <a:pt x="3410" y="553"/>
                  </a:cubicBezTo>
                  <a:cubicBezTo>
                    <a:pt x="3427" y="553"/>
                    <a:pt x="3430" y="526"/>
                    <a:pt x="3412" y="519"/>
                  </a:cubicBezTo>
                  <a:cubicBezTo>
                    <a:pt x="2322" y="167"/>
                    <a:pt x="1201" y="10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2072900" y="3285500"/>
              <a:ext cx="85425" cy="12025"/>
            </a:xfrm>
            <a:custGeom>
              <a:avLst/>
              <a:gdLst/>
              <a:ahLst/>
              <a:cxnLst/>
              <a:rect l="l" t="t" r="r" b="b"/>
              <a:pathLst>
                <a:path w="3417" h="481" extrusionOk="0">
                  <a:moveTo>
                    <a:pt x="52" y="1"/>
                  </a:moveTo>
                  <a:cubicBezTo>
                    <a:pt x="1" y="1"/>
                    <a:pt x="7" y="82"/>
                    <a:pt x="59" y="83"/>
                  </a:cubicBezTo>
                  <a:cubicBezTo>
                    <a:pt x="1177" y="122"/>
                    <a:pt x="2272" y="262"/>
                    <a:pt x="3367" y="479"/>
                  </a:cubicBezTo>
                  <a:cubicBezTo>
                    <a:pt x="3369" y="480"/>
                    <a:pt x="3371" y="480"/>
                    <a:pt x="3374" y="480"/>
                  </a:cubicBezTo>
                  <a:cubicBezTo>
                    <a:pt x="3407" y="480"/>
                    <a:pt x="3416" y="428"/>
                    <a:pt x="3380" y="421"/>
                  </a:cubicBezTo>
                  <a:cubicBezTo>
                    <a:pt x="2285" y="170"/>
                    <a:pt x="1176" y="38"/>
                    <a:pt x="54" y="1"/>
                  </a:cubicBezTo>
                  <a:cubicBezTo>
                    <a:pt x="53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096225" y="3259800"/>
              <a:ext cx="78775" cy="11900"/>
            </a:xfrm>
            <a:custGeom>
              <a:avLst/>
              <a:gdLst/>
              <a:ahLst/>
              <a:cxnLst/>
              <a:rect l="l" t="t" r="r" b="b"/>
              <a:pathLst>
                <a:path w="3151" h="476" extrusionOk="0">
                  <a:moveTo>
                    <a:pt x="819" y="1"/>
                  </a:moveTo>
                  <a:cubicBezTo>
                    <a:pt x="562" y="1"/>
                    <a:pt x="304" y="16"/>
                    <a:pt x="48" y="47"/>
                  </a:cubicBezTo>
                  <a:cubicBezTo>
                    <a:pt x="0" y="54"/>
                    <a:pt x="2" y="125"/>
                    <a:pt x="47" y="125"/>
                  </a:cubicBezTo>
                  <a:cubicBezTo>
                    <a:pt x="49" y="125"/>
                    <a:pt x="50" y="125"/>
                    <a:pt x="52" y="124"/>
                  </a:cubicBezTo>
                  <a:cubicBezTo>
                    <a:pt x="300" y="98"/>
                    <a:pt x="548" y="85"/>
                    <a:pt x="796" y="85"/>
                  </a:cubicBezTo>
                  <a:cubicBezTo>
                    <a:pt x="1582" y="85"/>
                    <a:pt x="2365" y="216"/>
                    <a:pt x="3111" y="474"/>
                  </a:cubicBezTo>
                  <a:cubicBezTo>
                    <a:pt x="3114" y="475"/>
                    <a:pt x="3116" y="475"/>
                    <a:pt x="3118" y="475"/>
                  </a:cubicBezTo>
                  <a:cubicBezTo>
                    <a:pt x="3139" y="475"/>
                    <a:pt x="3150" y="438"/>
                    <a:pt x="3127" y="429"/>
                  </a:cubicBezTo>
                  <a:cubicBezTo>
                    <a:pt x="2388" y="145"/>
                    <a:pt x="1606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104575" y="3251150"/>
              <a:ext cx="74100" cy="13100"/>
            </a:xfrm>
            <a:custGeom>
              <a:avLst/>
              <a:gdLst/>
              <a:ahLst/>
              <a:cxnLst/>
              <a:rect l="l" t="t" r="r" b="b"/>
              <a:pathLst>
                <a:path w="2964" h="524" extrusionOk="0">
                  <a:moveTo>
                    <a:pt x="377" y="0"/>
                  </a:moveTo>
                  <a:cubicBezTo>
                    <a:pt x="243" y="0"/>
                    <a:pt x="121" y="16"/>
                    <a:pt x="31" y="58"/>
                  </a:cubicBezTo>
                  <a:cubicBezTo>
                    <a:pt x="13" y="65"/>
                    <a:pt x="1" y="84"/>
                    <a:pt x="1" y="102"/>
                  </a:cubicBezTo>
                  <a:cubicBezTo>
                    <a:pt x="3" y="113"/>
                    <a:pt x="5" y="124"/>
                    <a:pt x="6" y="134"/>
                  </a:cubicBezTo>
                  <a:cubicBezTo>
                    <a:pt x="9" y="159"/>
                    <a:pt x="28" y="170"/>
                    <a:pt x="46" y="170"/>
                  </a:cubicBezTo>
                  <a:cubicBezTo>
                    <a:pt x="67" y="170"/>
                    <a:pt x="87" y="156"/>
                    <a:pt x="87" y="129"/>
                  </a:cubicBezTo>
                  <a:cubicBezTo>
                    <a:pt x="89" y="91"/>
                    <a:pt x="164" y="76"/>
                    <a:pt x="288" y="76"/>
                  </a:cubicBezTo>
                  <a:cubicBezTo>
                    <a:pt x="900" y="76"/>
                    <a:pt x="2715" y="459"/>
                    <a:pt x="2937" y="522"/>
                  </a:cubicBezTo>
                  <a:cubicBezTo>
                    <a:pt x="2939" y="523"/>
                    <a:pt x="2941" y="523"/>
                    <a:pt x="2943" y="523"/>
                  </a:cubicBezTo>
                  <a:cubicBezTo>
                    <a:pt x="2961" y="523"/>
                    <a:pt x="2963" y="494"/>
                    <a:pt x="2944" y="488"/>
                  </a:cubicBezTo>
                  <a:cubicBezTo>
                    <a:pt x="2381" y="296"/>
                    <a:pt x="1801" y="165"/>
                    <a:pt x="1210" y="94"/>
                  </a:cubicBezTo>
                  <a:cubicBezTo>
                    <a:pt x="1001" y="69"/>
                    <a:pt x="661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143700" y="3233075"/>
              <a:ext cx="47100" cy="11750"/>
            </a:xfrm>
            <a:custGeom>
              <a:avLst/>
              <a:gdLst/>
              <a:ahLst/>
              <a:cxnLst/>
              <a:rect l="l" t="t" r="r" b="b"/>
              <a:pathLst>
                <a:path w="1884" h="470" extrusionOk="0">
                  <a:moveTo>
                    <a:pt x="55" y="1"/>
                  </a:moveTo>
                  <a:cubicBezTo>
                    <a:pt x="13" y="1"/>
                    <a:pt x="0" y="63"/>
                    <a:pt x="44" y="72"/>
                  </a:cubicBezTo>
                  <a:cubicBezTo>
                    <a:pt x="628" y="180"/>
                    <a:pt x="1303" y="211"/>
                    <a:pt x="1844" y="468"/>
                  </a:cubicBezTo>
                  <a:cubicBezTo>
                    <a:pt x="1847" y="469"/>
                    <a:pt x="1850" y="470"/>
                    <a:pt x="1853" y="470"/>
                  </a:cubicBezTo>
                  <a:cubicBezTo>
                    <a:pt x="1872" y="470"/>
                    <a:pt x="1883" y="442"/>
                    <a:pt x="1864" y="431"/>
                  </a:cubicBezTo>
                  <a:cubicBezTo>
                    <a:pt x="1371" y="135"/>
                    <a:pt x="619" y="72"/>
                    <a:pt x="60" y="1"/>
                  </a:cubicBezTo>
                  <a:cubicBezTo>
                    <a:pt x="58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2202775" y="3245550"/>
              <a:ext cx="59800" cy="47625"/>
            </a:xfrm>
            <a:custGeom>
              <a:avLst/>
              <a:gdLst/>
              <a:ahLst/>
              <a:cxnLst/>
              <a:rect l="l" t="t" r="r" b="b"/>
              <a:pathLst>
                <a:path w="2392" h="1905" extrusionOk="0">
                  <a:moveTo>
                    <a:pt x="24" y="0"/>
                  </a:moveTo>
                  <a:cubicBezTo>
                    <a:pt x="8" y="0"/>
                    <a:pt x="0" y="27"/>
                    <a:pt x="16" y="33"/>
                  </a:cubicBezTo>
                  <a:cubicBezTo>
                    <a:pt x="505" y="234"/>
                    <a:pt x="952" y="525"/>
                    <a:pt x="1334" y="892"/>
                  </a:cubicBezTo>
                  <a:cubicBezTo>
                    <a:pt x="1484" y="1036"/>
                    <a:pt x="1632" y="1184"/>
                    <a:pt x="1780" y="1331"/>
                  </a:cubicBezTo>
                  <a:cubicBezTo>
                    <a:pt x="1834" y="1383"/>
                    <a:pt x="2234" y="1708"/>
                    <a:pt x="2334" y="1811"/>
                  </a:cubicBezTo>
                  <a:cubicBezTo>
                    <a:pt x="2329" y="1809"/>
                    <a:pt x="2324" y="1808"/>
                    <a:pt x="2319" y="1808"/>
                  </a:cubicBezTo>
                  <a:cubicBezTo>
                    <a:pt x="2303" y="1808"/>
                    <a:pt x="2288" y="1818"/>
                    <a:pt x="2283" y="1835"/>
                  </a:cubicBezTo>
                  <a:lnTo>
                    <a:pt x="2279" y="1853"/>
                  </a:lnTo>
                  <a:cubicBezTo>
                    <a:pt x="2274" y="1875"/>
                    <a:pt x="2288" y="1895"/>
                    <a:pt x="2310" y="1900"/>
                  </a:cubicBezTo>
                  <a:lnTo>
                    <a:pt x="2335" y="1904"/>
                  </a:lnTo>
                  <a:cubicBezTo>
                    <a:pt x="2338" y="1905"/>
                    <a:pt x="2341" y="1905"/>
                    <a:pt x="2344" y="1905"/>
                  </a:cubicBezTo>
                  <a:cubicBezTo>
                    <a:pt x="2371" y="1905"/>
                    <a:pt x="2392" y="1878"/>
                    <a:pt x="2383" y="1851"/>
                  </a:cubicBezTo>
                  <a:cubicBezTo>
                    <a:pt x="2334" y="1709"/>
                    <a:pt x="2199" y="1621"/>
                    <a:pt x="2094" y="1517"/>
                  </a:cubicBezTo>
                  <a:cubicBezTo>
                    <a:pt x="1859" y="1289"/>
                    <a:pt x="1627" y="1057"/>
                    <a:pt x="1387" y="832"/>
                  </a:cubicBezTo>
                  <a:cubicBezTo>
                    <a:pt x="986" y="456"/>
                    <a:pt x="559" y="162"/>
                    <a:pt x="28" y="1"/>
                  </a:cubicBezTo>
                  <a:cubicBezTo>
                    <a:pt x="27" y="1"/>
                    <a:pt x="2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3" name="Google Shape;883;p15"/>
          <p:cNvGrpSpPr/>
          <p:nvPr/>
        </p:nvGrpSpPr>
        <p:grpSpPr>
          <a:xfrm>
            <a:off x="5870909" y="-372981"/>
            <a:ext cx="1598446" cy="1504864"/>
            <a:chOff x="5153425" y="621875"/>
            <a:chExt cx="1180275" cy="1111175"/>
          </a:xfrm>
        </p:grpSpPr>
        <p:sp>
          <p:nvSpPr>
            <p:cNvPr id="884" name="Google Shape;884;p15"/>
            <p:cNvSpPr/>
            <p:nvPr/>
          </p:nvSpPr>
          <p:spPr>
            <a:xfrm>
              <a:off x="5180500" y="630550"/>
              <a:ext cx="1146100" cy="1097150"/>
            </a:xfrm>
            <a:custGeom>
              <a:avLst/>
              <a:gdLst/>
              <a:ahLst/>
              <a:cxnLst/>
              <a:rect l="l" t="t" r="r" b="b"/>
              <a:pathLst>
                <a:path w="45844" h="43886" extrusionOk="0">
                  <a:moveTo>
                    <a:pt x="20286" y="5994"/>
                  </a:moveTo>
                  <a:cubicBezTo>
                    <a:pt x="20448" y="5994"/>
                    <a:pt x="20618" y="6030"/>
                    <a:pt x="20797" y="6108"/>
                  </a:cubicBezTo>
                  <a:cubicBezTo>
                    <a:pt x="20984" y="6108"/>
                    <a:pt x="21179" y="6176"/>
                    <a:pt x="21363" y="6345"/>
                  </a:cubicBezTo>
                  <a:cubicBezTo>
                    <a:pt x="23584" y="8405"/>
                    <a:pt x="22608" y="12247"/>
                    <a:pt x="21398" y="14608"/>
                  </a:cubicBezTo>
                  <a:cubicBezTo>
                    <a:pt x="21334" y="14737"/>
                    <a:pt x="21241" y="14849"/>
                    <a:pt x="21126" y="14936"/>
                  </a:cubicBezTo>
                  <a:cubicBezTo>
                    <a:pt x="21023" y="15059"/>
                    <a:pt x="20905" y="15170"/>
                    <a:pt x="20775" y="15264"/>
                  </a:cubicBezTo>
                  <a:cubicBezTo>
                    <a:pt x="20446" y="15495"/>
                    <a:pt x="20150" y="15594"/>
                    <a:pt x="19883" y="15594"/>
                  </a:cubicBezTo>
                  <a:cubicBezTo>
                    <a:pt x="18706" y="15594"/>
                    <a:pt x="18114" y="13662"/>
                    <a:pt x="17918" y="12635"/>
                  </a:cubicBezTo>
                  <a:cubicBezTo>
                    <a:pt x="17639" y="11177"/>
                    <a:pt x="18357" y="5994"/>
                    <a:pt x="20286" y="5994"/>
                  </a:cubicBezTo>
                  <a:close/>
                  <a:moveTo>
                    <a:pt x="29420" y="9262"/>
                  </a:moveTo>
                  <a:cubicBezTo>
                    <a:pt x="29635" y="9262"/>
                    <a:pt x="29857" y="9323"/>
                    <a:pt x="30083" y="9464"/>
                  </a:cubicBezTo>
                  <a:cubicBezTo>
                    <a:pt x="31734" y="10491"/>
                    <a:pt x="30516" y="13543"/>
                    <a:pt x="29802" y="14763"/>
                  </a:cubicBezTo>
                  <a:cubicBezTo>
                    <a:pt x="29074" y="16005"/>
                    <a:pt x="28036" y="17849"/>
                    <a:pt x="26504" y="18133"/>
                  </a:cubicBezTo>
                  <a:cubicBezTo>
                    <a:pt x="26448" y="18143"/>
                    <a:pt x="26391" y="18148"/>
                    <a:pt x="26335" y="18148"/>
                  </a:cubicBezTo>
                  <a:cubicBezTo>
                    <a:pt x="26303" y="18148"/>
                    <a:pt x="26270" y="18147"/>
                    <a:pt x="26239" y="18143"/>
                  </a:cubicBezTo>
                  <a:cubicBezTo>
                    <a:pt x="26170" y="18153"/>
                    <a:pt x="26103" y="18158"/>
                    <a:pt x="26038" y="18158"/>
                  </a:cubicBezTo>
                  <a:cubicBezTo>
                    <a:pt x="25205" y="18158"/>
                    <a:pt x="24606" y="17379"/>
                    <a:pt x="24650" y="16607"/>
                  </a:cubicBezTo>
                  <a:cubicBezTo>
                    <a:pt x="24650" y="16604"/>
                    <a:pt x="24648" y="16600"/>
                    <a:pt x="24648" y="16597"/>
                  </a:cubicBezTo>
                  <a:cubicBezTo>
                    <a:pt x="24713" y="14524"/>
                    <a:pt x="25955" y="12924"/>
                    <a:pt x="27088" y="11278"/>
                  </a:cubicBezTo>
                  <a:cubicBezTo>
                    <a:pt x="27580" y="10565"/>
                    <a:pt x="28426" y="9262"/>
                    <a:pt x="29420" y="9262"/>
                  </a:cubicBezTo>
                  <a:close/>
                  <a:moveTo>
                    <a:pt x="37671" y="15962"/>
                  </a:moveTo>
                  <a:cubicBezTo>
                    <a:pt x="37899" y="15962"/>
                    <a:pt x="38124" y="16012"/>
                    <a:pt x="38341" y="16134"/>
                  </a:cubicBezTo>
                  <a:cubicBezTo>
                    <a:pt x="39139" y="16588"/>
                    <a:pt x="39083" y="17494"/>
                    <a:pt x="38703" y="18212"/>
                  </a:cubicBezTo>
                  <a:cubicBezTo>
                    <a:pt x="37858" y="19815"/>
                    <a:pt x="36300" y="20930"/>
                    <a:pt x="34670" y="21689"/>
                  </a:cubicBezTo>
                  <a:cubicBezTo>
                    <a:pt x="34389" y="21891"/>
                    <a:pt x="34064" y="22039"/>
                    <a:pt x="33731" y="22086"/>
                  </a:cubicBezTo>
                  <a:cubicBezTo>
                    <a:pt x="33701" y="22098"/>
                    <a:pt x="33671" y="22111"/>
                    <a:pt x="33642" y="22122"/>
                  </a:cubicBezTo>
                  <a:cubicBezTo>
                    <a:pt x="33523" y="22167"/>
                    <a:pt x="33409" y="22187"/>
                    <a:pt x="33302" y="22187"/>
                  </a:cubicBezTo>
                  <a:cubicBezTo>
                    <a:pt x="32952" y="22187"/>
                    <a:pt x="32677" y="21970"/>
                    <a:pt x="32529" y="21682"/>
                  </a:cubicBezTo>
                  <a:cubicBezTo>
                    <a:pt x="31990" y="21135"/>
                    <a:pt x="32055" y="20310"/>
                    <a:pt x="32414" y="19676"/>
                  </a:cubicBezTo>
                  <a:cubicBezTo>
                    <a:pt x="33233" y="18233"/>
                    <a:pt x="34991" y="17035"/>
                    <a:pt x="36445" y="16319"/>
                  </a:cubicBezTo>
                  <a:cubicBezTo>
                    <a:pt x="36824" y="16132"/>
                    <a:pt x="37250" y="15962"/>
                    <a:pt x="37671" y="15962"/>
                  </a:cubicBezTo>
                  <a:close/>
                  <a:moveTo>
                    <a:pt x="39475" y="24675"/>
                  </a:moveTo>
                  <a:cubicBezTo>
                    <a:pt x="39592" y="24675"/>
                    <a:pt x="39708" y="24684"/>
                    <a:pt x="39825" y="24701"/>
                  </a:cubicBezTo>
                  <a:cubicBezTo>
                    <a:pt x="40317" y="24774"/>
                    <a:pt x="40665" y="25292"/>
                    <a:pt x="40576" y="25773"/>
                  </a:cubicBezTo>
                  <a:cubicBezTo>
                    <a:pt x="40333" y="27067"/>
                    <a:pt x="38870" y="27394"/>
                    <a:pt x="37758" y="27501"/>
                  </a:cubicBezTo>
                  <a:cubicBezTo>
                    <a:pt x="37723" y="27505"/>
                    <a:pt x="37689" y="27507"/>
                    <a:pt x="37655" y="27507"/>
                  </a:cubicBezTo>
                  <a:cubicBezTo>
                    <a:pt x="37561" y="27507"/>
                    <a:pt x="37467" y="27492"/>
                    <a:pt x="37378" y="27464"/>
                  </a:cubicBezTo>
                  <a:cubicBezTo>
                    <a:pt x="37114" y="27434"/>
                    <a:pt x="36859" y="27298"/>
                    <a:pt x="36707" y="27089"/>
                  </a:cubicBezTo>
                  <a:cubicBezTo>
                    <a:pt x="36402" y="26663"/>
                    <a:pt x="36535" y="26116"/>
                    <a:pt x="36919" y="25798"/>
                  </a:cubicBezTo>
                  <a:cubicBezTo>
                    <a:pt x="37622" y="25215"/>
                    <a:pt x="38536" y="24675"/>
                    <a:pt x="39475" y="24675"/>
                  </a:cubicBezTo>
                  <a:close/>
                  <a:moveTo>
                    <a:pt x="13395" y="23711"/>
                  </a:moveTo>
                  <a:cubicBezTo>
                    <a:pt x="13692" y="23711"/>
                    <a:pt x="13924" y="23878"/>
                    <a:pt x="14081" y="24107"/>
                  </a:cubicBezTo>
                  <a:cubicBezTo>
                    <a:pt x="15982" y="25998"/>
                    <a:pt x="11918" y="29305"/>
                    <a:pt x="9326" y="30906"/>
                  </a:cubicBezTo>
                  <a:cubicBezTo>
                    <a:pt x="8433" y="31634"/>
                    <a:pt x="7086" y="32585"/>
                    <a:pt x="5856" y="32585"/>
                  </a:cubicBezTo>
                  <a:cubicBezTo>
                    <a:pt x="5375" y="32585"/>
                    <a:pt x="4913" y="32440"/>
                    <a:pt x="4502" y="32081"/>
                  </a:cubicBezTo>
                  <a:cubicBezTo>
                    <a:pt x="2736" y="30538"/>
                    <a:pt x="4847" y="28275"/>
                    <a:pt x="6043" y="27196"/>
                  </a:cubicBezTo>
                  <a:lnTo>
                    <a:pt x="6042" y="27196"/>
                  </a:lnTo>
                  <a:cubicBezTo>
                    <a:pt x="8101" y="25335"/>
                    <a:pt x="10501" y="24130"/>
                    <a:pt x="13268" y="23721"/>
                  </a:cubicBezTo>
                  <a:cubicBezTo>
                    <a:pt x="13312" y="23715"/>
                    <a:pt x="13354" y="23711"/>
                    <a:pt x="13395" y="23711"/>
                  </a:cubicBezTo>
                  <a:close/>
                  <a:moveTo>
                    <a:pt x="32486" y="34806"/>
                  </a:moveTo>
                  <a:cubicBezTo>
                    <a:pt x="32738" y="34806"/>
                    <a:pt x="32991" y="34917"/>
                    <a:pt x="33182" y="35186"/>
                  </a:cubicBezTo>
                  <a:cubicBezTo>
                    <a:pt x="33793" y="36047"/>
                    <a:pt x="34544" y="37911"/>
                    <a:pt x="33115" y="38427"/>
                  </a:cubicBezTo>
                  <a:lnTo>
                    <a:pt x="33117" y="38427"/>
                  </a:lnTo>
                  <a:cubicBezTo>
                    <a:pt x="32977" y="38477"/>
                    <a:pt x="32843" y="38500"/>
                    <a:pt x="32715" y="38500"/>
                  </a:cubicBezTo>
                  <a:cubicBezTo>
                    <a:pt x="32098" y="38500"/>
                    <a:pt x="31636" y="37961"/>
                    <a:pt x="31483" y="37351"/>
                  </a:cubicBezTo>
                  <a:cubicBezTo>
                    <a:pt x="31360" y="36864"/>
                    <a:pt x="31348" y="36379"/>
                    <a:pt x="31308" y="35882"/>
                  </a:cubicBezTo>
                  <a:cubicBezTo>
                    <a:pt x="31264" y="35345"/>
                    <a:pt x="31618" y="35018"/>
                    <a:pt x="32025" y="34928"/>
                  </a:cubicBezTo>
                  <a:cubicBezTo>
                    <a:pt x="32167" y="34851"/>
                    <a:pt x="32326" y="34806"/>
                    <a:pt x="32486" y="34806"/>
                  </a:cubicBezTo>
                  <a:close/>
                  <a:moveTo>
                    <a:pt x="19553" y="30181"/>
                  </a:moveTo>
                  <a:cubicBezTo>
                    <a:pt x="22406" y="30181"/>
                    <a:pt x="20504" y="35985"/>
                    <a:pt x="19765" y="37501"/>
                  </a:cubicBezTo>
                  <a:cubicBezTo>
                    <a:pt x="19321" y="38411"/>
                    <a:pt x="18765" y="39628"/>
                    <a:pt x="17757" y="40033"/>
                  </a:cubicBezTo>
                  <a:cubicBezTo>
                    <a:pt x="17549" y="40117"/>
                    <a:pt x="17337" y="40159"/>
                    <a:pt x="17133" y="40159"/>
                  </a:cubicBezTo>
                  <a:cubicBezTo>
                    <a:pt x="16608" y="40159"/>
                    <a:pt x="16134" y="39885"/>
                    <a:pt x="15912" y="39338"/>
                  </a:cubicBezTo>
                  <a:cubicBezTo>
                    <a:pt x="15853" y="39184"/>
                    <a:pt x="15816" y="39022"/>
                    <a:pt x="15804" y="38857"/>
                  </a:cubicBezTo>
                  <a:cubicBezTo>
                    <a:pt x="14965" y="36974"/>
                    <a:pt x="17640" y="31992"/>
                    <a:pt x="18318" y="30810"/>
                  </a:cubicBezTo>
                  <a:cubicBezTo>
                    <a:pt x="18372" y="30559"/>
                    <a:pt x="18553" y="30346"/>
                    <a:pt x="18899" y="30262"/>
                  </a:cubicBezTo>
                  <a:cubicBezTo>
                    <a:pt x="18908" y="30261"/>
                    <a:pt x="18915" y="30261"/>
                    <a:pt x="18922" y="30258"/>
                  </a:cubicBezTo>
                  <a:cubicBezTo>
                    <a:pt x="19043" y="30215"/>
                    <a:pt x="19171" y="30194"/>
                    <a:pt x="19298" y="30194"/>
                  </a:cubicBezTo>
                  <a:cubicBezTo>
                    <a:pt x="19302" y="30194"/>
                    <a:pt x="19307" y="30194"/>
                    <a:pt x="19311" y="30194"/>
                  </a:cubicBezTo>
                  <a:cubicBezTo>
                    <a:pt x="19395" y="30185"/>
                    <a:pt x="19476" y="30181"/>
                    <a:pt x="19553" y="30181"/>
                  </a:cubicBezTo>
                  <a:close/>
                  <a:moveTo>
                    <a:pt x="25196" y="33827"/>
                  </a:moveTo>
                  <a:cubicBezTo>
                    <a:pt x="25635" y="33827"/>
                    <a:pt x="26083" y="34133"/>
                    <a:pt x="26167" y="34574"/>
                  </a:cubicBezTo>
                  <a:cubicBezTo>
                    <a:pt x="26173" y="34585"/>
                    <a:pt x="26178" y="34594"/>
                    <a:pt x="26184" y="34605"/>
                  </a:cubicBezTo>
                  <a:cubicBezTo>
                    <a:pt x="26869" y="36246"/>
                    <a:pt x="26850" y="38102"/>
                    <a:pt x="26210" y="39750"/>
                  </a:cubicBezTo>
                  <a:cubicBezTo>
                    <a:pt x="26066" y="40117"/>
                    <a:pt x="25774" y="40271"/>
                    <a:pt x="25466" y="40271"/>
                  </a:cubicBezTo>
                  <a:cubicBezTo>
                    <a:pt x="25088" y="40271"/>
                    <a:pt x="24686" y="40040"/>
                    <a:pt x="24505" y="39688"/>
                  </a:cubicBezTo>
                  <a:cubicBezTo>
                    <a:pt x="23998" y="38704"/>
                    <a:pt x="24172" y="37686"/>
                    <a:pt x="24218" y="36627"/>
                  </a:cubicBezTo>
                  <a:cubicBezTo>
                    <a:pt x="24253" y="35862"/>
                    <a:pt x="24068" y="35063"/>
                    <a:pt x="24409" y="34342"/>
                  </a:cubicBezTo>
                  <a:cubicBezTo>
                    <a:pt x="24581" y="33978"/>
                    <a:pt x="24886" y="33827"/>
                    <a:pt x="25196" y="33827"/>
                  </a:cubicBezTo>
                  <a:close/>
                  <a:moveTo>
                    <a:pt x="23845" y="0"/>
                  </a:moveTo>
                  <a:cubicBezTo>
                    <a:pt x="21322" y="0"/>
                    <a:pt x="18835" y="617"/>
                    <a:pt x="16570" y="2042"/>
                  </a:cubicBezTo>
                  <a:cubicBezTo>
                    <a:pt x="14734" y="3197"/>
                    <a:pt x="13172" y="4841"/>
                    <a:pt x="12191" y="6783"/>
                  </a:cubicBezTo>
                  <a:cubicBezTo>
                    <a:pt x="11728" y="7697"/>
                    <a:pt x="11394" y="8682"/>
                    <a:pt x="11228" y="9695"/>
                  </a:cubicBezTo>
                  <a:cubicBezTo>
                    <a:pt x="11149" y="10175"/>
                    <a:pt x="11109" y="10662"/>
                    <a:pt x="11107" y="11149"/>
                  </a:cubicBezTo>
                  <a:cubicBezTo>
                    <a:pt x="11106" y="11661"/>
                    <a:pt x="11458" y="14025"/>
                    <a:pt x="10444" y="14167"/>
                  </a:cubicBezTo>
                  <a:cubicBezTo>
                    <a:pt x="9452" y="12423"/>
                    <a:pt x="8660" y="10572"/>
                    <a:pt x="8127" y="8613"/>
                  </a:cubicBezTo>
                  <a:cubicBezTo>
                    <a:pt x="7932" y="7899"/>
                    <a:pt x="7884" y="4526"/>
                    <a:pt x="6623" y="4526"/>
                  </a:cubicBezTo>
                  <a:cubicBezTo>
                    <a:pt x="6389" y="4526"/>
                    <a:pt x="6113" y="4642"/>
                    <a:pt x="5787" y="4913"/>
                  </a:cubicBezTo>
                  <a:cubicBezTo>
                    <a:pt x="4043" y="6360"/>
                    <a:pt x="6344" y="9382"/>
                    <a:pt x="7095" y="10766"/>
                  </a:cubicBezTo>
                  <a:cubicBezTo>
                    <a:pt x="7829" y="12121"/>
                    <a:pt x="8614" y="13443"/>
                    <a:pt x="9505" y="14685"/>
                  </a:cubicBezTo>
                  <a:cubicBezTo>
                    <a:pt x="7453" y="15074"/>
                    <a:pt x="5466" y="14833"/>
                    <a:pt x="3790" y="16353"/>
                  </a:cubicBezTo>
                  <a:cubicBezTo>
                    <a:pt x="2367" y="17646"/>
                    <a:pt x="1569" y="19506"/>
                    <a:pt x="1109" y="21340"/>
                  </a:cubicBezTo>
                  <a:cubicBezTo>
                    <a:pt x="1" y="25762"/>
                    <a:pt x="742" y="31402"/>
                    <a:pt x="3413" y="35163"/>
                  </a:cubicBezTo>
                  <a:cubicBezTo>
                    <a:pt x="6048" y="38875"/>
                    <a:pt x="10720" y="40741"/>
                    <a:pt x="14837" y="42261"/>
                  </a:cubicBezTo>
                  <a:cubicBezTo>
                    <a:pt x="17630" y="43291"/>
                    <a:pt x="20380" y="43885"/>
                    <a:pt x="23172" y="43885"/>
                  </a:cubicBezTo>
                  <a:cubicBezTo>
                    <a:pt x="24988" y="43885"/>
                    <a:pt x="26821" y="43634"/>
                    <a:pt x="28695" y="43088"/>
                  </a:cubicBezTo>
                  <a:cubicBezTo>
                    <a:pt x="34337" y="41442"/>
                    <a:pt x="39493" y="38162"/>
                    <a:pt x="45502" y="37966"/>
                  </a:cubicBezTo>
                  <a:cubicBezTo>
                    <a:pt x="45780" y="37956"/>
                    <a:pt x="45843" y="37599"/>
                    <a:pt x="45666" y="37433"/>
                  </a:cubicBezTo>
                  <a:cubicBezTo>
                    <a:pt x="40917" y="32981"/>
                    <a:pt x="44704" y="26028"/>
                    <a:pt x="44869" y="20655"/>
                  </a:cubicBezTo>
                  <a:cubicBezTo>
                    <a:pt x="45002" y="16362"/>
                    <a:pt x="43339" y="12208"/>
                    <a:pt x="40721" y="8856"/>
                  </a:cubicBezTo>
                  <a:cubicBezTo>
                    <a:pt x="36930" y="4006"/>
                    <a:pt x="30273" y="0"/>
                    <a:pt x="23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5936550" y="1494125"/>
              <a:ext cx="111975" cy="103275"/>
            </a:xfrm>
            <a:custGeom>
              <a:avLst/>
              <a:gdLst/>
              <a:ahLst/>
              <a:cxnLst/>
              <a:rect l="l" t="t" r="r" b="b"/>
              <a:pathLst>
                <a:path w="4479" h="4131" extrusionOk="0">
                  <a:moveTo>
                    <a:pt x="2277" y="495"/>
                  </a:moveTo>
                  <a:cubicBezTo>
                    <a:pt x="3708" y="495"/>
                    <a:pt x="3679" y="3144"/>
                    <a:pt x="2645" y="3752"/>
                  </a:cubicBezTo>
                  <a:cubicBezTo>
                    <a:pt x="2615" y="3718"/>
                    <a:pt x="2574" y="3696"/>
                    <a:pt x="2528" y="3692"/>
                  </a:cubicBezTo>
                  <a:cubicBezTo>
                    <a:pt x="1790" y="3617"/>
                    <a:pt x="1295" y="3125"/>
                    <a:pt x="1197" y="2378"/>
                  </a:cubicBezTo>
                  <a:cubicBezTo>
                    <a:pt x="1103" y="1682"/>
                    <a:pt x="1328" y="584"/>
                    <a:pt x="2155" y="501"/>
                  </a:cubicBezTo>
                  <a:cubicBezTo>
                    <a:pt x="2197" y="497"/>
                    <a:pt x="2237" y="495"/>
                    <a:pt x="2277" y="495"/>
                  </a:cubicBezTo>
                  <a:close/>
                  <a:moveTo>
                    <a:pt x="2252" y="0"/>
                  </a:moveTo>
                  <a:cubicBezTo>
                    <a:pt x="2175" y="0"/>
                    <a:pt x="2095" y="6"/>
                    <a:pt x="2012" y="19"/>
                  </a:cubicBezTo>
                  <a:cubicBezTo>
                    <a:pt x="1" y="339"/>
                    <a:pt x="410" y="4131"/>
                    <a:pt x="2486" y="4131"/>
                  </a:cubicBezTo>
                  <a:cubicBezTo>
                    <a:pt x="2493" y="4131"/>
                    <a:pt x="2501" y="4131"/>
                    <a:pt x="2509" y="4130"/>
                  </a:cubicBezTo>
                  <a:cubicBezTo>
                    <a:pt x="2572" y="4130"/>
                    <a:pt x="2630" y="4097"/>
                    <a:pt x="2662" y="4044"/>
                  </a:cubicBezTo>
                  <a:cubicBezTo>
                    <a:pt x="2667" y="4045"/>
                    <a:pt x="2671" y="4045"/>
                    <a:pt x="2675" y="4045"/>
                  </a:cubicBezTo>
                  <a:cubicBezTo>
                    <a:pt x="2686" y="4045"/>
                    <a:pt x="2696" y="4044"/>
                    <a:pt x="2707" y="4042"/>
                  </a:cubicBezTo>
                  <a:cubicBezTo>
                    <a:pt x="4478" y="3602"/>
                    <a:pt x="4103" y="0"/>
                    <a:pt x="2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5972075" y="1029225"/>
              <a:ext cx="256050" cy="164575"/>
            </a:xfrm>
            <a:custGeom>
              <a:avLst/>
              <a:gdLst/>
              <a:ahLst/>
              <a:cxnLst/>
              <a:rect l="l" t="t" r="r" b="b"/>
              <a:pathLst>
                <a:path w="10242" h="6583" extrusionOk="0">
                  <a:moveTo>
                    <a:pt x="6104" y="431"/>
                  </a:moveTo>
                  <a:cubicBezTo>
                    <a:pt x="6159" y="431"/>
                    <a:pt x="6214" y="432"/>
                    <a:pt x="6269" y="435"/>
                  </a:cubicBezTo>
                  <a:cubicBezTo>
                    <a:pt x="8098" y="1557"/>
                    <a:pt x="5451" y="3736"/>
                    <a:pt x="4480" y="4454"/>
                  </a:cubicBezTo>
                  <a:cubicBezTo>
                    <a:pt x="3844" y="4924"/>
                    <a:pt x="2608" y="5948"/>
                    <a:pt x="1698" y="5948"/>
                  </a:cubicBezTo>
                  <a:cubicBezTo>
                    <a:pt x="1179" y="5948"/>
                    <a:pt x="765" y="5615"/>
                    <a:pt x="630" y="4653"/>
                  </a:cubicBezTo>
                  <a:cubicBezTo>
                    <a:pt x="650" y="4613"/>
                    <a:pt x="657" y="4569"/>
                    <a:pt x="651" y="4526"/>
                  </a:cubicBezTo>
                  <a:cubicBezTo>
                    <a:pt x="505" y="3378"/>
                    <a:pt x="2141" y="2408"/>
                    <a:pt x="2908" y="1836"/>
                  </a:cubicBezTo>
                  <a:cubicBezTo>
                    <a:pt x="3854" y="1130"/>
                    <a:pt x="4885" y="431"/>
                    <a:pt x="6104" y="431"/>
                  </a:cubicBezTo>
                  <a:close/>
                  <a:moveTo>
                    <a:pt x="6035" y="0"/>
                  </a:moveTo>
                  <a:cubicBezTo>
                    <a:pt x="5956" y="0"/>
                    <a:pt x="5903" y="64"/>
                    <a:pt x="5893" y="133"/>
                  </a:cubicBezTo>
                  <a:cubicBezTo>
                    <a:pt x="5833" y="129"/>
                    <a:pt x="5774" y="128"/>
                    <a:pt x="5716" y="128"/>
                  </a:cubicBezTo>
                  <a:cubicBezTo>
                    <a:pt x="4427" y="128"/>
                    <a:pt x="3295" y="922"/>
                    <a:pt x="2267" y="1716"/>
                  </a:cubicBezTo>
                  <a:cubicBezTo>
                    <a:pt x="1383" y="2399"/>
                    <a:pt x="1" y="3302"/>
                    <a:pt x="160" y="4572"/>
                  </a:cubicBezTo>
                  <a:cubicBezTo>
                    <a:pt x="165" y="4618"/>
                    <a:pt x="185" y="4662"/>
                    <a:pt x="216" y="4698"/>
                  </a:cubicBezTo>
                  <a:cubicBezTo>
                    <a:pt x="97" y="6054"/>
                    <a:pt x="627" y="6583"/>
                    <a:pt x="1449" y="6583"/>
                  </a:cubicBezTo>
                  <a:cubicBezTo>
                    <a:pt x="4206" y="6583"/>
                    <a:pt x="10241" y="630"/>
                    <a:pt x="6059" y="2"/>
                  </a:cubicBezTo>
                  <a:cubicBezTo>
                    <a:pt x="6051" y="1"/>
                    <a:pt x="6043" y="0"/>
                    <a:pt x="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5153425" y="621875"/>
              <a:ext cx="1180275" cy="1111175"/>
            </a:xfrm>
            <a:custGeom>
              <a:avLst/>
              <a:gdLst/>
              <a:ahLst/>
              <a:cxnLst/>
              <a:rect l="l" t="t" r="r" b="b"/>
              <a:pathLst>
                <a:path w="47211" h="44447" extrusionOk="0">
                  <a:moveTo>
                    <a:pt x="16174" y="3263"/>
                  </a:moveTo>
                  <a:lnTo>
                    <a:pt x="16174" y="3263"/>
                  </a:lnTo>
                  <a:cubicBezTo>
                    <a:pt x="15442" y="4916"/>
                    <a:pt x="15108" y="6646"/>
                    <a:pt x="15188" y="8476"/>
                  </a:cubicBezTo>
                  <a:cubicBezTo>
                    <a:pt x="15318" y="11475"/>
                    <a:pt x="15664" y="13908"/>
                    <a:pt x="13424" y="16203"/>
                  </a:cubicBezTo>
                  <a:cubicBezTo>
                    <a:pt x="12923" y="15672"/>
                    <a:pt x="12457" y="15154"/>
                    <a:pt x="12031" y="14617"/>
                  </a:cubicBezTo>
                  <a:cubicBezTo>
                    <a:pt x="13539" y="12422"/>
                    <a:pt x="12122" y="9781"/>
                    <a:pt x="12984" y="7381"/>
                  </a:cubicBezTo>
                  <a:lnTo>
                    <a:pt x="12984" y="7381"/>
                  </a:lnTo>
                  <a:lnTo>
                    <a:pt x="12984" y="7382"/>
                  </a:lnTo>
                  <a:cubicBezTo>
                    <a:pt x="13490" y="5971"/>
                    <a:pt x="14741" y="4469"/>
                    <a:pt x="16174" y="3263"/>
                  </a:cubicBezTo>
                  <a:close/>
                  <a:moveTo>
                    <a:pt x="20399" y="914"/>
                  </a:moveTo>
                  <a:lnTo>
                    <a:pt x="20399" y="914"/>
                  </a:lnTo>
                  <a:cubicBezTo>
                    <a:pt x="18819" y="2357"/>
                    <a:pt x="18703" y="5120"/>
                    <a:pt x="18571" y="7080"/>
                  </a:cubicBezTo>
                  <a:cubicBezTo>
                    <a:pt x="18479" y="8453"/>
                    <a:pt x="18428" y="9843"/>
                    <a:pt x="18091" y="11182"/>
                  </a:cubicBezTo>
                  <a:cubicBezTo>
                    <a:pt x="17571" y="13241"/>
                    <a:pt x="16258" y="16064"/>
                    <a:pt x="14204" y="16934"/>
                  </a:cubicBezTo>
                  <a:cubicBezTo>
                    <a:pt x="14185" y="16941"/>
                    <a:pt x="14172" y="16954"/>
                    <a:pt x="14165" y="16973"/>
                  </a:cubicBezTo>
                  <a:cubicBezTo>
                    <a:pt x="14072" y="16878"/>
                    <a:pt x="13980" y="16783"/>
                    <a:pt x="13888" y="16687"/>
                  </a:cubicBezTo>
                  <a:cubicBezTo>
                    <a:pt x="13767" y="16563"/>
                    <a:pt x="13650" y="16440"/>
                    <a:pt x="13533" y="16316"/>
                  </a:cubicBezTo>
                  <a:cubicBezTo>
                    <a:pt x="14916" y="15074"/>
                    <a:pt x="15598" y="13468"/>
                    <a:pt x="15648" y="11599"/>
                  </a:cubicBezTo>
                  <a:cubicBezTo>
                    <a:pt x="15681" y="10337"/>
                    <a:pt x="15430" y="9085"/>
                    <a:pt x="15434" y="7824"/>
                  </a:cubicBezTo>
                  <a:cubicBezTo>
                    <a:pt x="15442" y="6080"/>
                    <a:pt x="15881" y="4456"/>
                    <a:pt x="16641" y="2892"/>
                  </a:cubicBezTo>
                  <a:cubicBezTo>
                    <a:pt x="16644" y="2887"/>
                    <a:pt x="16644" y="2884"/>
                    <a:pt x="16645" y="2882"/>
                  </a:cubicBezTo>
                  <a:lnTo>
                    <a:pt x="16644" y="2882"/>
                  </a:lnTo>
                  <a:cubicBezTo>
                    <a:pt x="17621" y="2125"/>
                    <a:pt x="18650" y="1517"/>
                    <a:pt x="19567" y="1174"/>
                  </a:cubicBezTo>
                  <a:cubicBezTo>
                    <a:pt x="19838" y="1073"/>
                    <a:pt x="20117" y="990"/>
                    <a:pt x="20399" y="914"/>
                  </a:cubicBezTo>
                  <a:close/>
                  <a:moveTo>
                    <a:pt x="30543" y="9854"/>
                  </a:moveTo>
                  <a:cubicBezTo>
                    <a:pt x="30564" y="9880"/>
                    <a:pt x="30593" y="9900"/>
                    <a:pt x="30626" y="9910"/>
                  </a:cubicBezTo>
                  <a:cubicBezTo>
                    <a:pt x="33477" y="10772"/>
                    <a:pt x="29101" y="18220"/>
                    <a:pt x="26789" y="18220"/>
                  </a:cubicBezTo>
                  <a:cubicBezTo>
                    <a:pt x="26658" y="18220"/>
                    <a:pt x="26533" y="18196"/>
                    <a:pt x="26416" y="18145"/>
                  </a:cubicBezTo>
                  <a:cubicBezTo>
                    <a:pt x="26413" y="18133"/>
                    <a:pt x="26407" y="18122"/>
                    <a:pt x="26402" y="18112"/>
                  </a:cubicBezTo>
                  <a:cubicBezTo>
                    <a:pt x="26111" y="17679"/>
                    <a:pt x="26038" y="17185"/>
                    <a:pt x="26095" y="16672"/>
                  </a:cubicBezTo>
                  <a:cubicBezTo>
                    <a:pt x="26107" y="16640"/>
                    <a:pt x="26118" y="16609"/>
                    <a:pt x="26131" y="16579"/>
                  </a:cubicBezTo>
                  <a:cubicBezTo>
                    <a:pt x="26154" y="16536"/>
                    <a:pt x="26152" y="16484"/>
                    <a:pt x="26129" y="16442"/>
                  </a:cubicBezTo>
                  <a:cubicBezTo>
                    <a:pt x="26333" y="15316"/>
                    <a:pt x="27094" y="14124"/>
                    <a:pt x="27554" y="13277"/>
                  </a:cubicBezTo>
                  <a:cubicBezTo>
                    <a:pt x="27994" y="12469"/>
                    <a:pt x="29230" y="10241"/>
                    <a:pt x="30543" y="9854"/>
                  </a:cubicBezTo>
                  <a:close/>
                  <a:moveTo>
                    <a:pt x="23703" y="515"/>
                  </a:moveTo>
                  <a:cubicBezTo>
                    <a:pt x="25697" y="515"/>
                    <a:pt x="27740" y="871"/>
                    <a:pt x="29501" y="1327"/>
                  </a:cubicBezTo>
                  <a:cubicBezTo>
                    <a:pt x="29697" y="1377"/>
                    <a:pt x="29891" y="1439"/>
                    <a:pt x="30086" y="1495"/>
                  </a:cubicBezTo>
                  <a:cubicBezTo>
                    <a:pt x="28763" y="2151"/>
                    <a:pt x="26991" y="7692"/>
                    <a:pt x="26776" y="8444"/>
                  </a:cubicBezTo>
                  <a:cubicBezTo>
                    <a:pt x="25294" y="13620"/>
                    <a:pt x="23312" y="18479"/>
                    <a:pt x="18217" y="20969"/>
                  </a:cubicBezTo>
                  <a:cubicBezTo>
                    <a:pt x="16856" y="19715"/>
                    <a:pt x="15548" y="18401"/>
                    <a:pt x="14257" y="17069"/>
                  </a:cubicBezTo>
                  <a:cubicBezTo>
                    <a:pt x="16634" y="16362"/>
                    <a:pt x="18014" y="12932"/>
                    <a:pt x="18464" y="10729"/>
                  </a:cubicBezTo>
                  <a:cubicBezTo>
                    <a:pt x="19083" y="7699"/>
                    <a:pt x="18223" y="3231"/>
                    <a:pt x="20756" y="931"/>
                  </a:cubicBezTo>
                  <a:cubicBezTo>
                    <a:pt x="20791" y="901"/>
                    <a:pt x="20806" y="857"/>
                    <a:pt x="20798" y="812"/>
                  </a:cubicBezTo>
                  <a:cubicBezTo>
                    <a:pt x="21726" y="604"/>
                    <a:pt x="22708" y="515"/>
                    <a:pt x="23703" y="515"/>
                  </a:cubicBezTo>
                  <a:close/>
                  <a:moveTo>
                    <a:pt x="9423" y="15286"/>
                  </a:moveTo>
                  <a:cubicBezTo>
                    <a:pt x="9710" y="15286"/>
                    <a:pt x="10007" y="15304"/>
                    <a:pt x="10315" y="15339"/>
                  </a:cubicBezTo>
                  <a:cubicBezTo>
                    <a:pt x="11194" y="16543"/>
                    <a:pt x="12150" y="17682"/>
                    <a:pt x="13160" y="18771"/>
                  </a:cubicBezTo>
                  <a:cubicBezTo>
                    <a:pt x="13156" y="18771"/>
                    <a:pt x="13155" y="18769"/>
                    <a:pt x="13150" y="18769"/>
                  </a:cubicBezTo>
                  <a:cubicBezTo>
                    <a:pt x="11248" y="19255"/>
                    <a:pt x="9288" y="19720"/>
                    <a:pt x="7342" y="19720"/>
                  </a:cubicBezTo>
                  <a:cubicBezTo>
                    <a:pt x="6197" y="19720"/>
                    <a:pt x="5057" y="19559"/>
                    <a:pt x="3937" y="19146"/>
                  </a:cubicBezTo>
                  <a:cubicBezTo>
                    <a:pt x="3922" y="19141"/>
                    <a:pt x="3907" y="19138"/>
                    <a:pt x="3893" y="19138"/>
                  </a:cubicBezTo>
                  <a:cubicBezTo>
                    <a:pt x="3781" y="19138"/>
                    <a:pt x="3716" y="19307"/>
                    <a:pt x="3839" y="19355"/>
                  </a:cubicBezTo>
                  <a:cubicBezTo>
                    <a:pt x="4969" y="19800"/>
                    <a:pt x="6153" y="19978"/>
                    <a:pt x="7349" y="19978"/>
                  </a:cubicBezTo>
                  <a:cubicBezTo>
                    <a:pt x="9329" y="19978"/>
                    <a:pt x="11344" y="19489"/>
                    <a:pt x="13203" y="18907"/>
                  </a:cubicBezTo>
                  <a:cubicBezTo>
                    <a:pt x="13225" y="18901"/>
                    <a:pt x="13242" y="18883"/>
                    <a:pt x="13246" y="18861"/>
                  </a:cubicBezTo>
                  <a:cubicBezTo>
                    <a:pt x="13504" y="19136"/>
                    <a:pt x="13762" y="19411"/>
                    <a:pt x="14026" y="19681"/>
                  </a:cubicBezTo>
                  <a:cubicBezTo>
                    <a:pt x="14001" y="19682"/>
                    <a:pt x="13979" y="19691"/>
                    <a:pt x="13961" y="19709"/>
                  </a:cubicBezTo>
                  <a:cubicBezTo>
                    <a:pt x="12553" y="21090"/>
                    <a:pt x="10711" y="21613"/>
                    <a:pt x="8806" y="21613"/>
                  </a:cubicBezTo>
                  <a:cubicBezTo>
                    <a:pt x="6871" y="21613"/>
                    <a:pt x="4871" y="21073"/>
                    <a:pt x="3195" y="20344"/>
                  </a:cubicBezTo>
                  <a:cubicBezTo>
                    <a:pt x="4240" y="17490"/>
                    <a:pt x="6174" y="15286"/>
                    <a:pt x="9423" y="15286"/>
                  </a:cubicBezTo>
                  <a:close/>
                  <a:moveTo>
                    <a:pt x="30612" y="1645"/>
                  </a:moveTo>
                  <a:cubicBezTo>
                    <a:pt x="32590" y="2268"/>
                    <a:pt x="34472" y="3164"/>
                    <a:pt x="36203" y="4307"/>
                  </a:cubicBezTo>
                  <a:cubicBezTo>
                    <a:pt x="33920" y="5180"/>
                    <a:pt x="32069" y="7093"/>
                    <a:pt x="31039" y="9285"/>
                  </a:cubicBezTo>
                  <a:cubicBezTo>
                    <a:pt x="30972" y="9276"/>
                    <a:pt x="30906" y="9272"/>
                    <a:pt x="30840" y="9272"/>
                  </a:cubicBezTo>
                  <a:cubicBezTo>
                    <a:pt x="29411" y="9272"/>
                    <a:pt x="28062" y="11332"/>
                    <a:pt x="27425" y="12392"/>
                  </a:cubicBezTo>
                  <a:cubicBezTo>
                    <a:pt x="26726" y="13557"/>
                    <a:pt x="25346" y="15571"/>
                    <a:pt x="25589" y="17133"/>
                  </a:cubicBezTo>
                  <a:cubicBezTo>
                    <a:pt x="25536" y="17427"/>
                    <a:pt x="25553" y="17732"/>
                    <a:pt x="25670" y="17993"/>
                  </a:cubicBezTo>
                  <a:cubicBezTo>
                    <a:pt x="25671" y="18001"/>
                    <a:pt x="25672" y="18010"/>
                    <a:pt x="25675" y="18019"/>
                  </a:cubicBezTo>
                  <a:cubicBezTo>
                    <a:pt x="25708" y="18093"/>
                    <a:pt x="25744" y="18168"/>
                    <a:pt x="25786" y="18239"/>
                  </a:cubicBezTo>
                  <a:cubicBezTo>
                    <a:pt x="25777" y="18236"/>
                    <a:pt x="25768" y="18234"/>
                    <a:pt x="25759" y="18234"/>
                  </a:cubicBezTo>
                  <a:cubicBezTo>
                    <a:pt x="25736" y="18234"/>
                    <a:pt x="25714" y="18246"/>
                    <a:pt x="25701" y="18266"/>
                  </a:cubicBezTo>
                  <a:cubicBezTo>
                    <a:pt x="24962" y="19473"/>
                    <a:pt x="23866" y="20310"/>
                    <a:pt x="22702" y="21082"/>
                  </a:cubicBezTo>
                  <a:cubicBezTo>
                    <a:pt x="22107" y="21476"/>
                    <a:pt x="21494" y="21837"/>
                    <a:pt x="20844" y="22130"/>
                  </a:cubicBezTo>
                  <a:cubicBezTo>
                    <a:pt x="20544" y="22263"/>
                    <a:pt x="20213" y="22339"/>
                    <a:pt x="19915" y="22475"/>
                  </a:cubicBezTo>
                  <a:cubicBezTo>
                    <a:pt x="19376" y="22016"/>
                    <a:pt x="18846" y="21548"/>
                    <a:pt x="18326" y="21069"/>
                  </a:cubicBezTo>
                  <a:cubicBezTo>
                    <a:pt x="21667" y="19752"/>
                    <a:pt x="23950" y="16798"/>
                    <a:pt x="25361" y="13578"/>
                  </a:cubicBezTo>
                  <a:cubicBezTo>
                    <a:pt x="26164" y="11751"/>
                    <a:pt x="26640" y="9828"/>
                    <a:pt x="27207" y="7922"/>
                  </a:cubicBezTo>
                  <a:cubicBezTo>
                    <a:pt x="27524" y="6858"/>
                    <a:pt x="27859" y="5795"/>
                    <a:pt x="28319" y="4782"/>
                  </a:cubicBezTo>
                  <a:cubicBezTo>
                    <a:pt x="28478" y="4431"/>
                    <a:pt x="29823" y="1695"/>
                    <a:pt x="30384" y="1695"/>
                  </a:cubicBezTo>
                  <a:cubicBezTo>
                    <a:pt x="30408" y="1695"/>
                    <a:pt x="30431" y="1700"/>
                    <a:pt x="30453" y="1711"/>
                  </a:cubicBezTo>
                  <a:lnTo>
                    <a:pt x="30451" y="1711"/>
                  </a:lnTo>
                  <a:cubicBezTo>
                    <a:pt x="30468" y="1719"/>
                    <a:pt x="30484" y="1723"/>
                    <a:pt x="30500" y="1723"/>
                  </a:cubicBezTo>
                  <a:cubicBezTo>
                    <a:pt x="30549" y="1723"/>
                    <a:pt x="30591" y="1688"/>
                    <a:pt x="30612" y="1645"/>
                  </a:cubicBezTo>
                  <a:close/>
                  <a:moveTo>
                    <a:pt x="36307" y="4375"/>
                  </a:moveTo>
                  <a:cubicBezTo>
                    <a:pt x="36891" y="4764"/>
                    <a:pt x="37454" y="5181"/>
                    <a:pt x="37997" y="5626"/>
                  </a:cubicBezTo>
                  <a:cubicBezTo>
                    <a:pt x="38907" y="6376"/>
                    <a:pt x="39758" y="7196"/>
                    <a:pt x="40544" y="8076"/>
                  </a:cubicBezTo>
                  <a:cubicBezTo>
                    <a:pt x="32848" y="11500"/>
                    <a:pt x="30890" y="22643"/>
                    <a:pt x="21834" y="23783"/>
                  </a:cubicBezTo>
                  <a:cubicBezTo>
                    <a:pt x="21745" y="23795"/>
                    <a:pt x="21713" y="23873"/>
                    <a:pt x="21726" y="23939"/>
                  </a:cubicBezTo>
                  <a:cubicBezTo>
                    <a:pt x="21172" y="23515"/>
                    <a:pt x="20630" y="23078"/>
                    <a:pt x="20098" y="22630"/>
                  </a:cubicBezTo>
                  <a:cubicBezTo>
                    <a:pt x="21329" y="22396"/>
                    <a:pt x="22557" y="21470"/>
                    <a:pt x="23520" y="20770"/>
                  </a:cubicBezTo>
                  <a:cubicBezTo>
                    <a:pt x="24452" y="20092"/>
                    <a:pt x="25284" y="19357"/>
                    <a:pt x="25814" y="18319"/>
                  </a:cubicBezTo>
                  <a:cubicBezTo>
                    <a:pt x="25819" y="18311"/>
                    <a:pt x="25819" y="18301"/>
                    <a:pt x="25817" y="18291"/>
                  </a:cubicBezTo>
                  <a:lnTo>
                    <a:pt x="25817" y="18291"/>
                  </a:lnTo>
                  <a:cubicBezTo>
                    <a:pt x="26077" y="18721"/>
                    <a:pt x="26408" y="18895"/>
                    <a:pt x="26771" y="18895"/>
                  </a:cubicBezTo>
                  <a:cubicBezTo>
                    <a:pt x="28028" y="18895"/>
                    <a:pt x="29675" y="16814"/>
                    <a:pt x="30147" y="16077"/>
                  </a:cubicBezTo>
                  <a:cubicBezTo>
                    <a:pt x="30610" y="15353"/>
                    <a:pt x="31980" y="13008"/>
                    <a:pt x="32109" y="11351"/>
                  </a:cubicBezTo>
                  <a:cubicBezTo>
                    <a:pt x="32254" y="10920"/>
                    <a:pt x="32322" y="10350"/>
                    <a:pt x="32066" y="9953"/>
                  </a:cubicBezTo>
                  <a:cubicBezTo>
                    <a:pt x="32000" y="9850"/>
                    <a:pt x="31914" y="9761"/>
                    <a:pt x="31815" y="9691"/>
                  </a:cubicBezTo>
                  <a:cubicBezTo>
                    <a:pt x="31807" y="9639"/>
                    <a:pt x="31778" y="9593"/>
                    <a:pt x="31735" y="9565"/>
                  </a:cubicBezTo>
                  <a:cubicBezTo>
                    <a:pt x="31597" y="9469"/>
                    <a:pt x="31447" y="9394"/>
                    <a:pt x="31286" y="9342"/>
                  </a:cubicBezTo>
                  <a:cubicBezTo>
                    <a:pt x="32408" y="7099"/>
                    <a:pt x="34106" y="5552"/>
                    <a:pt x="36307" y="4375"/>
                  </a:cubicBezTo>
                  <a:close/>
                  <a:moveTo>
                    <a:pt x="40638" y="8182"/>
                  </a:moveTo>
                  <a:cubicBezTo>
                    <a:pt x="40804" y="8370"/>
                    <a:pt x="40971" y="8556"/>
                    <a:pt x="41133" y="8749"/>
                  </a:cubicBezTo>
                  <a:lnTo>
                    <a:pt x="41132" y="8749"/>
                  </a:lnTo>
                  <a:cubicBezTo>
                    <a:pt x="37743" y="10388"/>
                    <a:pt x="35549" y="14368"/>
                    <a:pt x="33287" y="17215"/>
                  </a:cubicBezTo>
                  <a:cubicBezTo>
                    <a:pt x="30547" y="20664"/>
                    <a:pt x="27362" y="23756"/>
                    <a:pt x="22986" y="24869"/>
                  </a:cubicBezTo>
                  <a:cubicBezTo>
                    <a:pt x="22933" y="24832"/>
                    <a:pt x="22878" y="24795"/>
                    <a:pt x="22827" y="24757"/>
                  </a:cubicBezTo>
                  <a:cubicBezTo>
                    <a:pt x="22499" y="24524"/>
                    <a:pt x="22178" y="24282"/>
                    <a:pt x="21859" y="24040"/>
                  </a:cubicBezTo>
                  <a:cubicBezTo>
                    <a:pt x="30791" y="22860"/>
                    <a:pt x="33272" y="12064"/>
                    <a:pt x="40638" y="8182"/>
                  </a:cubicBezTo>
                  <a:close/>
                  <a:moveTo>
                    <a:pt x="40659" y="25279"/>
                  </a:moveTo>
                  <a:cubicBezTo>
                    <a:pt x="41052" y="25279"/>
                    <a:pt x="41386" y="25421"/>
                    <a:pt x="41580" y="25786"/>
                  </a:cubicBezTo>
                  <a:cubicBezTo>
                    <a:pt x="41695" y="26527"/>
                    <a:pt x="40900" y="27089"/>
                    <a:pt x="40242" y="27327"/>
                  </a:cubicBezTo>
                  <a:cubicBezTo>
                    <a:pt x="40014" y="27410"/>
                    <a:pt x="39579" y="27495"/>
                    <a:pt x="39145" y="27495"/>
                  </a:cubicBezTo>
                  <a:cubicBezTo>
                    <a:pt x="38490" y="27495"/>
                    <a:pt x="37837" y="27301"/>
                    <a:pt x="37906" y="26613"/>
                  </a:cubicBezTo>
                  <a:lnTo>
                    <a:pt x="37906" y="26613"/>
                  </a:lnTo>
                  <a:lnTo>
                    <a:pt x="37906" y="26614"/>
                  </a:lnTo>
                  <a:cubicBezTo>
                    <a:pt x="38443" y="26088"/>
                    <a:pt x="39721" y="25279"/>
                    <a:pt x="40659" y="25279"/>
                  </a:cubicBezTo>
                  <a:close/>
                  <a:moveTo>
                    <a:pt x="41302" y="8954"/>
                  </a:moveTo>
                  <a:cubicBezTo>
                    <a:pt x="43645" y="11836"/>
                    <a:pt x="45369" y="15351"/>
                    <a:pt x="45737" y="18969"/>
                  </a:cubicBezTo>
                  <a:cubicBezTo>
                    <a:pt x="45732" y="18968"/>
                    <a:pt x="45727" y="18968"/>
                    <a:pt x="45722" y="18968"/>
                  </a:cubicBezTo>
                  <a:cubicBezTo>
                    <a:pt x="45717" y="18968"/>
                    <a:pt x="45712" y="18968"/>
                    <a:pt x="45707" y="18969"/>
                  </a:cubicBezTo>
                  <a:cubicBezTo>
                    <a:pt x="38779" y="20201"/>
                    <a:pt x="34715" y="27721"/>
                    <a:pt x="27435" y="27721"/>
                  </a:cubicBezTo>
                  <a:cubicBezTo>
                    <a:pt x="27377" y="27721"/>
                    <a:pt x="27318" y="27720"/>
                    <a:pt x="27259" y="27719"/>
                  </a:cubicBezTo>
                  <a:cubicBezTo>
                    <a:pt x="25867" y="26844"/>
                    <a:pt x="24500" y="25932"/>
                    <a:pt x="23156" y="24990"/>
                  </a:cubicBezTo>
                  <a:cubicBezTo>
                    <a:pt x="26625" y="24296"/>
                    <a:pt x="29452" y="22046"/>
                    <a:pt x="31778" y="19463"/>
                  </a:cubicBezTo>
                  <a:cubicBezTo>
                    <a:pt x="33258" y="17819"/>
                    <a:pt x="34559" y="16027"/>
                    <a:pt x="35918" y="14284"/>
                  </a:cubicBezTo>
                  <a:cubicBezTo>
                    <a:pt x="37426" y="12349"/>
                    <a:pt x="39051" y="10063"/>
                    <a:pt x="41302" y="8954"/>
                  </a:cubicBezTo>
                  <a:close/>
                  <a:moveTo>
                    <a:pt x="45759" y="19228"/>
                  </a:moveTo>
                  <a:lnTo>
                    <a:pt x="45759" y="19228"/>
                  </a:lnTo>
                  <a:cubicBezTo>
                    <a:pt x="45846" y="20258"/>
                    <a:pt x="45827" y="21294"/>
                    <a:pt x="45673" y="22327"/>
                  </a:cubicBezTo>
                  <a:cubicBezTo>
                    <a:pt x="45574" y="22986"/>
                    <a:pt x="45452" y="23657"/>
                    <a:pt x="45322" y="24333"/>
                  </a:cubicBezTo>
                  <a:cubicBezTo>
                    <a:pt x="44267" y="25034"/>
                    <a:pt x="43179" y="25627"/>
                    <a:pt x="42012" y="26117"/>
                  </a:cubicBezTo>
                  <a:cubicBezTo>
                    <a:pt x="42047" y="25819"/>
                    <a:pt x="41937" y="25515"/>
                    <a:pt x="41592" y="25236"/>
                  </a:cubicBezTo>
                  <a:cubicBezTo>
                    <a:pt x="41573" y="25222"/>
                    <a:pt x="41550" y="25215"/>
                    <a:pt x="41526" y="25215"/>
                  </a:cubicBezTo>
                  <a:cubicBezTo>
                    <a:pt x="41308" y="25010"/>
                    <a:pt x="40998" y="24924"/>
                    <a:pt x="40645" y="24924"/>
                  </a:cubicBezTo>
                  <a:cubicBezTo>
                    <a:pt x="39617" y="24924"/>
                    <a:pt x="38223" y="25652"/>
                    <a:pt x="37653" y="26314"/>
                  </a:cubicBezTo>
                  <a:cubicBezTo>
                    <a:pt x="37607" y="26329"/>
                    <a:pt x="37571" y="26367"/>
                    <a:pt x="37555" y="26412"/>
                  </a:cubicBezTo>
                  <a:cubicBezTo>
                    <a:pt x="37551" y="26427"/>
                    <a:pt x="37550" y="26440"/>
                    <a:pt x="37545" y="26453"/>
                  </a:cubicBezTo>
                  <a:cubicBezTo>
                    <a:pt x="37525" y="26483"/>
                    <a:pt x="37505" y="26511"/>
                    <a:pt x="37489" y="26540"/>
                  </a:cubicBezTo>
                  <a:cubicBezTo>
                    <a:pt x="37461" y="26586"/>
                    <a:pt x="37459" y="26643"/>
                    <a:pt x="37487" y="26690"/>
                  </a:cubicBezTo>
                  <a:cubicBezTo>
                    <a:pt x="37435" y="27053"/>
                    <a:pt x="37573" y="27318"/>
                    <a:pt x="37812" y="27510"/>
                  </a:cubicBezTo>
                  <a:cubicBezTo>
                    <a:pt x="35645" y="28675"/>
                    <a:pt x="33427" y="29432"/>
                    <a:pt x="30978" y="29751"/>
                  </a:cubicBezTo>
                  <a:cubicBezTo>
                    <a:pt x="30895" y="29763"/>
                    <a:pt x="30862" y="29834"/>
                    <a:pt x="30872" y="29899"/>
                  </a:cubicBezTo>
                  <a:cubicBezTo>
                    <a:pt x="29763" y="29254"/>
                    <a:pt x="28664" y="28592"/>
                    <a:pt x="27577" y="27916"/>
                  </a:cubicBezTo>
                  <a:lnTo>
                    <a:pt x="27577" y="27916"/>
                  </a:lnTo>
                  <a:cubicBezTo>
                    <a:pt x="27725" y="27922"/>
                    <a:pt x="27872" y="27926"/>
                    <a:pt x="28018" y="27926"/>
                  </a:cubicBezTo>
                  <a:cubicBezTo>
                    <a:pt x="34872" y="27926"/>
                    <a:pt x="39139" y="20429"/>
                    <a:pt x="45733" y="19238"/>
                  </a:cubicBezTo>
                  <a:cubicBezTo>
                    <a:pt x="45741" y="19237"/>
                    <a:pt x="45750" y="19232"/>
                    <a:pt x="45759" y="19228"/>
                  </a:cubicBezTo>
                  <a:close/>
                  <a:moveTo>
                    <a:pt x="45284" y="24525"/>
                  </a:moveTo>
                  <a:lnTo>
                    <a:pt x="45284" y="24525"/>
                  </a:lnTo>
                  <a:cubicBezTo>
                    <a:pt x="44988" y="26061"/>
                    <a:pt x="44655" y="27632"/>
                    <a:pt x="44462" y="29188"/>
                  </a:cubicBezTo>
                  <a:lnTo>
                    <a:pt x="44460" y="29188"/>
                  </a:lnTo>
                  <a:cubicBezTo>
                    <a:pt x="42715" y="29813"/>
                    <a:pt x="41125" y="30672"/>
                    <a:pt x="39299" y="31082"/>
                  </a:cubicBezTo>
                  <a:cubicBezTo>
                    <a:pt x="38065" y="31360"/>
                    <a:pt x="36843" y="31465"/>
                    <a:pt x="35609" y="31465"/>
                  </a:cubicBezTo>
                  <a:cubicBezTo>
                    <a:pt x="34896" y="31465"/>
                    <a:pt x="34179" y="31430"/>
                    <a:pt x="33453" y="31373"/>
                  </a:cubicBezTo>
                  <a:cubicBezTo>
                    <a:pt x="32645" y="30920"/>
                    <a:pt x="31840" y="30462"/>
                    <a:pt x="31040" y="29996"/>
                  </a:cubicBezTo>
                  <a:cubicBezTo>
                    <a:pt x="33482" y="29694"/>
                    <a:pt x="35836" y="28900"/>
                    <a:pt x="37924" y="27589"/>
                  </a:cubicBezTo>
                  <a:cubicBezTo>
                    <a:pt x="38292" y="27821"/>
                    <a:pt x="38833" y="27915"/>
                    <a:pt x="39327" y="27915"/>
                  </a:cubicBezTo>
                  <a:cubicBezTo>
                    <a:pt x="39634" y="27915"/>
                    <a:pt x="39923" y="27879"/>
                    <a:pt x="40143" y="27818"/>
                  </a:cubicBezTo>
                  <a:cubicBezTo>
                    <a:pt x="40758" y="27648"/>
                    <a:pt x="41699" y="27036"/>
                    <a:pt x="41953" y="26355"/>
                  </a:cubicBezTo>
                  <a:cubicBezTo>
                    <a:pt x="43139" y="25894"/>
                    <a:pt x="44258" y="25279"/>
                    <a:pt x="45284" y="24525"/>
                  </a:cubicBezTo>
                  <a:close/>
                  <a:moveTo>
                    <a:pt x="13395" y="24446"/>
                  </a:moveTo>
                  <a:cubicBezTo>
                    <a:pt x="13534" y="24446"/>
                    <a:pt x="13671" y="24453"/>
                    <a:pt x="13808" y="24469"/>
                  </a:cubicBezTo>
                  <a:cubicBezTo>
                    <a:pt x="15082" y="24620"/>
                    <a:pt x="14896" y="25250"/>
                    <a:pt x="15172" y="26083"/>
                  </a:cubicBezTo>
                  <a:cubicBezTo>
                    <a:pt x="15032" y="26358"/>
                    <a:pt x="14891" y="26633"/>
                    <a:pt x="14751" y="26908"/>
                  </a:cubicBezTo>
                  <a:cubicBezTo>
                    <a:pt x="14550" y="27193"/>
                    <a:pt x="14288" y="27454"/>
                    <a:pt x="14050" y="27709"/>
                  </a:cubicBezTo>
                  <a:cubicBezTo>
                    <a:pt x="13341" y="28464"/>
                    <a:pt x="12570" y="29161"/>
                    <a:pt x="11748" y="29791"/>
                  </a:cubicBezTo>
                  <a:cubicBezTo>
                    <a:pt x="10945" y="30406"/>
                    <a:pt x="8492" y="32247"/>
                    <a:pt x="6847" y="32247"/>
                  </a:cubicBezTo>
                  <a:cubicBezTo>
                    <a:pt x="6229" y="32247"/>
                    <a:pt x="5726" y="31987"/>
                    <a:pt x="5466" y="31307"/>
                  </a:cubicBezTo>
                  <a:cubicBezTo>
                    <a:pt x="5480" y="31267"/>
                    <a:pt x="5484" y="31224"/>
                    <a:pt x="5480" y="31183"/>
                  </a:cubicBezTo>
                  <a:cubicBezTo>
                    <a:pt x="5183" y="28795"/>
                    <a:pt x="8238" y="26689"/>
                    <a:pt x="10051" y="25584"/>
                  </a:cubicBezTo>
                  <a:cubicBezTo>
                    <a:pt x="11019" y="24996"/>
                    <a:pt x="12225" y="24446"/>
                    <a:pt x="13395" y="24446"/>
                  </a:cubicBezTo>
                  <a:close/>
                  <a:moveTo>
                    <a:pt x="44426" y="29475"/>
                  </a:moveTo>
                  <a:lnTo>
                    <a:pt x="44426" y="29475"/>
                  </a:lnTo>
                  <a:cubicBezTo>
                    <a:pt x="44393" y="29764"/>
                    <a:pt x="44367" y="30053"/>
                    <a:pt x="44346" y="30341"/>
                  </a:cubicBezTo>
                  <a:cubicBezTo>
                    <a:pt x="41764" y="31948"/>
                    <a:pt x="38780" y="32484"/>
                    <a:pt x="35766" y="32495"/>
                  </a:cubicBezTo>
                  <a:lnTo>
                    <a:pt x="35764" y="32495"/>
                  </a:lnTo>
                  <a:cubicBezTo>
                    <a:pt x="35762" y="32495"/>
                    <a:pt x="35761" y="32495"/>
                    <a:pt x="35759" y="32495"/>
                  </a:cubicBezTo>
                  <a:cubicBezTo>
                    <a:pt x="35707" y="32495"/>
                    <a:pt x="35664" y="32536"/>
                    <a:pt x="35661" y="32588"/>
                  </a:cubicBezTo>
                  <a:cubicBezTo>
                    <a:pt x="35033" y="32247"/>
                    <a:pt x="34407" y="31906"/>
                    <a:pt x="33783" y="31559"/>
                  </a:cubicBezTo>
                  <a:lnTo>
                    <a:pt x="33783" y="31559"/>
                  </a:lnTo>
                  <a:cubicBezTo>
                    <a:pt x="34494" y="31667"/>
                    <a:pt x="35210" y="31719"/>
                    <a:pt x="35928" y="31719"/>
                  </a:cubicBezTo>
                  <a:cubicBezTo>
                    <a:pt x="36972" y="31719"/>
                    <a:pt x="38018" y="31609"/>
                    <a:pt x="39046" y="31402"/>
                  </a:cubicBezTo>
                  <a:cubicBezTo>
                    <a:pt x="40953" y="31016"/>
                    <a:pt x="42623" y="30145"/>
                    <a:pt x="44426" y="29475"/>
                  </a:cubicBezTo>
                  <a:close/>
                  <a:moveTo>
                    <a:pt x="14122" y="19777"/>
                  </a:moveTo>
                  <a:cubicBezTo>
                    <a:pt x="14743" y="20406"/>
                    <a:pt x="15383" y="21018"/>
                    <a:pt x="16041" y="21613"/>
                  </a:cubicBezTo>
                  <a:lnTo>
                    <a:pt x="16041" y="21613"/>
                  </a:lnTo>
                  <a:cubicBezTo>
                    <a:pt x="16026" y="21602"/>
                    <a:pt x="16007" y="21596"/>
                    <a:pt x="15989" y="21596"/>
                  </a:cubicBezTo>
                  <a:cubicBezTo>
                    <a:pt x="15963" y="21596"/>
                    <a:pt x="15938" y="21609"/>
                    <a:pt x="15929" y="21640"/>
                  </a:cubicBezTo>
                  <a:cubicBezTo>
                    <a:pt x="15648" y="22526"/>
                    <a:pt x="15238" y="23256"/>
                    <a:pt x="14626" y="23956"/>
                  </a:cubicBezTo>
                  <a:cubicBezTo>
                    <a:pt x="14625" y="23959"/>
                    <a:pt x="14625" y="23961"/>
                    <a:pt x="14623" y="23962"/>
                  </a:cubicBezTo>
                  <a:cubicBezTo>
                    <a:pt x="14331" y="23843"/>
                    <a:pt x="14000" y="23793"/>
                    <a:pt x="13651" y="23793"/>
                  </a:cubicBezTo>
                  <a:cubicBezTo>
                    <a:pt x="12574" y="23793"/>
                    <a:pt x="11329" y="24268"/>
                    <a:pt x="10560" y="24643"/>
                  </a:cubicBezTo>
                  <a:cubicBezTo>
                    <a:pt x="8307" y="25745"/>
                    <a:pt x="4537" y="28330"/>
                    <a:pt x="4948" y="31233"/>
                  </a:cubicBezTo>
                  <a:cubicBezTo>
                    <a:pt x="4953" y="31254"/>
                    <a:pt x="4960" y="31274"/>
                    <a:pt x="4970" y="31294"/>
                  </a:cubicBezTo>
                  <a:cubicBezTo>
                    <a:pt x="5016" y="31511"/>
                    <a:pt x="5087" y="31720"/>
                    <a:pt x="5186" y="31918"/>
                  </a:cubicBezTo>
                  <a:cubicBezTo>
                    <a:pt x="5182" y="31920"/>
                    <a:pt x="5179" y="31918"/>
                    <a:pt x="5175" y="31922"/>
                  </a:cubicBezTo>
                  <a:cubicBezTo>
                    <a:pt x="4622" y="32408"/>
                    <a:pt x="4062" y="32812"/>
                    <a:pt x="3400" y="33104"/>
                  </a:cubicBezTo>
                  <a:cubicBezTo>
                    <a:pt x="2908" y="32098"/>
                    <a:pt x="2570" y="31025"/>
                    <a:pt x="2395" y="29919"/>
                  </a:cubicBezTo>
                  <a:cubicBezTo>
                    <a:pt x="1988" y="27340"/>
                    <a:pt x="2066" y="23624"/>
                    <a:pt x="3114" y="20581"/>
                  </a:cubicBezTo>
                  <a:cubicBezTo>
                    <a:pt x="4778" y="21326"/>
                    <a:pt x="6846" y="21891"/>
                    <a:pt x="8839" y="21891"/>
                  </a:cubicBezTo>
                  <a:cubicBezTo>
                    <a:pt x="10826" y="21891"/>
                    <a:pt x="12739" y="21329"/>
                    <a:pt x="14100" y="19824"/>
                  </a:cubicBezTo>
                  <a:cubicBezTo>
                    <a:pt x="14112" y="19811"/>
                    <a:pt x="14120" y="19794"/>
                    <a:pt x="14122" y="19777"/>
                  </a:cubicBezTo>
                  <a:close/>
                  <a:moveTo>
                    <a:pt x="44336" y="30473"/>
                  </a:moveTo>
                  <a:cubicBezTo>
                    <a:pt x="44227" y="32106"/>
                    <a:pt x="44332" y="33708"/>
                    <a:pt x="44850" y="35220"/>
                  </a:cubicBezTo>
                  <a:cubicBezTo>
                    <a:pt x="44690" y="35357"/>
                    <a:pt x="43751" y="35779"/>
                    <a:pt x="43670" y="35804"/>
                  </a:cubicBezTo>
                  <a:cubicBezTo>
                    <a:pt x="43179" y="35956"/>
                    <a:pt x="42692" y="36019"/>
                    <a:pt x="42182" y="36026"/>
                  </a:cubicBezTo>
                  <a:cubicBezTo>
                    <a:pt x="42161" y="36026"/>
                    <a:pt x="42141" y="36033"/>
                    <a:pt x="42123" y="36047"/>
                  </a:cubicBezTo>
                  <a:cubicBezTo>
                    <a:pt x="40059" y="34951"/>
                    <a:pt x="37987" y="33855"/>
                    <a:pt x="35928" y="32734"/>
                  </a:cubicBezTo>
                  <a:cubicBezTo>
                    <a:pt x="38823" y="32711"/>
                    <a:pt x="41932" y="32167"/>
                    <a:pt x="44336" y="30473"/>
                  </a:cubicBezTo>
                  <a:close/>
                  <a:moveTo>
                    <a:pt x="7357" y="5296"/>
                  </a:moveTo>
                  <a:cubicBezTo>
                    <a:pt x="7359" y="5306"/>
                    <a:pt x="7360" y="5315"/>
                    <a:pt x="7361" y="5325"/>
                  </a:cubicBezTo>
                  <a:cubicBezTo>
                    <a:pt x="8661" y="8956"/>
                    <a:pt x="9522" y="13016"/>
                    <a:pt x="12229" y="15882"/>
                  </a:cubicBezTo>
                  <a:cubicBezTo>
                    <a:pt x="15257" y="19088"/>
                    <a:pt x="18375" y="22236"/>
                    <a:pt x="21974" y="24805"/>
                  </a:cubicBezTo>
                  <a:cubicBezTo>
                    <a:pt x="25440" y="27278"/>
                    <a:pt x="29216" y="29311"/>
                    <a:pt x="32926" y="31389"/>
                  </a:cubicBezTo>
                  <a:cubicBezTo>
                    <a:pt x="36244" y="33249"/>
                    <a:pt x="39579" y="35097"/>
                    <a:pt x="42966" y="36834"/>
                  </a:cubicBezTo>
                  <a:cubicBezTo>
                    <a:pt x="28336" y="29955"/>
                    <a:pt x="12544" y="22610"/>
                    <a:pt x="6228" y="6597"/>
                  </a:cubicBezTo>
                  <a:lnTo>
                    <a:pt x="6228" y="6598"/>
                  </a:lnTo>
                  <a:cubicBezTo>
                    <a:pt x="6207" y="6547"/>
                    <a:pt x="6171" y="6502"/>
                    <a:pt x="6125" y="6472"/>
                  </a:cubicBezTo>
                  <a:cubicBezTo>
                    <a:pt x="6407" y="5941"/>
                    <a:pt x="6828" y="5541"/>
                    <a:pt x="7357" y="5296"/>
                  </a:cubicBezTo>
                  <a:close/>
                  <a:moveTo>
                    <a:pt x="44919" y="35414"/>
                  </a:moveTo>
                  <a:cubicBezTo>
                    <a:pt x="45271" y="36371"/>
                    <a:pt x="45787" y="37258"/>
                    <a:pt x="46444" y="38037"/>
                  </a:cubicBezTo>
                  <a:lnTo>
                    <a:pt x="46442" y="38037"/>
                  </a:lnTo>
                  <a:cubicBezTo>
                    <a:pt x="46183" y="37997"/>
                    <a:pt x="45921" y="37973"/>
                    <a:pt x="45658" y="37964"/>
                  </a:cubicBezTo>
                  <a:cubicBezTo>
                    <a:pt x="45650" y="37937"/>
                    <a:pt x="45631" y="37914"/>
                    <a:pt x="45605" y="37901"/>
                  </a:cubicBezTo>
                  <a:cubicBezTo>
                    <a:pt x="44562" y="37341"/>
                    <a:pt x="43516" y="36784"/>
                    <a:pt x="42466" y="36228"/>
                  </a:cubicBezTo>
                  <a:cubicBezTo>
                    <a:pt x="43340" y="36173"/>
                    <a:pt x="44198" y="35918"/>
                    <a:pt x="44919" y="35414"/>
                  </a:cubicBezTo>
                  <a:close/>
                  <a:moveTo>
                    <a:pt x="39546" y="35592"/>
                  </a:moveTo>
                  <a:lnTo>
                    <a:pt x="39546" y="35592"/>
                  </a:lnTo>
                  <a:cubicBezTo>
                    <a:pt x="41398" y="36410"/>
                    <a:pt x="43241" y="37199"/>
                    <a:pt x="45051" y="37970"/>
                  </a:cubicBezTo>
                  <a:cubicBezTo>
                    <a:pt x="43659" y="38045"/>
                    <a:pt x="42264" y="38485"/>
                    <a:pt x="40923" y="38927"/>
                  </a:cubicBezTo>
                  <a:lnTo>
                    <a:pt x="40921" y="38927"/>
                  </a:lnTo>
                  <a:cubicBezTo>
                    <a:pt x="40937" y="38909"/>
                    <a:pt x="40944" y="38886"/>
                    <a:pt x="40943" y="38861"/>
                  </a:cubicBezTo>
                  <a:cubicBezTo>
                    <a:pt x="40844" y="37679"/>
                    <a:pt x="40381" y="36458"/>
                    <a:pt x="39546" y="35592"/>
                  </a:cubicBezTo>
                  <a:close/>
                  <a:moveTo>
                    <a:pt x="16055" y="21626"/>
                  </a:moveTo>
                  <a:cubicBezTo>
                    <a:pt x="17234" y="22691"/>
                    <a:pt x="18469" y="23701"/>
                    <a:pt x="19752" y="24661"/>
                  </a:cubicBezTo>
                  <a:cubicBezTo>
                    <a:pt x="19737" y="27818"/>
                    <a:pt x="17866" y="31101"/>
                    <a:pt x="16000" y="33537"/>
                  </a:cubicBezTo>
                  <a:cubicBezTo>
                    <a:pt x="14192" y="35900"/>
                    <a:pt x="11927" y="37817"/>
                    <a:pt x="9345" y="39283"/>
                  </a:cubicBezTo>
                  <a:cubicBezTo>
                    <a:pt x="9327" y="39293"/>
                    <a:pt x="9313" y="39308"/>
                    <a:pt x="9303" y="39327"/>
                  </a:cubicBezTo>
                  <a:lnTo>
                    <a:pt x="9303" y="39326"/>
                  </a:lnTo>
                  <a:cubicBezTo>
                    <a:pt x="8453" y="38778"/>
                    <a:pt x="7639" y="38178"/>
                    <a:pt x="6887" y="37523"/>
                  </a:cubicBezTo>
                  <a:cubicBezTo>
                    <a:pt x="12849" y="35308"/>
                    <a:pt x="17552" y="29859"/>
                    <a:pt x="18048" y="23380"/>
                  </a:cubicBezTo>
                  <a:cubicBezTo>
                    <a:pt x="18051" y="23339"/>
                    <a:pt x="18018" y="23314"/>
                    <a:pt x="17987" y="23314"/>
                  </a:cubicBezTo>
                  <a:cubicBezTo>
                    <a:pt x="17964" y="23314"/>
                    <a:pt x="17941" y="23328"/>
                    <a:pt x="17935" y="23360"/>
                  </a:cubicBezTo>
                  <a:cubicBezTo>
                    <a:pt x="16743" y="29827"/>
                    <a:pt x="12963" y="35038"/>
                    <a:pt x="6681" y="37335"/>
                  </a:cubicBezTo>
                  <a:cubicBezTo>
                    <a:pt x="5388" y="36175"/>
                    <a:pt x="4289" y="34842"/>
                    <a:pt x="3508" y="33318"/>
                  </a:cubicBezTo>
                  <a:cubicBezTo>
                    <a:pt x="4172" y="33028"/>
                    <a:pt x="4801" y="32618"/>
                    <a:pt x="5269" y="32070"/>
                  </a:cubicBezTo>
                  <a:cubicBezTo>
                    <a:pt x="5601" y="32603"/>
                    <a:pt x="6116" y="32813"/>
                    <a:pt x="6722" y="32813"/>
                  </a:cubicBezTo>
                  <a:cubicBezTo>
                    <a:pt x="8519" y="32813"/>
                    <a:pt x="11113" y="30966"/>
                    <a:pt x="12066" y="30235"/>
                  </a:cubicBezTo>
                  <a:cubicBezTo>
                    <a:pt x="13259" y="29318"/>
                    <a:pt x="18009" y="25427"/>
                    <a:pt x="14906" y="24054"/>
                  </a:cubicBezTo>
                  <a:cubicBezTo>
                    <a:pt x="14886" y="24045"/>
                    <a:pt x="14866" y="24042"/>
                    <a:pt x="14846" y="24042"/>
                  </a:cubicBezTo>
                  <a:cubicBezTo>
                    <a:pt x="14842" y="24042"/>
                    <a:pt x="14838" y="24042"/>
                    <a:pt x="14834" y="24042"/>
                  </a:cubicBezTo>
                  <a:cubicBezTo>
                    <a:pt x="15460" y="23413"/>
                    <a:pt x="15912" y="22557"/>
                    <a:pt x="16072" y="21685"/>
                  </a:cubicBezTo>
                  <a:cubicBezTo>
                    <a:pt x="16077" y="21662"/>
                    <a:pt x="16069" y="21641"/>
                    <a:pt x="16055" y="21626"/>
                  </a:cubicBezTo>
                  <a:close/>
                  <a:moveTo>
                    <a:pt x="20609" y="30854"/>
                  </a:moveTo>
                  <a:cubicBezTo>
                    <a:pt x="22825" y="31678"/>
                    <a:pt x="21961" y="34782"/>
                    <a:pt x="21176" y="36331"/>
                  </a:cubicBezTo>
                  <a:cubicBezTo>
                    <a:pt x="20928" y="36819"/>
                    <a:pt x="19241" y="39954"/>
                    <a:pt x="17962" y="39954"/>
                  </a:cubicBezTo>
                  <a:cubicBezTo>
                    <a:pt x="17720" y="39954"/>
                    <a:pt x="17492" y="39841"/>
                    <a:pt x="17291" y="39576"/>
                  </a:cubicBezTo>
                  <a:cubicBezTo>
                    <a:pt x="17187" y="38874"/>
                    <a:pt x="17172" y="38162"/>
                    <a:pt x="17250" y="37456"/>
                  </a:cubicBezTo>
                  <a:cubicBezTo>
                    <a:pt x="17284" y="37373"/>
                    <a:pt x="17320" y="37288"/>
                    <a:pt x="17357" y="37202"/>
                  </a:cubicBezTo>
                  <a:cubicBezTo>
                    <a:pt x="17386" y="37143"/>
                    <a:pt x="17346" y="37095"/>
                    <a:pt x="17296" y="37080"/>
                  </a:cubicBezTo>
                  <a:cubicBezTo>
                    <a:pt x="17426" y="36231"/>
                    <a:pt x="17684" y="35398"/>
                    <a:pt x="18058" y="34578"/>
                  </a:cubicBezTo>
                  <a:cubicBezTo>
                    <a:pt x="18581" y="33432"/>
                    <a:pt x="19378" y="31412"/>
                    <a:pt x="20609" y="30854"/>
                  </a:cubicBezTo>
                  <a:close/>
                  <a:moveTo>
                    <a:pt x="26155" y="34362"/>
                  </a:moveTo>
                  <a:cubicBezTo>
                    <a:pt x="26301" y="34362"/>
                    <a:pt x="26441" y="34377"/>
                    <a:pt x="26589" y="34448"/>
                  </a:cubicBezTo>
                  <a:cubicBezTo>
                    <a:pt x="26741" y="34524"/>
                    <a:pt x="26877" y="34630"/>
                    <a:pt x="26991" y="34758"/>
                  </a:cubicBezTo>
                  <a:cubicBezTo>
                    <a:pt x="27139" y="35777"/>
                    <a:pt x="27701" y="40229"/>
                    <a:pt x="26200" y="40229"/>
                  </a:cubicBezTo>
                  <a:cubicBezTo>
                    <a:pt x="26073" y="40229"/>
                    <a:pt x="25931" y="40197"/>
                    <a:pt x="25773" y="40128"/>
                  </a:cubicBezTo>
                  <a:lnTo>
                    <a:pt x="25773" y="40127"/>
                  </a:lnTo>
                  <a:cubicBezTo>
                    <a:pt x="25752" y="40118"/>
                    <a:pt x="25731" y="40114"/>
                    <a:pt x="25709" y="40114"/>
                  </a:cubicBezTo>
                  <a:cubicBezTo>
                    <a:pt x="25698" y="40114"/>
                    <a:pt x="25686" y="40115"/>
                    <a:pt x="25674" y="40118"/>
                  </a:cubicBezTo>
                  <a:cubicBezTo>
                    <a:pt x="25073" y="39254"/>
                    <a:pt x="25498" y="37860"/>
                    <a:pt x="25611" y="36913"/>
                  </a:cubicBezTo>
                  <a:cubicBezTo>
                    <a:pt x="25713" y="36057"/>
                    <a:pt x="25829" y="35213"/>
                    <a:pt x="25979" y="34366"/>
                  </a:cubicBezTo>
                  <a:cubicBezTo>
                    <a:pt x="26039" y="34364"/>
                    <a:pt x="26097" y="34362"/>
                    <a:pt x="26155" y="34362"/>
                  </a:cubicBezTo>
                  <a:close/>
                  <a:moveTo>
                    <a:pt x="29907" y="30986"/>
                  </a:moveTo>
                  <a:cubicBezTo>
                    <a:pt x="32489" y="32349"/>
                    <a:pt x="35129" y="33608"/>
                    <a:pt x="37765" y="34798"/>
                  </a:cubicBezTo>
                  <a:cubicBezTo>
                    <a:pt x="38851" y="36080"/>
                    <a:pt x="39467" y="37474"/>
                    <a:pt x="39647" y="39164"/>
                  </a:cubicBezTo>
                  <a:cubicBezTo>
                    <a:pt x="39653" y="39222"/>
                    <a:pt x="39697" y="39250"/>
                    <a:pt x="39742" y="39250"/>
                  </a:cubicBezTo>
                  <a:cubicBezTo>
                    <a:pt x="39794" y="39250"/>
                    <a:pt x="39846" y="39213"/>
                    <a:pt x="39842" y="39147"/>
                  </a:cubicBezTo>
                  <a:cubicBezTo>
                    <a:pt x="39746" y="37568"/>
                    <a:pt x="39104" y="36072"/>
                    <a:pt x="38025" y="34915"/>
                  </a:cubicBezTo>
                  <a:lnTo>
                    <a:pt x="38025" y="34915"/>
                  </a:lnTo>
                  <a:cubicBezTo>
                    <a:pt x="38464" y="35113"/>
                    <a:pt x="38902" y="35306"/>
                    <a:pt x="39341" y="35500"/>
                  </a:cubicBezTo>
                  <a:cubicBezTo>
                    <a:pt x="40073" y="36563"/>
                    <a:pt x="40573" y="37578"/>
                    <a:pt x="40732" y="38881"/>
                  </a:cubicBezTo>
                  <a:cubicBezTo>
                    <a:pt x="40738" y="38932"/>
                    <a:pt x="40772" y="38955"/>
                    <a:pt x="40809" y="38965"/>
                  </a:cubicBezTo>
                  <a:cubicBezTo>
                    <a:pt x="40441" y="39086"/>
                    <a:pt x="40073" y="39208"/>
                    <a:pt x="39712" y="39321"/>
                  </a:cubicBezTo>
                  <a:lnTo>
                    <a:pt x="39710" y="39321"/>
                  </a:lnTo>
                  <a:cubicBezTo>
                    <a:pt x="37014" y="40168"/>
                    <a:pt x="34400" y="41198"/>
                    <a:pt x="31755" y="42181"/>
                  </a:cubicBezTo>
                  <a:cubicBezTo>
                    <a:pt x="32855" y="38399"/>
                    <a:pt x="31496" y="34441"/>
                    <a:pt x="29907" y="30986"/>
                  </a:cubicBezTo>
                  <a:close/>
                  <a:moveTo>
                    <a:pt x="19891" y="24769"/>
                  </a:moveTo>
                  <a:lnTo>
                    <a:pt x="19891" y="24769"/>
                  </a:lnTo>
                  <a:cubicBezTo>
                    <a:pt x="20428" y="25170"/>
                    <a:pt x="20977" y="25557"/>
                    <a:pt x="21530" y="25941"/>
                  </a:cubicBezTo>
                  <a:lnTo>
                    <a:pt x="21530" y="25942"/>
                  </a:lnTo>
                  <a:cubicBezTo>
                    <a:pt x="21953" y="27526"/>
                    <a:pt x="21960" y="29056"/>
                    <a:pt x="21656" y="30645"/>
                  </a:cubicBezTo>
                  <a:cubicBezTo>
                    <a:pt x="21478" y="30468"/>
                    <a:pt x="21234" y="30352"/>
                    <a:pt x="20984" y="30352"/>
                  </a:cubicBezTo>
                  <a:cubicBezTo>
                    <a:pt x="20961" y="30352"/>
                    <a:pt x="20939" y="30352"/>
                    <a:pt x="20917" y="30354"/>
                  </a:cubicBezTo>
                  <a:cubicBezTo>
                    <a:pt x="20866" y="30302"/>
                    <a:pt x="20797" y="30273"/>
                    <a:pt x="20726" y="30273"/>
                  </a:cubicBezTo>
                  <a:cubicBezTo>
                    <a:pt x="20702" y="30273"/>
                    <a:pt x="20678" y="30276"/>
                    <a:pt x="20654" y="30283"/>
                  </a:cubicBezTo>
                  <a:cubicBezTo>
                    <a:pt x="19138" y="30674"/>
                    <a:pt x="18313" y="32842"/>
                    <a:pt x="17720" y="34088"/>
                  </a:cubicBezTo>
                  <a:cubicBezTo>
                    <a:pt x="17125" y="35341"/>
                    <a:pt x="16735" y="36612"/>
                    <a:pt x="16764" y="37917"/>
                  </a:cubicBezTo>
                  <a:cubicBezTo>
                    <a:pt x="16631" y="38350"/>
                    <a:pt x="16611" y="38821"/>
                    <a:pt x="16685" y="39265"/>
                  </a:cubicBezTo>
                  <a:cubicBezTo>
                    <a:pt x="16664" y="39317"/>
                    <a:pt x="16664" y="39374"/>
                    <a:pt x="16685" y="39426"/>
                  </a:cubicBezTo>
                  <a:cubicBezTo>
                    <a:pt x="16708" y="39486"/>
                    <a:pt x="16734" y="39538"/>
                    <a:pt x="16757" y="39594"/>
                  </a:cubicBezTo>
                  <a:cubicBezTo>
                    <a:pt x="16768" y="39631"/>
                    <a:pt x="16776" y="39671"/>
                    <a:pt x="16787" y="39707"/>
                  </a:cubicBezTo>
                  <a:cubicBezTo>
                    <a:pt x="16794" y="39727"/>
                    <a:pt x="16810" y="39741"/>
                    <a:pt x="16830" y="39747"/>
                  </a:cubicBezTo>
                  <a:cubicBezTo>
                    <a:pt x="17055" y="40185"/>
                    <a:pt x="17329" y="40407"/>
                    <a:pt x="17630" y="40476"/>
                  </a:cubicBezTo>
                  <a:cubicBezTo>
                    <a:pt x="17405" y="40870"/>
                    <a:pt x="17195" y="41267"/>
                    <a:pt x="16929" y="41637"/>
                  </a:cubicBezTo>
                  <a:cubicBezTo>
                    <a:pt x="16691" y="41966"/>
                    <a:pt x="16414" y="42254"/>
                    <a:pt x="16147" y="42557"/>
                  </a:cubicBezTo>
                  <a:cubicBezTo>
                    <a:pt x="15480" y="42342"/>
                    <a:pt x="14818" y="42101"/>
                    <a:pt x="14162" y="41829"/>
                  </a:cubicBezTo>
                  <a:cubicBezTo>
                    <a:pt x="12596" y="41181"/>
                    <a:pt x="11008" y="40399"/>
                    <a:pt x="9522" y="39465"/>
                  </a:cubicBezTo>
                  <a:cubicBezTo>
                    <a:pt x="12412" y="37828"/>
                    <a:pt x="14914" y="35589"/>
                    <a:pt x="16803" y="32849"/>
                  </a:cubicBezTo>
                  <a:cubicBezTo>
                    <a:pt x="18353" y="30599"/>
                    <a:pt x="20033" y="27605"/>
                    <a:pt x="19891" y="24769"/>
                  </a:cubicBezTo>
                  <a:close/>
                  <a:moveTo>
                    <a:pt x="28411" y="30180"/>
                  </a:moveTo>
                  <a:lnTo>
                    <a:pt x="28411" y="30180"/>
                  </a:lnTo>
                  <a:cubicBezTo>
                    <a:pt x="28838" y="30415"/>
                    <a:pt x="29268" y="30647"/>
                    <a:pt x="29699" y="30876"/>
                  </a:cubicBezTo>
                  <a:cubicBezTo>
                    <a:pt x="31069" y="34601"/>
                    <a:pt x="32464" y="38109"/>
                    <a:pt x="31524" y="42150"/>
                  </a:cubicBezTo>
                  <a:cubicBezTo>
                    <a:pt x="31513" y="42189"/>
                    <a:pt x="31527" y="42232"/>
                    <a:pt x="31560" y="42254"/>
                  </a:cubicBezTo>
                  <a:lnTo>
                    <a:pt x="31317" y="42345"/>
                  </a:lnTo>
                  <a:cubicBezTo>
                    <a:pt x="30592" y="42613"/>
                    <a:pt x="29854" y="42843"/>
                    <a:pt x="29107" y="43035"/>
                  </a:cubicBezTo>
                  <a:cubicBezTo>
                    <a:pt x="30912" y="38929"/>
                    <a:pt x="30761" y="34047"/>
                    <a:pt x="28411" y="30180"/>
                  </a:cubicBezTo>
                  <a:close/>
                  <a:moveTo>
                    <a:pt x="21742" y="26091"/>
                  </a:moveTo>
                  <a:lnTo>
                    <a:pt x="21742" y="26091"/>
                  </a:lnTo>
                  <a:cubicBezTo>
                    <a:pt x="22367" y="26521"/>
                    <a:pt x="22999" y="26941"/>
                    <a:pt x="23641" y="27352"/>
                  </a:cubicBezTo>
                  <a:cubicBezTo>
                    <a:pt x="25581" y="33073"/>
                    <a:pt x="23592" y="38754"/>
                    <a:pt x="20183" y="43498"/>
                  </a:cubicBezTo>
                  <a:cubicBezTo>
                    <a:pt x="18899" y="43311"/>
                    <a:pt x="17632" y="43023"/>
                    <a:pt x="16393" y="42637"/>
                  </a:cubicBezTo>
                  <a:cubicBezTo>
                    <a:pt x="16995" y="42073"/>
                    <a:pt x="17506" y="41266"/>
                    <a:pt x="17750" y="40493"/>
                  </a:cubicBezTo>
                  <a:cubicBezTo>
                    <a:pt x="17779" y="40496"/>
                    <a:pt x="17808" y="40497"/>
                    <a:pt x="17838" y="40497"/>
                  </a:cubicBezTo>
                  <a:cubicBezTo>
                    <a:pt x="19223" y="40497"/>
                    <a:pt x="21048" y="37657"/>
                    <a:pt x="21507" y="36799"/>
                  </a:cubicBezTo>
                  <a:cubicBezTo>
                    <a:pt x="22221" y="35463"/>
                    <a:pt x="23022" y="32505"/>
                    <a:pt x="21918" y="31162"/>
                  </a:cubicBezTo>
                  <a:cubicBezTo>
                    <a:pt x="21907" y="31079"/>
                    <a:pt x="21884" y="30999"/>
                    <a:pt x="21848" y="30923"/>
                  </a:cubicBezTo>
                  <a:cubicBezTo>
                    <a:pt x="22274" y="29327"/>
                    <a:pt x="22205" y="27669"/>
                    <a:pt x="21742" y="26091"/>
                  </a:cubicBezTo>
                  <a:close/>
                  <a:moveTo>
                    <a:pt x="25900" y="28742"/>
                  </a:moveTo>
                  <a:cubicBezTo>
                    <a:pt x="26665" y="29197"/>
                    <a:pt x="27439" y="29641"/>
                    <a:pt x="28222" y="30075"/>
                  </a:cubicBezTo>
                  <a:cubicBezTo>
                    <a:pt x="28219" y="30084"/>
                    <a:pt x="28219" y="30094"/>
                    <a:pt x="28223" y="30102"/>
                  </a:cubicBezTo>
                  <a:cubicBezTo>
                    <a:pt x="30342" y="34219"/>
                    <a:pt x="30683" y="38770"/>
                    <a:pt x="28836" y="43064"/>
                  </a:cubicBezTo>
                  <a:cubicBezTo>
                    <a:pt x="28830" y="43076"/>
                    <a:pt x="28828" y="43088"/>
                    <a:pt x="28828" y="43101"/>
                  </a:cubicBezTo>
                  <a:lnTo>
                    <a:pt x="28826" y="43101"/>
                  </a:lnTo>
                  <a:cubicBezTo>
                    <a:pt x="27588" y="43402"/>
                    <a:pt x="26326" y="43597"/>
                    <a:pt x="25055" y="43683"/>
                  </a:cubicBezTo>
                  <a:cubicBezTo>
                    <a:pt x="25187" y="43515"/>
                    <a:pt x="25384" y="43321"/>
                    <a:pt x="25449" y="43225"/>
                  </a:cubicBezTo>
                  <a:cubicBezTo>
                    <a:pt x="25629" y="42958"/>
                    <a:pt x="25791" y="42679"/>
                    <a:pt x="25933" y="42389"/>
                  </a:cubicBezTo>
                  <a:cubicBezTo>
                    <a:pt x="26205" y="41826"/>
                    <a:pt x="26402" y="41220"/>
                    <a:pt x="26489" y="40600"/>
                  </a:cubicBezTo>
                  <a:cubicBezTo>
                    <a:pt x="26949" y="40452"/>
                    <a:pt x="27310" y="39959"/>
                    <a:pt x="27484" y="39435"/>
                  </a:cubicBezTo>
                  <a:cubicBezTo>
                    <a:pt x="27971" y="37962"/>
                    <a:pt x="27882" y="36027"/>
                    <a:pt x="27183" y="34634"/>
                  </a:cubicBezTo>
                  <a:cubicBezTo>
                    <a:pt x="27314" y="32613"/>
                    <a:pt x="26525" y="30632"/>
                    <a:pt x="25900" y="28742"/>
                  </a:cubicBezTo>
                  <a:close/>
                  <a:moveTo>
                    <a:pt x="23884" y="27509"/>
                  </a:moveTo>
                  <a:cubicBezTo>
                    <a:pt x="24513" y="27907"/>
                    <a:pt x="25151" y="28294"/>
                    <a:pt x="25793" y="28676"/>
                  </a:cubicBezTo>
                  <a:cubicBezTo>
                    <a:pt x="25783" y="28689"/>
                    <a:pt x="25778" y="28707"/>
                    <a:pt x="25781" y="28724"/>
                  </a:cubicBezTo>
                  <a:cubicBezTo>
                    <a:pt x="26230" y="30634"/>
                    <a:pt x="26885" y="32419"/>
                    <a:pt x="26978" y="34386"/>
                  </a:cubicBezTo>
                  <a:cubicBezTo>
                    <a:pt x="26766" y="34169"/>
                    <a:pt x="26468" y="34024"/>
                    <a:pt x="26174" y="34024"/>
                  </a:cubicBezTo>
                  <a:cubicBezTo>
                    <a:pt x="26092" y="34024"/>
                    <a:pt x="26011" y="34036"/>
                    <a:pt x="25932" y="34060"/>
                  </a:cubicBezTo>
                  <a:cubicBezTo>
                    <a:pt x="25888" y="34022"/>
                    <a:pt x="25830" y="34000"/>
                    <a:pt x="25774" y="34000"/>
                  </a:cubicBezTo>
                  <a:cubicBezTo>
                    <a:pt x="25705" y="34000"/>
                    <a:pt x="25639" y="34035"/>
                    <a:pt x="25609" y="34119"/>
                  </a:cubicBezTo>
                  <a:cubicBezTo>
                    <a:pt x="25124" y="35501"/>
                    <a:pt x="25000" y="37212"/>
                    <a:pt x="24934" y="38672"/>
                  </a:cubicBezTo>
                  <a:cubicBezTo>
                    <a:pt x="24903" y="39380"/>
                    <a:pt x="25005" y="39958"/>
                    <a:pt x="25533" y="40377"/>
                  </a:cubicBezTo>
                  <a:cubicBezTo>
                    <a:pt x="25545" y="40399"/>
                    <a:pt x="25562" y="40416"/>
                    <a:pt x="25582" y="40429"/>
                  </a:cubicBezTo>
                  <a:cubicBezTo>
                    <a:pt x="25624" y="40456"/>
                    <a:pt x="25665" y="40482"/>
                    <a:pt x="25708" y="40506"/>
                  </a:cubicBezTo>
                  <a:cubicBezTo>
                    <a:pt x="25711" y="40506"/>
                    <a:pt x="25711" y="40508"/>
                    <a:pt x="25714" y="40509"/>
                  </a:cubicBezTo>
                  <a:lnTo>
                    <a:pt x="25715" y="40509"/>
                  </a:lnTo>
                  <a:cubicBezTo>
                    <a:pt x="25886" y="40602"/>
                    <a:pt x="26050" y="40642"/>
                    <a:pt x="26206" y="40642"/>
                  </a:cubicBezTo>
                  <a:cubicBezTo>
                    <a:pt x="26255" y="40642"/>
                    <a:pt x="26303" y="40639"/>
                    <a:pt x="26350" y="40631"/>
                  </a:cubicBezTo>
                  <a:lnTo>
                    <a:pt x="26350" y="40631"/>
                  </a:lnTo>
                  <a:cubicBezTo>
                    <a:pt x="26154" y="41376"/>
                    <a:pt x="25907" y="42081"/>
                    <a:pt x="25500" y="42746"/>
                  </a:cubicBezTo>
                  <a:cubicBezTo>
                    <a:pt x="25301" y="43073"/>
                    <a:pt x="25048" y="43348"/>
                    <a:pt x="24833" y="43660"/>
                  </a:cubicBezTo>
                  <a:cubicBezTo>
                    <a:pt x="24821" y="43677"/>
                    <a:pt x="24811" y="43689"/>
                    <a:pt x="24801" y="43703"/>
                  </a:cubicBezTo>
                  <a:lnTo>
                    <a:pt x="24800" y="43702"/>
                  </a:lnTo>
                  <a:cubicBezTo>
                    <a:pt x="24359" y="43728"/>
                    <a:pt x="23917" y="43740"/>
                    <a:pt x="23475" y="43740"/>
                  </a:cubicBezTo>
                  <a:cubicBezTo>
                    <a:pt x="22470" y="43740"/>
                    <a:pt x="21464" y="43674"/>
                    <a:pt x="20465" y="43541"/>
                  </a:cubicBezTo>
                  <a:cubicBezTo>
                    <a:pt x="23797" y="38937"/>
                    <a:pt x="25982" y="33051"/>
                    <a:pt x="23884" y="27509"/>
                  </a:cubicBezTo>
                  <a:close/>
                  <a:moveTo>
                    <a:pt x="23772" y="0"/>
                  </a:moveTo>
                  <a:cubicBezTo>
                    <a:pt x="21584" y="0"/>
                    <a:pt x="19451" y="422"/>
                    <a:pt x="17756" y="1560"/>
                  </a:cubicBezTo>
                  <a:cubicBezTo>
                    <a:pt x="15923" y="2791"/>
                    <a:pt x="13841" y="4529"/>
                    <a:pt x="12812" y="6524"/>
                  </a:cubicBezTo>
                  <a:cubicBezTo>
                    <a:pt x="11571" y="8936"/>
                    <a:pt x="13105" y="11956"/>
                    <a:pt x="11706" y="14190"/>
                  </a:cubicBezTo>
                  <a:cubicBezTo>
                    <a:pt x="11139" y="13412"/>
                    <a:pt x="10656" y="12574"/>
                    <a:pt x="10285" y="11565"/>
                  </a:cubicBezTo>
                  <a:cubicBezTo>
                    <a:pt x="9494" y="9414"/>
                    <a:pt x="8736" y="7252"/>
                    <a:pt x="7960" y="5095"/>
                  </a:cubicBezTo>
                  <a:cubicBezTo>
                    <a:pt x="7945" y="5051"/>
                    <a:pt x="7919" y="5009"/>
                    <a:pt x="7886" y="4976"/>
                  </a:cubicBezTo>
                  <a:cubicBezTo>
                    <a:pt x="7891" y="4868"/>
                    <a:pt x="7821" y="4751"/>
                    <a:pt x="7701" y="4751"/>
                  </a:cubicBezTo>
                  <a:cubicBezTo>
                    <a:pt x="7691" y="4751"/>
                    <a:pt x="7681" y="4751"/>
                    <a:pt x="7671" y="4753"/>
                  </a:cubicBezTo>
                  <a:cubicBezTo>
                    <a:pt x="6787" y="4888"/>
                    <a:pt x="6023" y="5434"/>
                    <a:pt x="5636" y="6246"/>
                  </a:cubicBezTo>
                  <a:cubicBezTo>
                    <a:pt x="5570" y="6382"/>
                    <a:pt x="5625" y="6497"/>
                    <a:pt x="5718" y="6561"/>
                  </a:cubicBezTo>
                  <a:cubicBezTo>
                    <a:pt x="5674" y="6633"/>
                    <a:pt x="5665" y="6720"/>
                    <a:pt x="5696" y="6799"/>
                  </a:cubicBezTo>
                  <a:cubicBezTo>
                    <a:pt x="6778" y="9712"/>
                    <a:pt x="8210" y="12347"/>
                    <a:pt x="9906" y="14759"/>
                  </a:cubicBezTo>
                  <a:cubicBezTo>
                    <a:pt x="9710" y="14744"/>
                    <a:pt x="9517" y="14737"/>
                    <a:pt x="9329" y="14737"/>
                  </a:cubicBezTo>
                  <a:cubicBezTo>
                    <a:pt x="648" y="14737"/>
                    <a:pt x="1" y="29597"/>
                    <a:pt x="3698" y="34974"/>
                  </a:cubicBezTo>
                  <a:cubicBezTo>
                    <a:pt x="6215" y="38636"/>
                    <a:pt x="10620" y="41158"/>
                    <a:pt x="14691" y="42706"/>
                  </a:cubicBezTo>
                  <a:cubicBezTo>
                    <a:pt x="17574" y="43802"/>
                    <a:pt x="20642" y="44447"/>
                    <a:pt x="23715" y="44447"/>
                  </a:cubicBezTo>
                  <a:cubicBezTo>
                    <a:pt x="25189" y="44447"/>
                    <a:pt x="26664" y="44299"/>
                    <a:pt x="28120" y="43981"/>
                  </a:cubicBezTo>
                  <a:cubicBezTo>
                    <a:pt x="31026" y="43349"/>
                    <a:pt x="33742" y="42017"/>
                    <a:pt x="36529" y="41015"/>
                  </a:cubicBezTo>
                  <a:cubicBezTo>
                    <a:pt x="38060" y="40463"/>
                    <a:pt x="39603" y="39950"/>
                    <a:pt x="41159" y="39475"/>
                  </a:cubicBezTo>
                  <a:cubicBezTo>
                    <a:pt x="42640" y="39024"/>
                    <a:pt x="44179" y="38455"/>
                    <a:pt x="45739" y="38455"/>
                  </a:cubicBezTo>
                  <a:cubicBezTo>
                    <a:pt x="46082" y="38455"/>
                    <a:pt x="46426" y="38483"/>
                    <a:pt x="46770" y="38545"/>
                  </a:cubicBezTo>
                  <a:cubicBezTo>
                    <a:pt x="46786" y="38548"/>
                    <a:pt x="46801" y="38549"/>
                    <a:pt x="46816" y="38549"/>
                  </a:cubicBezTo>
                  <a:cubicBezTo>
                    <a:pt x="46916" y="38549"/>
                    <a:pt x="46982" y="38483"/>
                    <a:pt x="47010" y="38403"/>
                  </a:cubicBezTo>
                  <a:cubicBezTo>
                    <a:pt x="47133" y="38346"/>
                    <a:pt x="47210" y="38207"/>
                    <a:pt x="47097" y="38068"/>
                  </a:cubicBezTo>
                  <a:cubicBezTo>
                    <a:pt x="42954" y="32998"/>
                    <a:pt x="45790" y="27238"/>
                    <a:pt x="46338" y="21561"/>
                  </a:cubicBezTo>
                  <a:cubicBezTo>
                    <a:pt x="46775" y="17018"/>
                    <a:pt x="44614" y="12340"/>
                    <a:pt x="41864" y="8835"/>
                  </a:cubicBezTo>
                  <a:cubicBezTo>
                    <a:pt x="39017" y="5211"/>
                    <a:pt x="35140" y="2535"/>
                    <a:pt x="30742" y="1158"/>
                  </a:cubicBezTo>
                  <a:cubicBezTo>
                    <a:pt x="28703" y="521"/>
                    <a:pt x="26204" y="0"/>
                    <a:pt x="23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5612250" y="771050"/>
              <a:ext cx="155875" cy="254625"/>
            </a:xfrm>
            <a:custGeom>
              <a:avLst/>
              <a:gdLst/>
              <a:ahLst/>
              <a:cxnLst/>
              <a:rect l="l" t="t" r="r" b="b"/>
              <a:pathLst>
                <a:path w="6235" h="10185" extrusionOk="0">
                  <a:moveTo>
                    <a:pt x="3151" y="578"/>
                  </a:moveTo>
                  <a:cubicBezTo>
                    <a:pt x="6234" y="1749"/>
                    <a:pt x="5234" y="9625"/>
                    <a:pt x="2148" y="9625"/>
                  </a:cubicBezTo>
                  <a:cubicBezTo>
                    <a:pt x="1978" y="9625"/>
                    <a:pt x="1802" y="9601"/>
                    <a:pt x="1621" y="9551"/>
                  </a:cubicBezTo>
                  <a:cubicBezTo>
                    <a:pt x="658" y="8636"/>
                    <a:pt x="688" y="6221"/>
                    <a:pt x="757" y="5125"/>
                  </a:cubicBezTo>
                  <a:cubicBezTo>
                    <a:pt x="840" y="3814"/>
                    <a:pt x="1483" y="929"/>
                    <a:pt x="3151" y="578"/>
                  </a:cubicBezTo>
                  <a:close/>
                  <a:moveTo>
                    <a:pt x="3345" y="1"/>
                  </a:moveTo>
                  <a:cubicBezTo>
                    <a:pt x="3341" y="1"/>
                    <a:pt x="3337" y="1"/>
                    <a:pt x="3333" y="1"/>
                  </a:cubicBezTo>
                  <a:cubicBezTo>
                    <a:pt x="1410" y="44"/>
                    <a:pt x="442" y="2903"/>
                    <a:pt x="244" y="4460"/>
                  </a:cubicBezTo>
                  <a:cubicBezTo>
                    <a:pt x="79" y="5771"/>
                    <a:pt x="0" y="8670"/>
                    <a:pt x="1240" y="9722"/>
                  </a:cubicBezTo>
                  <a:cubicBezTo>
                    <a:pt x="1235" y="9792"/>
                    <a:pt x="1268" y="9865"/>
                    <a:pt x="1359" y="9909"/>
                  </a:cubicBezTo>
                  <a:cubicBezTo>
                    <a:pt x="1743" y="10100"/>
                    <a:pt x="2099" y="10185"/>
                    <a:pt x="2426" y="10185"/>
                  </a:cubicBezTo>
                  <a:cubicBezTo>
                    <a:pt x="4091" y="10185"/>
                    <a:pt x="5016" y="7993"/>
                    <a:pt x="5276" y="6439"/>
                  </a:cubicBezTo>
                  <a:cubicBezTo>
                    <a:pt x="5533" y="4912"/>
                    <a:pt x="5770" y="2487"/>
                    <a:pt x="4765" y="1152"/>
                  </a:cubicBezTo>
                  <a:cubicBezTo>
                    <a:pt x="4687" y="891"/>
                    <a:pt x="4502" y="647"/>
                    <a:pt x="4309" y="475"/>
                  </a:cubicBezTo>
                  <a:cubicBezTo>
                    <a:pt x="4103" y="288"/>
                    <a:pt x="3845" y="167"/>
                    <a:pt x="3568" y="129"/>
                  </a:cubicBezTo>
                  <a:cubicBezTo>
                    <a:pt x="3521" y="49"/>
                    <a:pt x="3436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9" name="Google Shape;889;p15"/>
          <p:cNvGrpSpPr/>
          <p:nvPr/>
        </p:nvGrpSpPr>
        <p:grpSpPr>
          <a:xfrm>
            <a:off x="-690798" y="2654793"/>
            <a:ext cx="2448251" cy="2639728"/>
            <a:chOff x="-690798" y="2654793"/>
            <a:chExt cx="2448251" cy="2639728"/>
          </a:xfrm>
        </p:grpSpPr>
        <p:sp>
          <p:nvSpPr>
            <p:cNvPr id="890" name="Google Shape;890;p15"/>
            <p:cNvSpPr/>
            <p:nvPr/>
          </p:nvSpPr>
          <p:spPr>
            <a:xfrm rot="3719449">
              <a:off x="684474" y="3519921"/>
              <a:ext cx="480635" cy="871778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15"/>
            <p:cNvSpPr/>
            <p:nvPr/>
          </p:nvSpPr>
          <p:spPr>
            <a:xfrm rot="3719449">
              <a:off x="412532" y="3532611"/>
              <a:ext cx="479727" cy="120332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15"/>
            <p:cNvSpPr/>
            <p:nvPr/>
          </p:nvSpPr>
          <p:spPr>
            <a:xfrm rot="3719449">
              <a:off x="696783" y="3558113"/>
              <a:ext cx="459614" cy="847470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15"/>
            <p:cNvSpPr/>
            <p:nvPr/>
          </p:nvSpPr>
          <p:spPr>
            <a:xfrm rot="3719449">
              <a:off x="718912" y="3603639"/>
              <a:ext cx="424319" cy="814164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15"/>
            <p:cNvSpPr/>
            <p:nvPr/>
          </p:nvSpPr>
          <p:spPr>
            <a:xfrm rot="3719449">
              <a:off x="774500" y="3599453"/>
              <a:ext cx="335346" cy="672422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15"/>
            <p:cNvSpPr/>
            <p:nvPr/>
          </p:nvSpPr>
          <p:spPr>
            <a:xfrm rot="3719449">
              <a:off x="706003" y="3719291"/>
              <a:ext cx="381541" cy="837608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15"/>
            <p:cNvSpPr/>
            <p:nvPr/>
          </p:nvSpPr>
          <p:spPr>
            <a:xfrm rot="3719449">
              <a:off x="17121" y="3851941"/>
              <a:ext cx="856164" cy="81533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15"/>
            <p:cNvSpPr/>
            <p:nvPr/>
          </p:nvSpPr>
          <p:spPr>
            <a:xfrm rot="3719449">
              <a:off x="-31239" y="3878972"/>
              <a:ext cx="914600" cy="90703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15"/>
            <p:cNvSpPr/>
            <p:nvPr/>
          </p:nvSpPr>
          <p:spPr>
            <a:xfrm rot="3719449">
              <a:off x="-34638" y="3880517"/>
              <a:ext cx="874287" cy="7024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15"/>
            <p:cNvSpPr/>
            <p:nvPr/>
          </p:nvSpPr>
          <p:spPr>
            <a:xfrm rot="3719449">
              <a:off x="746563" y="3809218"/>
              <a:ext cx="272498" cy="706852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15"/>
            <p:cNvSpPr/>
            <p:nvPr/>
          </p:nvSpPr>
          <p:spPr>
            <a:xfrm rot="3719449">
              <a:off x="-46459" y="3974944"/>
              <a:ext cx="1131993" cy="1089864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15"/>
            <p:cNvSpPr/>
            <p:nvPr/>
          </p:nvSpPr>
          <p:spPr>
            <a:xfrm rot="3719449">
              <a:off x="-27708" y="3955771"/>
              <a:ext cx="847513" cy="59128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15"/>
            <p:cNvSpPr/>
            <p:nvPr/>
          </p:nvSpPr>
          <p:spPr>
            <a:xfrm rot="3719449">
              <a:off x="24189" y="3999890"/>
              <a:ext cx="725062" cy="68168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15"/>
            <p:cNvSpPr/>
            <p:nvPr/>
          </p:nvSpPr>
          <p:spPr>
            <a:xfrm rot="3719449">
              <a:off x="143178" y="4112222"/>
              <a:ext cx="557670" cy="75218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15"/>
            <p:cNvSpPr/>
            <p:nvPr/>
          </p:nvSpPr>
          <p:spPr>
            <a:xfrm rot="3719449">
              <a:off x="842433" y="4224090"/>
              <a:ext cx="152253" cy="999896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15"/>
            <p:cNvSpPr/>
            <p:nvPr/>
          </p:nvSpPr>
          <p:spPr>
            <a:xfrm rot="3719449">
              <a:off x="-155521" y="4352014"/>
              <a:ext cx="834840" cy="62761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15"/>
            <p:cNvSpPr/>
            <p:nvPr/>
          </p:nvSpPr>
          <p:spPr>
            <a:xfrm rot="3719449">
              <a:off x="321630" y="4228740"/>
              <a:ext cx="298148" cy="71498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15"/>
            <p:cNvSpPr/>
            <p:nvPr/>
          </p:nvSpPr>
          <p:spPr>
            <a:xfrm rot="3719449">
              <a:off x="-214492" y="4396135"/>
              <a:ext cx="919920" cy="9169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15"/>
            <p:cNvSpPr/>
            <p:nvPr/>
          </p:nvSpPr>
          <p:spPr>
            <a:xfrm rot="3719449">
              <a:off x="834178" y="4214370"/>
              <a:ext cx="90227" cy="914427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15"/>
            <p:cNvSpPr/>
            <p:nvPr/>
          </p:nvSpPr>
          <p:spPr>
            <a:xfrm rot="3719449">
              <a:off x="-119292" y="4371580"/>
              <a:ext cx="846994" cy="89492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15"/>
            <p:cNvSpPr/>
            <p:nvPr/>
          </p:nvSpPr>
          <p:spPr>
            <a:xfrm rot="3719449">
              <a:off x="-216152" y="4422348"/>
              <a:ext cx="827530" cy="72839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15"/>
            <p:cNvSpPr/>
            <p:nvPr/>
          </p:nvSpPr>
          <p:spPr>
            <a:xfrm rot="3719449">
              <a:off x="841132" y="4333929"/>
              <a:ext cx="172366" cy="916849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15"/>
            <p:cNvSpPr/>
            <p:nvPr/>
          </p:nvSpPr>
          <p:spPr>
            <a:xfrm rot="3719449">
              <a:off x="769009" y="4343510"/>
              <a:ext cx="88930" cy="646210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15"/>
            <p:cNvSpPr/>
            <p:nvPr/>
          </p:nvSpPr>
          <p:spPr>
            <a:xfrm rot="3719449">
              <a:off x="845211" y="4432405"/>
              <a:ext cx="128290" cy="689767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15"/>
            <p:cNvSpPr/>
            <p:nvPr/>
          </p:nvSpPr>
          <p:spPr>
            <a:xfrm rot="3719449">
              <a:off x="671034" y="4440883"/>
              <a:ext cx="74699" cy="499624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15"/>
            <p:cNvSpPr/>
            <p:nvPr/>
          </p:nvSpPr>
          <p:spPr>
            <a:xfrm rot="3719449">
              <a:off x="-73708" y="4543384"/>
              <a:ext cx="628001" cy="10121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15"/>
            <p:cNvSpPr/>
            <p:nvPr/>
          </p:nvSpPr>
          <p:spPr>
            <a:xfrm rot="3719449">
              <a:off x="594264" y="4543782"/>
              <a:ext cx="77554" cy="320380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15"/>
            <p:cNvSpPr/>
            <p:nvPr/>
          </p:nvSpPr>
          <p:spPr>
            <a:xfrm rot="3719449">
              <a:off x="77752" y="4601449"/>
              <a:ext cx="401524" cy="69941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15"/>
            <p:cNvSpPr/>
            <p:nvPr/>
          </p:nvSpPr>
          <p:spPr>
            <a:xfrm rot="3719449">
              <a:off x="595342" y="4761941"/>
              <a:ext cx="156146" cy="343132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15"/>
            <p:cNvSpPr/>
            <p:nvPr/>
          </p:nvSpPr>
          <p:spPr>
            <a:xfrm rot="3719449">
              <a:off x="491750" y="4895948"/>
              <a:ext cx="111811" cy="15065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15"/>
            <p:cNvSpPr/>
            <p:nvPr/>
          </p:nvSpPr>
          <p:spPr>
            <a:xfrm rot="3719449">
              <a:off x="210952" y="3079961"/>
              <a:ext cx="1018538" cy="466448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15"/>
            <p:cNvSpPr/>
            <p:nvPr/>
          </p:nvSpPr>
          <p:spPr>
            <a:xfrm rot="3719449">
              <a:off x="298208" y="3071551"/>
              <a:ext cx="886398" cy="331929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15"/>
            <p:cNvSpPr/>
            <p:nvPr/>
          </p:nvSpPr>
          <p:spPr>
            <a:xfrm rot="3719449">
              <a:off x="253942" y="3133528"/>
              <a:ext cx="923813" cy="386991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15"/>
            <p:cNvSpPr/>
            <p:nvPr/>
          </p:nvSpPr>
          <p:spPr>
            <a:xfrm rot="3719449">
              <a:off x="217887" y="3141003"/>
              <a:ext cx="963563" cy="421637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15"/>
            <p:cNvSpPr/>
            <p:nvPr/>
          </p:nvSpPr>
          <p:spPr>
            <a:xfrm rot="3719449">
              <a:off x="314559" y="3294061"/>
              <a:ext cx="704776" cy="25130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15"/>
            <p:cNvSpPr/>
            <p:nvPr/>
          </p:nvSpPr>
          <p:spPr>
            <a:xfrm rot="3719449">
              <a:off x="-522993" y="3150004"/>
              <a:ext cx="2112641" cy="1649307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26" name="Google Shape;926;p15"/>
          <p:cNvSpPr txBox="1">
            <a:spLocks noGrp="1"/>
          </p:cNvSpPr>
          <p:nvPr>
            <p:ph type="title"/>
          </p:nvPr>
        </p:nvSpPr>
        <p:spPr>
          <a:xfrm>
            <a:off x="697475" y="432275"/>
            <a:ext cx="8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5"/>
          <p:cNvSpPr txBox="1">
            <a:spLocks noGrp="1"/>
          </p:cNvSpPr>
          <p:nvPr>
            <p:ph type="title" idx="2"/>
          </p:nvPr>
        </p:nvSpPr>
        <p:spPr>
          <a:xfrm>
            <a:off x="1421025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subTitle" idx="1"/>
          </p:nvPr>
        </p:nvSpPr>
        <p:spPr>
          <a:xfrm>
            <a:off x="1421038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title" idx="3"/>
          </p:nvPr>
        </p:nvSpPr>
        <p:spPr>
          <a:xfrm>
            <a:off x="5169050" y="2399300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15"/>
          <p:cNvSpPr txBox="1">
            <a:spLocks noGrp="1"/>
          </p:cNvSpPr>
          <p:nvPr>
            <p:ph type="subTitle" idx="4"/>
          </p:nvPr>
        </p:nvSpPr>
        <p:spPr>
          <a:xfrm>
            <a:off x="5169063" y="2786893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●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"/>
              <a:buChar char="○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ora"/>
              <a:buChar char="■"/>
              <a:defRPr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32"/>
          <p:cNvSpPr txBox="1">
            <a:spLocks noGrp="1"/>
          </p:cNvSpPr>
          <p:nvPr>
            <p:ph type="subTitle" idx="1"/>
          </p:nvPr>
        </p:nvSpPr>
        <p:spPr>
          <a:xfrm>
            <a:off x="2424600" y="3038225"/>
            <a:ext cx="42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Team 3, </a:t>
            </a:r>
            <a:r>
              <a:rPr lang="en-US" dirty="0" err="1"/>
              <a:t>TechnoLogica</a:t>
            </a:r>
            <a:r>
              <a:rPr lang="en-US" dirty="0"/>
              <a:t> internship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828" name="Google Shape;1828;p32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502025"/>
            <a:ext cx="35147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0"/>
          <p:cNvSpPr txBox="1">
            <a:spLocks noGrp="1"/>
          </p:cNvSpPr>
          <p:nvPr>
            <p:ph type="title" idx="2"/>
          </p:nvPr>
        </p:nvSpPr>
        <p:spPr>
          <a:xfrm>
            <a:off x="1449599" y="2733821"/>
            <a:ext cx="2553900" cy="589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Interface</a:t>
            </a:r>
            <a:endParaRPr sz="3200" dirty="0"/>
          </a:p>
        </p:txBody>
      </p:sp>
      <p:sp>
        <p:nvSpPr>
          <p:cNvPr id="2132" name="Google Shape;2132;p40"/>
          <p:cNvSpPr txBox="1">
            <a:spLocks noGrp="1"/>
          </p:cNvSpPr>
          <p:nvPr>
            <p:ph type="title" idx="3"/>
          </p:nvPr>
        </p:nvSpPr>
        <p:spPr>
          <a:xfrm>
            <a:off x="5197626" y="2481554"/>
            <a:ext cx="2553900" cy="1093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Export via criterias</a:t>
            </a:r>
            <a:endParaRPr sz="3200" dirty="0"/>
          </a:p>
        </p:txBody>
      </p:sp>
      <p:grpSp>
        <p:nvGrpSpPr>
          <p:cNvPr id="4" name="Google Shape;2810;p62"/>
          <p:cNvGrpSpPr/>
          <p:nvPr/>
        </p:nvGrpSpPr>
        <p:grpSpPr>
          <a:xfrm rot="-9701218">
            <a:off x="7123942" y="3282764"/>
            <a:ext cx="2018152" cy="2481777"/>
            <a:chOff x="902100" y="3410650"/>
            <a:chExt cx="787100" cy="610275"/>
          </a:xfrm>
        </p:grpSpPr>
        <p:sp>
          <p:nvSpPr>
            <p:cNvPr id="5" name="Google Shape;2811;p62"/>
            <p:cNvSpPr/>
            <p:nvPr/>
          </p:nvSpPr>
          <p:spPr>
            <a:xfrm>
              <a:off x="902100" y="3410650"/>
              <a:ext cx="787100" cy="610275"/>
            </a:xfrm>
            <a:custGeom>
              <a:avLst/>
              <a:gdLst/>
              <a:ahLst/>
              <a:cxnLst/>
              <a:rect l="l" t="t" r="r" b="b"/>
              <a:pathLst>
                <a:path w="31484" h="24411" extrusionOk="0">
                  <a:moveTo>
                    <a:pt x="27240" y="5097"/>
                  </a:moveTo>
                  <a:cubicBezTo>
                    <a:pt x="27240" y="5097"/>
                    <a:pt x="27240" y="5097"/>
                    <a:pt x="27240" y="5097"/>
                  </a:cubicBezTo>
                  <a:cubicBezTo>
                    <a:pt x="27244" y="5115"/>
                    <a:pt x="26783" y="5591"/>
                    <a:pt x="26743" y="5646"/>
                  </a:cubicBezTo>
                  <a:cubicBezTo>
                    <a:pt x="26535" y="5929"/>
                    <a:pt x="26411" y="6205"/>
                    <a:pt x="26143" y="6446"/>
                  </a:cubicBezTo>
                  <a:cubicBezTo>
                    <a:pt x="25621" y="6910"/>
                    <a:pt x="25008" y="7278"/>
                    <a:pt x="24391" y="7601"/>
                  </a:cubicBezTo>
                  <a:cubicBezTo>
                    <a:pt x="24678" y="6928"/>
                    <a:pt x="24912" y="6332"/>
                    <a:pt x="25550" y="5871"/>
                  </a:cubicBezTo>
                  <a:lnTo>
                    <a:pt x="25550" y="5870"/>
                  </a:lnTo>
                  <a:cubicBezTo>
                    <a:pt x="25695" y="5765"/>
                    <a:pt x="27229" y="5097"/>
                    <a:pt x="27240" y="5097"/>
                  </a:cubicBezTo>
                  <a:close/>
                  <a:moveTo>
                    <a:pt x="24504" y="3239"/>
                  </a:moveTo>
                  <a:lnTo>
                    <a:pt x="24458" y="3291"/>
                  </a:lnTo>
                  <a:cubicBezTo>
                    <a:pt x="23942" y="3867"/>
                    <a:pt x="23900" y="4902"/>
                    <a:pt x="23592" y="5575"/>
                  </a:cubicBezTo>
                  <a:cubicBezTo>
                    <a:pt x="23188" y="6458"/>
                    <a:pt x="22473" y="7141"/>
                    <a:pt x="21780" y="7798"/>
                  </a:cubicBezTo>
                  <a:cubicBezTo>
                    <a:pt x="21514" y="6701"/>
                    <a:pt x="22125" y="5479"/>
                    <a:pt x="22816" y="4655"/>
                  </a:cubicBezTo>
                  <a:lnTo>
                    <a:pt x="22816" y="4653"/>
                  </a:lnTo>
                  <a:cubicBezTo>
                    <a:pt x="23203" y="4192"/>
                    <a:pt x="23675" y="3796"/>
                    <a:pt x="24174" y="3462"/>
                  </a:cubicBezTo>
                  <a:cubicBezTo>
                    <a:pt x="24275" y="3394"/>
                    <a:pt x="24388" y="3310"/>
                    <a:pt x="24504" y="3239"/>
                  </a:cubicBezTo>
                  <a:close/>
                  <a:moveTo>
                    <a:pt x="19554" y="1392"/>
                  </a:moveTo>
                  <a:cubicBezTo>
                    <a:pt x="19631" y="1474"/>
                    <a:pt x="19858" y="2655"/>
                    <a:pt x="19889" y="2748"/>
                  </a:cubicBezTo>
                  <a:cubicBezTo>
                    <a:pt x="20076" y="3300"/>
                    <a:pt x="20313" y="3835"/>
                    <a:pt x="20460" y="4400"/>
                  </a:cubicBezTo>
                  <a:cubicBezTo>
                    <a:pt x="20798" y="5699"/>
                    <a:pt x="20606" y="7002"/>
                    <a:pt x="19968" y="8171"/>
                  </a:cubicBezTo>
                  <a:cubicBezTo>
                    <a:pt x="19565" y="7018"/>
                    <a:pt x="19134" y="5826"/>
                    <a:pt x="19047" y="4602"/>
                  </a:cubicBezTo>
                  <a:lnTo>
                    <a:pt x="19046" y="4601"/>
                  </a:lnTo>
                  <a:cubicBezTo>
                    <a:pt x="19002" y="3975"/>
                    <a:pt x="19081" y="3352"/>
                    <a:pt x="19219" y="2743"/>
                  </a:cubicBezTo>
                  <a:cubicBezTo>
                    <a:pt x="19274" y="2501"/>
                    <a:pt x="19618" y="1471"/>
                    <a:pt x="19554" y="1392"/>
                  </a:cubicBezTo>
                  <a:close/>
                  <a:moveTo>
                    <a:pt x="16878" y="440"/>
                  </a:moveTo>
                  <a:lnTo>
                    <a:pt x="16878" y="440"/>
                  </a:lnTo>
                  <a:cubicBezTo>
                    <a:pt x="16796" y="629"/>
                    <a:pt x="17071" y="1945"/>
                    <a:pt x="17103" y="2063"/>
                  </a:cubicBezTo>
                  <a:cubicBezTo>
                    <a:pt x="17279" y="2700"/>
                    <a:pt x="17539" y="3311"/>
                    <a:pt x="17788" y="3922"/>
                  </a:cubicBezTo>
                  <a:cubicBezTo>
                    <a:pt x="18375" y="5361"/>
                    <a:pt x="19223" y="7349"/>
                    <a:pt x="18039" y="8709"/>
                  </a:cubicBezTo>
                  <a:cubicBezTo>
                    <a:pt x="18038" y="8712"/>
                    <a:pt x="18035" y="8716"/>
                    <a:pt x="18034" y="8719"/>
                  </a:cubicBezTo>
                  <a:cubicBezTo>
                    <a:pt x="17050" y="7432"/>
                    <a:pt x="16359" y="5966"/>
                    <a:pt x="16231" y="4328"/>
                  </a:cubicBezTo>
                  <a:lnTo>
                    <a:pt x="16229" y="4327"/>
                  </a:lnTo>
                  <a:cubicBezTo>
                    <a:pt x="16176" y="3655"/>
                    <a:pt x="16212" y="2980"/>
                    <a:pt x="16332" y="2317"/>
                  </a:cubicBezTo>
                  <a:cubicBezTo>
                    <a:pt x="16387" y="2020"/>
                    <a:pt x="16744" y="634"/>
                    <a:pt x="16878" y="440"/>
                  </a:cubicBezTo>
                  <a:close/>
                  <a:moveTo>
                    <a:pt x="27387" y="6769"/>
                  </a:moveTo>
                  <a:cubicBezTo>
                    <a:pt x="27674" y="6769"/>
                    <a:pt x="27967" y="6807"/>
                    <a:pt x="28266" y="6894"/>
                  </a:cubicBezTo>
                  <a:lnTo>
                    <a:pt x="28266" y="6893"/>
                  </a:lnTo>
                  <a:cubicBezTo>
                    <a:pt x="28780" y="7044"/>
                    <a:pt x="29253" y="7314"/>
                    <a:pt x="29708" y="7590"/>
                  </a:cubicBezTo>
                  <a:cubicBezTo>
                    <a:pt x="30036" y="7790"/>
                    <a:pt x="30782" y="8083"/>
                    <a:pt x="31000" y="8384"/>
                  </a:cubicBezTo>
                  <a:cubicBezTo>
                    <a:pt x="31015" y="8405"/>
                    <a:pt x="31032" y="8423"/>
                    <a:pt x="31052" y="8437"/>
                  </a:cubicBezTo>
                  <a:cubicBezTo>
                    <a:pt x="31050" y="8437"/>
                    <a:pt x="31047" y="8437"/>
                    <a:pt x="31044" y="8437"/>
                  </a:cubicBezTo>
                  <a:cubicBezTo>
                    <a:pt x="30994" y="8437"/>
                    <a:pt x="30909" y="8449"/>
                    <a:pt x="30778" y="8487"/>
                  </a:cubicBezTo>
                  <a:cubicBezTo>
                    <a:pt x="30538" y="8557"/>
                    <a:pt x="30264" y="8572"/>
                    <a:pt x="30019" y="8619"/>
                  </a:cubicBezTo>
                  <a:cubicBezTo>
                    <a:pt x="29522" y="8714"/>
                    <a:pt x="29036" y="8808"/>
                    <a:pt x="28537" y="8808"/>
                  </a:cubicBezTo>
                  <a:cubicBezTo>
                    <a:pt x="28374" y="8808"/>
                    <a:pt x="28210" y="8798"/>
                    <a:pt x="28044" y="8775"/>
                  </a:cubicBezTo>
                  <a:cubicBezTo>
                    <a:pt x="26847" y="8608"/>
                    <a:pt x="25645" y="8087"/>
                    <a:pt x="24495" y="7700"/>
                  </a:cubicBezTo>
                  <a:cubicBezTo>
                    <a:pt x="24580" y="7657"/>
                    <a:pt x="24666" y="7613"/>
                    <a:pt x="24750" y="7569"/>
                  </a:cubicBezTo>
                  <a:cubicBezTo>
                    <a:pt x="25599" y="7163"/>
                    <a:pt x="26464" y="6769"/>
                    <a:pt x="27387" y="6769"/>
                  </a:cubicBezTo>
                  <a:close/>
                  <a:moveTo>
                    <a:pt x="14865" y="1584"/>
                  </a:moveTo>
                  <a:lnTo>
                    <a:pt x="14865" y="1584"/>
                  </a:lnTo>
                  <a:cubicBezTo>
                    <a:pt x="14474" y="2612"/>
                    <a:pt x="14604" y="3647"/>
                    <a:pt x="14883" y="4777"/>
                  </a:cubicBezTo>
                  <a:cubicBezTo>
                    <a:pt x="15339" y="6633"/>
                    <a:pt x="15316" y="8309"/>
                    <a:pt x="14332" y="9972"/>
                  </a:cubicBezTo>
                  <a:cubicBezTo>
                    <a:pt x="13538" y="8521"/>
                    <a:pt x="13033" y="6510"/>
                    <a:pt x="13182" y="4878"/>
                  </a:cubicBezTo>
                  <a:lnTo>
                    <a:pt x="13181" y="4878"/>
                  </a:lnTo>
                  <a:cubicBezTo>
                    <a:pt x="13300" y="3582"/>
                    <a:pt x="14042" y="2540"/>
                    <a:pt x="14865" y="1584"/>
                  </a:cubicBezTo>
                  <a:close/>
                  <a:moveTo>
                    <a:pt x="23535" y="7958"/>
                  </a:moveTo>
                  <a:cubicBezTo>
                    <a:pt x="24471" y="7958"/>
                    <a:pt x="25261" y="8407"/>
                    <a:pt x="25965" y="9011"/>
                  </a:cubicBezTo>
                  <a:cubicBezTo>
                    <a:pt x="26305" y="9301"/>
                    <a:pt x="26619" y="9620"/>
                    <a:pt x="26952" y="9920"/>
                  </a:cubicBezTo>
                  <a:cubicBezTo>
                    <a:pt x="27080" y="10035"/>
                    <a:pt x="27212" y="10179"/>
                    <a:pt x="27357" y="10271"/>
                  </a:cubicBezTo>
                  <a:cubicBezTo>
                    <a:pt x="27442" y="10325"/>
                    <a:pt x="27601" y="10388"/>
                    <a:pt x="27598" y="10388"/>
                  </a:cubicBezTo>
                  <a:cubicBezTo>
                    <a:pt x="27597" y="10388"/>
                    <a:pt x="27565" y="10376"/>
                    <a:pt x="27482" y="10346"/>
                  </a:cubicBezTo>
                  <a:cubicBezTo>
                    <a:pt x="26635" y="10038"/>
                    <a:pt x="25801" y="9799"/>
                    <a:pt x="25038" y="9300"/>
                  </a:cubicBezTo>
                  <a:cubicBezTo>
                    <a:pt x="24463" y="8923"/>
                    <a:pt x="24056" y="8367"/>
                    <a:pt x="23519" y="7959"/>
                  </a:cubicBezTo>
                  <a:cubicBezTo>
                    <a:pt x="23524" y="7958"/>
                    <a:pt x="23530" y="7958"/>
                    <a:pt x="23535" y="7958"/>
                  </a:cubicBezTo>
                  <a:close/>
                  <a:moveTo>
                    <a:pt x="12338" y="6093"/>
                  </a:moveTo>
                  <a:lnTo>
                    <a:pt x="12338" y="6093"/>
                  </a:lnTo>
                  <a:cubicBezTo>
                    <a:pt x="12330" y="6151"/>
                    <a:pt x="12326" y="6210"/>
                    <a:pt x="12327" y="6269"/>
                  </a:cubicBezTo>
                  <a:cubicBezTo>
                    <a:pt x="12326" y="6953"/>
                    <a:pt x="12402" y="7602"/>
                    <a:pt x="12465" y="8284"/>
                  </a:cubicBezTo>
                  <a:cubicBezTo>
                    <a:pt x="12573" y="9452"/>
                    <a:pt x="12237" y="10431"/>
                    <a:pt x="11711" y="11453"/>
                  </a:cubicBezTo>
                  <a:cubicBezTo>
                    <a:pt x="11192" y="10415"/>
                    <a:pt x="11002" y="9264"/>
                    <a:pt x="11303" y="8124"/>
                  </a:cubicBezTo>
                  <a:cubicBezTo>
                    <a:pt x="11421" y="7666"/>
                    <a:pt x="11601" y="7228"/>
                    <a:pt x="11837" y="6818"/>
                  </a:cubicBezTo>
                  <a:cubicBezTo>
                    <a:pt x="11966" y="6596"/>
                    <a:pt x="12113" y="6292"/>
                    <a:pt x="12310" y="6122"/>
                  </a:cubicBezTo>
                  <a:cubicBezTo>
                    <a:pt x="12319" y="6113"/>
                    <a:pt x="12329" y="6103"/>
                    <a:pt x="12338" y="6093"/>
                  </a:cubicBezTo>
                  <a:close/>
                  <a:moveTo>
                    <a:pt x="22057" y="8325"/>
                  </a:moveTo>
                  <a:lnTo>
                    <a:pt x="22057" y="8325"/>
                  </a:lnTo>
                  <a:cubicBezTo>
                    <a:pt x="22823" y="8635"/>
                    <a:pt x="23523" y="9085"/>
                    <a:pt x="24120" y="9655"/>
                  </a:cubicBezTo>
                  <a:lnTo>
                    <a:pt x="24120" y="9654"/>
                  </a:lnTo>
                  <a:cubicBezTo>
                    <a:pt x="24499" y="10012"/>
                    <a:pt x="24840" y="10408"/>
                    <a:pt x="25162" y="10818"/>
                  </a:cubicBezTo>
                  <a:cubicBezTo>
                    <a:pt x="25326" y="11026"/>
                    <a:pt x="25582" y="11509"/>
                    <a:pt x="25819" y="11649"/>
                  </a:cubicBezTo>
                  <a:cubicBezTo>
                    <a:pt x="25622" y="11553"/>
                    <a:pt x="25319" y="11300"/>
                    <a:pt x="25206" y="11240"/>
                  </a:cubicBezTo>
                  <a:cubicBezTo>
                    <a:pt x="24876" y="11063"/>
                    <a:pt x="24532" y="10915"/>
                    <a:pt x="24203" y="10739"/>
                  </a:cubicBezTo>
                  <a:cubicBezTo>
                    <a:pt x="23173" y="10186"/>
                    <a:pt x="22448" y="9409"/>
                    <a:pt x="22057" y="8325"/>
                  </a:cubicBezTo>
                  <a:close/>
                  <a:moveTo>
                    <a:pt x="11066" y="10128"/>
                  </a:moveTo>
                  <a:cubicBezTo>
                    <a:pt x="11171" y="10651"/>
                    <a:pt x="11378" y="11148"/>
                    <a:pt x="11673" y="11593"/>
                  </a:cubicBezTo>
                  <a:lnTo>
                    <a:pt x="11673" y="11594"/>
                  </a:lnTo>
                  <a:cubicBezTo>
                    <a:pt x="11114" y="11942"/>
                    <a:pt x="10572" y="12314"/>
                    <a:pt x="10047" y="12707"/>
                  </a:cubicBezTo>
                  <a:cubicBezTo>
                    <a:pt x="10666" y="11957"/>
                    <a:pt x="10996" y="11082"/>
                    <a:pt x="11066" y="10128"/>
                  </a:cubicBezTo>
                  <a:close/>
                  <a:moveTo>
                    <a:pt x="10818" y="3903"/>
                  </a:moveTo>
                  <a:cubicBezTo>
                    <a:pt x="10295" y="4935"/>
                    <a:pt x="10343" y="6105"/>
                    <a:pt x="10539" y="7261"/>
                  </a:cubicBezTo>
                  <a:cubicBezTo>
                    <a:pt x="10892" y="9335"/>
                    <a:pt x="11220" y="11298"/>
                    <a:pt x="9583" y="12929"/>
                  </a:cubicBezTo>
                  <a:cubicBezTo>
                    <a:pt x="8777" y="11319"/>
                    <a:pt x="8313" y="9387"/>
                    <a:pt x="8552" y="7588"/>
                  </a:cubicBezTo>
                  <a:cubicBezTo>
                    <a:pt x="8752" y="6070"/>
                    <a:pt x="9686" y="4863"/>
                    <a:pt x="10818" y="3903"/>
                  </a:cubicBezTo>
                  <a:close/>
                  <a:moveTo>
                    <a:pt x="20246" y="8913"/>
                  </a:moveTo>
                  <a:cubicBezTo>
                    <a:pt x="21137" y="9397"/>
                    <a:pt x="21977" y="9928"/>
                    <a:pt x="22724" y="10632"/>
                  </a:cubicBezTo>
                  <a:lnTo>
                    <a:pt x="22724" y="10631"/>
                  </a:lnTo>
                  <a:cubicBezTo>
                    <a:pt x="23528" y="11389"/>
                    <a:pt x="24016" y="12418"/>
                    <a:pt x="24802" y="13166"/>
                  </a:cubicBezTo>
                  <a:cubicBezTo>
                    <a:pt x="24904" y="13263"/>
                    <a:pt x="25054" y="13349"/>
                    <a:pt x="25047" y="13349"/>
                  </a:cubicBezTo>
                  <a:cubicBezTo>
                    <a:pt x="25043" y="13349"/>
                    <a:pt x="25001" y="13328"/>
                    <a:pt x="24894" y="13276"/>
                  </a:cubicBezTo>
                  <a:cubicBezTo>
                    <a:pt x="24639" y="13152"/>
                    <a:pt x="24387" y="13023"/>
                    <a:pt x="24138" y="12890"/>
                  </a:cubicBezTo>
                  <a:cubicBezTo>
                    <a:pt x="23547" y="12575"/>
                    <a:pt x="22964" y="12238"/>
                    <a:pt x="22431" y="11834"/>
                  </a:cubicBezTo>
                  <a:cubicBezTo>
                    <a:pt x="21421" y="11070"/>
                    <a:pt x="20634" y="10111"/>
                    <a:pt x="20246" y="8913"/>
                  </a:cubicBezTo>
                  <a:close/>
                  <a:moveTo>
                    <a:pt x="6335" y="7193"/>
                  </a:moveTo>
                  <a:lnTo>
                    <a:pt x="6335" y="7193"/>
                  </a:lnTo>
                  <a:cubicBezTo>
                    <a:pt x="6736" y="9511"/>
                    <a:pt x="8119" y="11580"/>
                    <a:pt x="8237" y="13964"/>
                  </a:cubicBezTo>
                  <a:cubicBezTo>
                    <a:pt x="6879" y="11859"/>
                    <a:pt x="6090" y="9670"/>
                    <a:pt x="6335" y="7193"/>
                  </a:cubicBezTo>
                  <a:close/>
                  <a:moveTo>
                    <a:pt x="12262" y="12054"/>
                  </a:moveTo>
                  <a:lnTo>
                    <a:pt x="12262" y="12054"/>
                  </a:lnTo>
                  <a:cubicBezTo>
                    <a:pt x="13726" y="12159"/>
                    <a:pt x="15069" y="12597"/>
                    <a:pt x="16295" y="13440"/>
                  </a:cubicBezTo>
                  <a:cubicBezTo>
                    <a:pt x="16803" y="13793"/>
                    <a:pt x="17282" y="14188"/>
                    <a:pt x="17726" y="14620"/>
                  </a:cubicBezTo>
                  <a:cubicBezTo>
                    <a:pt x="17792" y="14685"/>
                    <a:pt x="17848" y="14746"/>
                    <a:pt x="17902" y="14803"/>
                  </a:cubicBezTo>
                  <a:cubicBezTo>
                    <a:pt x="17854" y="14769"/>
                    <a:pt x="17815" y="14742"/>
                    <a:pt x="17800" y="14733"/>
                  </a:cubicBezTo>
                  <a:cubicBezTo>
                    <a:pt x="15992" y="13722"/>
                    <a:pt x="13849" y="13432"/>
                    <a:pt x="12262" y="12054"/>
                  </a:cubicBezTo>
                  <a:close/>
                  <a:moveTo>
                    <a:pt x="18215" y="9437"/>
                  </a:moveTo>
                  <a:lnTo>
                    <a:pt x="18215" y="9437"/>
                  </a:lnTo>
                  <a:cubicBezTo>
                    <a:pt x="19230" y="10135"/>
                    <a:pt x="20132" y="10791"/>
                    <a:pt x="20837" y="11843"/>
                  </a:cubicBezTo>
                  <a:cubicBezTo>
                    <a:pt x="21461" y="12775"/>
                    <a:pt x="21953" y="13808"/>
                    <a:pt x="22740" y="14621"/>
                  </a:cubicBezTo>
                  <a:cubicBezTo>
                    <a:pt x="22891" y="14777"/>
                    <a:pt x="23070" y="14855"/>
                    <a:pt x="23067" y="14855"/>
                  </a:cubicBezTo>
                  <a:cubicBezTo>
                    <a:pt x="23065" y="14855"/>
                    <a:pt x="22990" y="14824"/>
                    <a:pt x="22791" y="14761"/>
                  </a:cubicBezTo>
                  <a:cubicBezTo>
                    <a:pt x="22457" y="14656"/>
                    <a:pt x="22141" y="14509"/>
                    <a:pt x="21833" y="14346"/>
                  </a:cubicBezTo>
                  <a:cubicBezTo>
                    <a:pt x="21217" y="14020"/>
                    <a:pt x="20653" y="13604"/>
                    <a:pt x="20160" y="13112"/>
                  </a:cubicBezTo>
                  <a:cubicBezTo>
                    <a:pt x="19133" y="12086"/>
                    <a:pt x="18549" y="10818"/>
                    <a:pt x="18215" y="9437"/>
                  </a:cubicBezTo>
                  <a:close/>
                  <a:moveTo>
                    <a:pt x="14482" y="10644"/>
                  </a:moveTo>
                  <a:cubicBezTo>
                    <a:pt x="14485" y="10646"/>
                    <a:pt x="14486" y="10647"/>
                    <a:pt x="14489" y="10647"/>
                  </a:cubicBezTo>
                  <a:cubicBezTo>
                    <a:pt x="15957" y="10842"/>
                    <a:pt x="17290" y="11366"/>
                    <a:pt x="18443" y="12309"/>
                  </a:cubicBezTo>
                  <a:cubicBezTo>
                    <a:pt x="19086" y="12834"/>
                    <a:pt x="19647" y="13454"/>
                    <a:pt x="20133" y="14126"/>
                  </a:cubicBezTo>
                  <a:cubicBezTo>
                    <a:pt x="20317" y="14381"/>
                    <a:pt x="20490" y="14644"/>
                    <a:pt x="20654" y="14912"/>
                  </a:cubicBezTo>
                  <a:cubicBezTo>
                    <a:pt x="20664" y="14927"/>
                    <a:pt x="20672" y="14943"/>
                    <a:pt x="20681" y="14957"/>
                  </a:cubicBezTo>
                  <a:cubicBezTo>
                    <a:pt x="20030" y="14289"/>
                    <a:pt x="19139" y="13801"/>
                    <a:pt x="18299" y="13480"/>
                  </a:cubicBezTo>
                  <a:cubicBezTo>
                    <a:pt x="17660" y="13236"/>
                    <a:pt x="16991" y="13052"/>
                    <a:pt x="16395" y="12709"/>
                  </a:cubicBezTo>
                  <a:cubicBezTo>
                    <a:pt x="15780" y="12357"/>
                    <a:pt x="14466" y="11435"/>
                    <a:pt x="14482" y="10644"/>
                  </a:cubicBezTo>
                  <a:close/>
                  <a:moveTo>
                    <a:pt x="2269" y="7774"/>
                  </a:moveTo>
                  <a:lnTo>
                    <a:pt x="2269" y="7774"/>
                  </a:lnTo>
                  <a:cubicBezTo>
                    <a:pt x="3674" y="10316"/>
                    <a:pt x="6728" y="12410"/>
                    <a:pt x="6688" y="15489"/>
                  </a:cubicBezTo>
                  <a:cubicBezTo>
                    <a:pt x="5855" y="14306"/>
                    <a:pt x="4633" y="13442"/>
                    <a:pt x="3787" y="12265"/>
                  </a:cubicBezTo>
                  <a:cubicBezTo>
                    <a:pt x="2836" y="10942"/>
                    <a:pt x="2444" y="9367"/>
                    <a:pt x="2269" y="7774"/>
                  </a:cubicBezTo>
                  <a:close/>
                  <a:moveTo>
                    <a:pt x="9972" y="13758"/>
                  </a:moveTo>
                  <a:lnTo>
                    <a:pt x="9972" y="13758"/>
                  </a:lnTo>
                  <a:cubicBezTo>
                    <a:pt x="11092" y="13840"/>
                    <a:pt x="12218" y="13870"/>
                    <a:pt x="13321" y="14102"/>
                  </a:cubicBezTo>
                  <a:lnTo>
                    <a:pt x="13321" y="14101"/>
                  </a:lnTo>
                  <a:cubicBezTo>
                    <a:pt x="14049" y="14253"/>
                    <a:pt x="14753" y="14498"/>
                    <a:pt x="15419" y="14831"/>
                  </a:cubicBezTo>
                  <a:cubicBezTo>
                    <a:pt x="15776" y="15009"/>
                    <a:pt x="17092" y="15596"/>
                    <a:pt x="17191" y="15909"/>
                  </a:cubicBezTo>
                  <a:cubicBezTo>
                    <a:pt x="17216" y="15931"/>
                    <a:pt x="17236" y="15948"/>
                    <a:pt x="17255" y="15963"/>
                  </a:cubicBezTo>
                  <a:lnTo>
                    <a:pt x="16947" y="15911"/>
                  </a:lnTo>
                  <a:cubicBezTo>
                    <a:pt x="16594" y="15836"/>
                    <a:pt x="16229" y="15787"/>
                    <a:pt x="15873" y="15727"/>
                  </a:cubicBezTo>
                  <a:lnTo>
                    <a:pt x="13905" y="15389"/>
                  </a:lnTo>
                  <a:cubicBezTo>
                    <a:pt x="12533" y="15155"/>
                    <a:pt x="10728" y="15109"/>
                    <a:pt x="9972" y="13758"/>
                  </a:cubicBezTo>
                  <a:close/>
                  <a:moveTo>
                    <a:pt x="409" y="13128"/>
                  </a:moveTo>
                  <a:cubicBezTo>
                    <a:pt x="755" y="13128"/>
                    <a:pt x="3079" y="14157"/>
                    <a:pt x="3338" y="14297"/>
                  </a:cubicBezTo>
                  <a:cubicBezTo>
                    <a:pt x="4362" y="14853"/>
                    <a:pt x="5193" y="15588"/>
                    <a:pt x="6013" y="16392"/>
                  </a:cubicBezTo>
                  <a:cubicBezTo>
                    <a:pt x="4955" y="16263"/>
                    <a:pt x="3938" y="15972"/>
                    <a:pt x="2999" y="15457"/>
                  </a:cubicBezTo>
                  <a:cubicBezTo>
                    <a:pt x="2437" y="15151"/>
                    <a:pt x="1915" y="14777"/>
                    <a:pt x="1443" y="14345"/>
                  </a:cubicBezTo>
                  <a:cubicBezTo>
                    <a:pt x="1272" y="14188"/>
                    <a:pt x="301" y="13252"/>
                    <a:pt x="368" y="13141"/>
                  </a:cubicBezTo>
                  <a:cubicBezTo>
                    <a:pt x="373" y="13132"/>
                    <a:pt x="387" y="13128"/>
                    <a:pt x="409" y="13128"/>
                  </a:cubicBezTo>
                  <a:close/>
                  <a:moveTo>
                    <a:pt x="8873" y="14863"/>
                  </a:moveTo>
                  <a:lnTo>
                    <a:pt x="8873" y="14863"/>
                  </a:lnTo>
                  <a:cubicBezTo>
                    <a:pt x="11311" y="15443"/>
                    <a:pt x="13060" y="17095"/>
                    <a:pt x="14378" y="19153"/>
                  </a:cubicBezTo>
                  <a:cubicBezTo>
                    <a:pt x="13566" y="18522"/>
                    <a:pt x="12709" y="17999"/>
                    <a:pt x="11807" y="17479"/>
                  </a:cubicBezTo>
                  <a:cubicBezTo>
                    <a:pt x="10638" y="16803"/>
                    <a:pt x="9783" y="15837"/>
                    <a:pt x="8873" y="14863"/>
                  </a:cubicBezTo>
                  <a:close/>
                  <a:moveTo>
                    <a:pt x="7689" y="16466"/>
                  </a:moveTo>
                  <a:cubicBezTo>
                    <a:pt x="8898" y="16466"/>
                    <a:pt x="10064" y="17238"/>
                    <a:pt x="10951" y="18000"/>
                  </a:cubicBezTo>
                  <a:cubicBezTo>
                    <a:pt x="11525" y="18494"/>
                    <a:pt x="12031" y="19057"/>
                    <a:pt x="12510" y="19639"/>
                  </a:cubicBezTo>
                  <a:cubicBezTo>
                    <a:pt x="12649" y="19807"/>
                    <a:pt x="13426" y="20968"/>
                    <a:pt x="13548" y="20968"/>
                  </a:cubicBezTo>
                  <a:cubicBezTo>
                    <a:pt x="13550" y="20968"/>
                    <a:pt x="13551" y="20968"/>
                    <a:pt x="13552" y="20968"/>
                  </a:cubicBezTo>
                  <a:lnTo>
                    <a:pt x="13552" y="20968"/>
                  </a:lnTo>
                  <a:cubicBezTo>
                    <a:pt x="13546" y="20969"/>
                    <a:pt x="13541" y="20969"/>
                    <a:pt x="13534" y="20969"/>
                  </a:cubicBezTo>
                  <a:cubicBezTo>
                    <a:pt x="13286" y="20969"/>
                    <a:pt x="12319" y="20172"/>
                    <a:pt x="12079" y="20022"/>
                  </a:cubicBezTo>
                  <a:cubicBezTo>
                    <a:pt x="11539" y="19683"/>
                    <a:pt x="10995" y="19350"/>
                    <a:pt x="10459" y="19005"/>
                  </a:cubicBezTo>
                  <a:cubicBezTo>
                    <a:pt x="9840" y="18609"/>
                    <a:pt x="9225" y="18198"/>
                    <a:pt x="8683" y="17700"/>
                  </a:cubicBezTo>
                  <a:cubicBezTo>
                    <a:pt x="8241" y="17296"/>
                    <a:pt x="7869" y="16842"/>
                    <a:pt x="7393" y="16482"/>
                  </a:cubicBezTo>
                  <a:cubicBezTo>
                    <a:pt x="7492" y="16471"/>
                    <a:pt x="7590" y="16466"/>
                    <a:pt x="7689" y="16466"/>
                  </a:cubicBezTo>
                  <a:close/>
                  <a:moveTo>
                    <a:pt x="21715" y="8108"/>
                  </a:moveTo>
                  <a:lnTo>
                    <a:pt x="21715" y="8108"/>
                  </a:lnTo>
                  <a:cubicBezTo>
                    <a:pt x="20496" y="8363"/>
                    <a:pt x="19286" y="8655"/>
                    <a:pt x="18100" y="9009"/>
                  </a:cubicBezTo>
                  <a:cubicBezTo>
                    <a:pt x="18092" y="9006"/>
                    <a:pt x="18083" y="9004"/>
                    <a:pt x="18075" y="9004"/>
                  </a:cubicBezTo>
                  <a:cubicBezTo>
                    <a:pt x="18052" y="9004"/>
                    <a:pt x="18030" y="9015"/>
                    <a:pt x="18018" y="9035"/>
                  </a:cubicBezTo>
                  <a:cubicBezTo>
                    <a:pt x="15681" y="9742"/>
                    <a:pt x="13441" y="10707"/>
                    <a:pt x="11425" y="12169"/>
                  </a:cubicBezTo>
                  <a:cubicBezTo>
                    <a:pt x="8185" y="14517"/>
                    <a:pt x="5603" y="17780"/>
                    <a:pt x="3826" y="21350"/>
                  </a:cubicBezTo>
                  <a:cubicBezTo>
                    <a:pt x="3758" y="21321"/>
                    <a:pt x="3694" y="21305"/>
                    <a:pt x="3639" y="21249"/>
                  </a:cubicBezTo>
                  <a:cubicBezTo>
                    <a:pt x="3588" y="21197"/>
                    <a:pt x="3555" y="21132"/>
                    <a:pt x="3542" y="21061"/>
                  </a:cubicBezTo>
                  <a:cubicBezTo>
                    <a:pt x="3550" y="21053"/>
                    <a:pt x="3556" y="21044"/>
                    <a:pt x="3562" y="21034"/>
                  </a:cubicBezTo>
                  <a:cubicBezTo>
                    <a:pt x="4395" y="19155"/>
                    <a:pt x="5495" y="17408"/>
                    <a:pt x="6829" y="15845"/>
                  </a:cubicBezTo>
                  <a:cubicBezTo>
                    <a:pt x="6849" y="15837"/>
                    <a:pt x="6864" y="15820"/>
                    <a:pt x="6868" y="15799"/>
                  </a:cubicBezTo>
                  <a:cubicBezTo>
                    <a:pt x="7684" y="14851"/>
                    <a:pt x="8585" y="13977"/>
                    <a:pt x="9559" y="13190"/>
                  </a:cubicBezTo>
                  <a:lnTo>
                    <a:pt x="9562" y="13193"/>
                  </a:lnTo>
                  <a:cubicBezTo>
                    <a:pt x="9576" y="13215"/>
                    <a:pt x="9595" y="13225"/>
                    <a:pt x="9614" y="13225"/>
                  </a:cubicBezTo>
                  <a:cubicBezTo>
                    <a:pt x="9660" y="13225"/>
                    <a:pt x="9706" y="13169"/>
                    <a:pt x="9676" y="13114"/>
                  </a:cubicBezTo>
                  <a:cubicBezTo>
                    <a:pt x="9675" y="13112"/>
                    <a:pt x="9674" y="13109"/>
                    <a:pt x="9672" y="13108"/>
                  </a:cubicBezTo>
                  <a:cubicBezTo>
                    <a:pt x="9678" y="13105"/>
                    <a:pt x="9683" y="13101"/>
                    <a:pt x="9687" y="13098"/>
                  </a:cubicBezTo>
                  <a:cubicBezTo>
                    <a:pt x="9699" y="13086"/>
                    <a:pt x="9710" y="13074"/>
                    <a:pt x="9720" y="13062"/>
                  </a:cubicBezTo>
                  <a:cubicBezTo>
                    <a:pt x="10283" y="12617"/>
                    <a:pt x="10867" y="12201"/>
                    <a:pt x="11473" y="11815"/>
                  </a:cubicBezTo>
                  <a:cubicBezTo>
                    <a:pt x="14097" y="10147"/>
                    <a:pt x="16960" y="9115"/>
                    <a:pt x="19936" y="8457"/>
                  </a:cubicBezTo>
                  <a:cubicBezTo>
                    <a:pt x="19949" y="8469"/>
                    <a:pt x="19965" y="8474"/>
                    <a:pt x="19981" y="8474"/>
                  </a:cubicBezTo>
                  <a:cubicBezTo>
                    <a:pt x="20007" y="8474"/>
                    <a:pt x="20032" y="8460"/>
                    <a:pt x="20044" y="8435"/>
                  </a:cubicBezTo>
                  <a:cubicBezTo>
                    <a:pt x="20597" y="8313"/>
                    <a:pt x="21154" y="8205"/>
                    <a:pt x="21715" y="8108"/>
                  </a:cubicBezTo>
                  <a:close/>
                  <a:moveTo>
                    <a:pt x="6820" y="17214"/>
                  </a:moveTo>
                  <a:lnTo>
                    <a:pt x="6820" y="17214"/>
                  </a:lnTo>
                  <a:cubicBezTo>
                    <a:pt x="9039" y="18787"/>
                    <a:pt x="9760" y="21342"/>
                    <a:pt x="9776" y="23956"/>
                  </a:cubicBezTo>
                  <a:cubicBezTo>
                    <a:pt x="9185" y="23019"/>
                    <a:pt x="8591" y="22084"/>
                    <a:pt x="8003" y="21144"/>
                  </a:cubicBezTo>
                  <a:cubicBezTo>
                    <a:pt x="7246" y="19934"/>
                    <a:pt x="6568" y="18681"/>
                    <a:pt x="6820" y="17214"/>
                  </a:cubicBezTo>
                  <a:close/>
                  <a:moveTo>
                    <a:pt x="16990" y="0"/>
                  </a:moveTo>
                  <a:cubicBezTo>
                    <a:pt x="16954" y="0"/>
                    <a:pt x="16916" y="17"/>
                    <a:pt x="16899" y="52"/>
                  </a:cubicBezTo>
                  <a:cubicBezTo>
                    <a:pt x="15487" y="2898"/>
                    <a:pt x="15800" y="6364"/>
                    <a:pt x="17900" y="8788"/>
                  </a:cubicBezTo>
                  <a:cubicBezTo>
                    <a:pt x="16746" y="9136"/>
                    <a:pt x="15616" y="9561"/>
                    <a:pt x="14518" y="10063"/>
                  </a:cubicBezTo>
                  <a:cubicBezTo>
                    <a:pt x="15196" y="8927"/>
                    <a:pt x="15528" y="7621"/>
                    <a:pt x="15397" y="6296"/>
                  </a:cubicBezTo>
                  <a:cubicBezTo>
                    <a:pt x="15212" y="4418"/>
                    <a:pt x="14269" y="2803"/>
                    <a:pt x="15371" y="1005"/>
                  </a:cubicBezTo>
                  <a:cubicBezTo>
                    <a:pt x="15414" y="934"/>
                    <a:pt x="15346" y="867"/>
                    <a:pt x="15278" y="867"/>
                  </a:cubicBezTo>
                  <a:cubicBezTo>
                    <a:pt x="15253" y="867"/>
                    <a:pt x="15228" y="876"/>
                    <a:pt x="15208" y="898"/>
                  </a:cubicBezTo>
                  <a:cubicBezTo>
                    <a:pt x="14190" y="2033"/>
                    <a:pt x="13118" y="3276"/>
                    <a:pt x="12978" y="4862"/>
                  </a:cubicBezTo>
                  <a:cubicBezTo>
                    <a:pt x="12829" y="6556"/>
                    <a:pt x="13381" y="8652"/>
                    <a:pt x="14250" y="10114"/>
                  </a:cubicBezTo>
                  <a:cubicBezTo>
                    <a:pt x="14238" y="10136"/>
                    <a:pt x="14237" y="10164"/>
                    <a:pt x="14249" y="10188"/>
                  </a:cubicBezTo>
                  <a:cubicBezTo>
                    <a:pt x="13446" y="10567"/>
                    <a:pt x="12663" y="10988"/>
                    <a:pt x="11905" y="11451"/>
                  </a:cubicBezTo>
                  <a:cubicBezTo>
                    <a:pt x="12299" y="10675"/>
                    <a:pt x="12639" y="9874"/>
                    <a:pt x="12666" y="8989"/>
                  </a:cubicBezTo>
                  <a:cubicBezTo>
                    <a:pt x="12699" y="7889"/>
                    <a:pt x="12325" y="6848"/>
                    <a:pt x="12609" y="5753"/>
                  </a:cubicBezTo>
                  <a:cubicBezTo>
                    <a:pt x="12624" y="5693"/>
                    <a:pt x="12574" y="5651"/>
                    <a:pt x="12523" y="5651"/>
                  </a:cubicBezTo>
                  <a:cubicBezTo>
                    <a:pt x="12500" y="5651"/>
                    <a:pt x="12476" y="5660"/>
                    <a:pt x="12459" y="5679"/>
                  </a:cubicBezTo>
                  <a:cubicBezTo>
                    <a:pt x="11669" y="6574"/>
                    <a:pt x="11128" y="7680"/>
                    <a:pt x="11008" y="8815"/>
                  </a:cubicBezTo>
                  <a:cubicBezTo>
                    <a:pt x="10763" y="7042"/>
                    <a:pt x="10063" y="5095"/>
                    <a:pt x="11273" y="3532"/>
                  </a:cubicBezTo>
                  <a:cubicBezTo>
                    <a:pt x="11326" y="3464"/>
                    <a:pt x="11270" y="3367"/>
                    <a:pt x="11198" y="3367"/>
                  </a:cubicBezTo>
                  <a:cubicBezTo>
                    <a:pt x="11180" y="3367"/>
                    <a:pt x="11160" y="3373"/>
                    <a:pt x="11142" y="3387"/>
                  </a:cubicBezTo>
                  <a:cubicBezTo>
                    <a:pt x="9771" y="4407"/>
                    <a:pt x="8581" y="5799"/>
                    <a:pt x="8344" y="7546"/>
                  </a:cubicBezTo>
                  <a:cubicBezTo>
                    <a:pt x="8095" y="9392"/>
                    <a:pt x="8524" y="11534"/>
                    <a:pt x="9515" y="13117"/>
                  </a:cubicBezTo>
                  <a:cubicBezTo>
                    <a:pt x="9148" y="13406"/>
                    <a:pt x="8792" y="13709"/>
                    <a:pt x="8445" y="14022"/>
                  </a:cubicBezTo>
                  <a:cubicBezTo>
                    <a:pt x="8344" y="11323"/>
                    <a:pt x="6593" y="9040"/>
                    <a:pt x="6450" y="6348"/>
                  </a:cubicBezTo>
                  <a:cubicBezTo>
                    <a:pt x="6447" y="6283"/>
                    <a:pt x="6394" y="6249"/>
                    <a:pt x="6341" y="6249"/>
                  </a:cubicBezTo>
                  <a:cubicBezTo>
                    <a:pt x="6294" y="6249"/>
                    <a:pt x="6248" y="6276"/>
                    <a:pt x="6237" y="6333"/>
                  </a:cubicBezTo>
                  <a:cubicBezTo>
                    <a:pt x="5726" y="9007"/>
                    <a:pt x="6306" y="12183"/>
                    <a:pt x="8259" y="14193"/>
                  </a:cubicBezTo>
                  <a:cubicBezTo>
                    <a:pt x="7784" y="14630"/>
                    <a:pt x="7329" y="15091"/>
                    <a:pt x="6896" y="15571"/>
                  </a:cubicBezTo>
                  <a:cubicBezTo>
                    <a:pt x="7017" y="12143"/>
                    <a:pt x="3376" y="10022"/>
                    <a:pt x="2204" y="7120"/>
                  </a:cubicBezTo>
                  <a:cubicBezTo>
                    <a:pt x="2184" y="7069"/>
                    <a:pt x="2137" y="7045"/>
                    <a:pt x="2091" y="7045"/>
                  </a:cubicBezTo>
                  <a:cubicBezTo>
                    <a:pt x="2030" y="7045"/>
                    <a:pt x="1970" y="7087"/>
                    <a:pt x="1976" y="7165"/>
                  </a:cubicBezTo>
                  <a:cubicBezTo>
                    <a:pt x="2101" y="8787"/>
                    <a:pt x="2399" y="10427"/>
                    <a:pt x="3231" y="11849"/>
                  </a:cubicBezTo>
                  <a:cubicBezTo>
                    <a:pt x="4111" y="13352"/>
                    <a:pt x="5558" y="14490"/>
                    <a:pt x="6705" y="15784"/>
                  </a:cubicBezTo>
                  <a:cubicBezTo>
                    <a:pt x="6532" y="15981"/>
                    <a:pt x="6362" y="16183"/>
                    <a:pt x="6196" y="16387"/>
                  </a:cubicBezTo>
                  <a:cubicBezTo>
                    <a:pt x="5547" y="15560"/>
                    <a:pt x="4702" y="14879"/>
                    <a:pt x="3806" y="14338"/>
                  </a:cubicBezTo>
                  <a:cubicBezTo>
                    <a:pt x="2647" y="13640"/>
                    <a:pt x="1393" y="13393"/>
                    <a:pt x="170" y="12854"/>
                  </a:cubicBezTo>
                  <a:cubicBezTo>
                    <a:pt x="157" y="12848"/>
                    <a:pt x="144" y="12846"/>
                    <a:pt x="132" y="12846"/>
                  </a:cubicBezTo>
                  <a:cubicBezTo>
                    <a:pt x="60" y="12846"/>
                    <a:pt x="0" y="12927"/>
                    <a:pt x="49" y="12997"/>
                  </a:cubicBezTo>
                  <a:cubicBezTo>
                    <a:pt x="1453" y="15000"/>
                    <a:pt x="3595" y="16345"/>
                    <a:pt x="6048" y="16574"/>
                  </a:cubicBezTo>
                  <a:cubicBezTo>
                    <a:pt x="4978" y="17912"/>
                    <a:pt x="4087" y="19385"/>
                    <a:pt x="3394" y="20952"/>
                  </a:cubicBezTo>
                  <a:cubicBezTo>
                    <a:pt x="3384" y="20972"/>
                    <a:pt x="3383" y="20996"/>
                    <a:pt x="3391" y="21017"/>
                  </a:cubicBezTo>
                  <a:cubicBezTo>
                    <a:pt x="3387" y="21026"/>
                    <a:pt x="3386" y="21036"/>
                    <a:pt x="3386" y="21046"/>
                  </a:cubicBezTo>
                  <a:cubicBezTo>
                    <a:pt x="3394" y="21256"/>
                    <a:pt x="3574" y="21501"/>
                    <a:pt x="3801" y="21501"/>
                  </a:cubicBezTo>
                  <a:cubicBezTo>
                    <a:pt x="3804" y="21501"/>
                    <a:pt x="3806" y="21501"/>
                    <a:pt x="3808" y="21501"/>
                  </a:cubicBezTo>
                  <a:cubicBezTo>
                    <a:pt x="3830" y="21500"/>
                    <a:pt x="3851" y="21489"/>
                    <a:pt x="3863" y="21470"/>
                  </a:cubicBezTo>
                  <a:cubicBezTo>
                    <a:pt x="3866" y="21471"/>
                    <a:pt x="3869" y="21471"/>
                    <a:pt x="3872" y="21471"/>
                  </a:cubicBezTo>
                  <a:cubicBezTo>
                    <a:pt x="3895" y="21471"/>
                    <a:pt x="3917" y="21458"/>
                    <a:pt x="3927" y="21437"/>
                  </a:cubicBezTo>
                  <a:cubicBezTo>
                    <a:pt x="4727" y="19945"/>
                    <a:pt x="5625" y="18509"/>
                    <a:pt x="6640" y="17166"/>
                  </a:cubicBezTo>
                  <a:lnTo>
                    <a:pt x="6640" y="17166"/>
                  </a:lnTo>
                  <a:cubicBezTo>
                    <a:pt x="6412" y="18341"/>
                    <a:pt x="6764" y="19403"/>
                    <a:pt x="7336" y="20432"/>
                  </a:cubicBezTo>
                  <a:cubicBezTo>
                    <a:pt x="8087" y="21777"/>
                    <a:pt x="8969" y="23063"/>
                    <a:pt x="9794" y="24366"/>
                  </a:cubicBezTo>
                  <a:cubicBezTo>
                    <a:pt x="9813" y="24397"/>
                    <a:pt x="9842" y="24411"/>
                    <a:pt x="9871" y="24411"/>
                  </a:cubicBezTo>
                  <a:cubicBezTo>
                    <a:pt x="9925" y="24411"/>
                    <a:pt x="9979" y="24363"/>
                    <a:pt x="9980" y="24302"/>
                  </a:cubicBezTo>
                  <a:cubicBezTo>
                    <a:pt x="10014" y="21542"/>
                    <a:pt x="9300" y="18527"/>
                    <a:pt x="6765" y="17020"/>
                  </a:cubicBezTo>
                  <a:cubicBezTo>
                    <a:pt x="6761" y="17018"/>
                    <a:pt x="6758" y="17016"/>
                    <a:pt x="6754" y="17016"/>
                  </a:cubicBezTo>
                  <a:cubicBezTo>
                    <a:pt x="6880" y="16852"/>
                    <a:pt x="7006" y="16690"/>
                    <a:pt x="7134" y="16528"/>
                  </a:cubicBezTo>
                  <a:lnTo>
                    <a:pt x="7146" y="16540"/>
                  </a:lnTo>
                  <a:cubicBezTo>
                    <a:pt x="8196" y="17274"/>
                    <a:pt x="8996" y="18275"/>
                    <a:pt x="10088" y="18986"/>
                  </a:cubicBezTo>
                  <a:cubicBezTo>
                    <a:pt x="11305" y="19775"/>
                    <a:pt x="12549" y="20525"/>
                    <a:pt x="13778" y="21292"/>
                  </a:cubicBezTo>
                  <a:cubicBezTo>
                    <a:pt x="13791" y="21300"/>
                    <a:pt x="13804" y="21303"/>
                    <a:pt x="13817" y="21303"/>
                  </a:cubicBezTo>
                  <a:cubicBezTo>
                    <a:pt x="13879" y="21303"/>
                    <a:pt x="13931" y="21219"/>
                    <a:pt x="13889" y="21162"/>
                  </a:cubicBezTo>
                  <a:cubicBezTo>
                    <a:pt x="12911" y="19837"/>
                    <a:pt x="11913" y="18481"/>
                    <a:pt x="10579" y="17486"/>
                  </a:cubicBezTo>
                  <a:cubicBezTo>
                    <a:pt x="9804" y="16908"/>
                    <a:pt x="8832" y="16322"/>
                    <a:pt x="7844" y="16322"/>
                  </a:cubicBezTo>
                  <a:cubicBezTo>
                    <a:pt x="7653" y="16322"/>
                    <a:pt x="7461" y="16344"/>
                    <a:pt x="7270" y="16392"/>
                  </a:cubicBezTo>
                  <a:cubicBezTo>
                    <a:pt x="7264" y="16388"/>
                    <a:pt x="7257" y="16384"/>
                    <a:pt x="7249" y="16383"/>
                  </a:cubicBezTo>
                  <a:cubicBezTo>
                    <a:pt x="7678" y="15855"/>
                    <a:pt x="8128" y="15345"/>
                    <a:pt x="8599" y="14853"/>
                  </a:cubicBezTo>
                  <a:cubicBezTo>
                    <a:pt x="8603" y="14867"/>
                    <a:pt x="8611" y="14877"/>
                    <a:pt x="8620" y="14887"/>
                  </a:cubicBezTo>
                  <a:cubicBezTo>
                    <a:pt x="9431" y="15748"/>
                    <a:pt x="10199" y="16698"/>
                    <a:pt x="11200" y="17346"/>
                  </a:cubicBezTo>
                  <a:cubicBezTo>
                    <a:pt x="12393" y="18118"/>
                    <a:pt x="13616" y="18742"/>
                    <a:pt x="14706" y="19673"/>
                  </a:cubicBezTo>
                  <a:cubicBezTo>
                    <a:pt x="14727" y="19690"/>
                    <a:pt x="14748" y="19697"/>
                    <a:pt x="14769" y="19697"/>
                  </a:cubicBezTo>
                  <a:cubicBezTo>
                    <a:pt x="14838" y="19697"/>
                    <a:pt x="14896" y="19614"/>
                    <a:pt x="14853" y="19541"/>
                  </a:cubicBezTo>
                  <a:cubicBezTo>
                    <a:pt x="13498" y="17248"/>
                    <a:pt x="11519" y="15083"/>
                    <a:pt x="8763" y="14682"/>
                  </a:cubicBezTo>
                  <a:cubicBezTo>
                    <a:pt x="9083" y="14356"/>
                    <a:pt x="9412" y="14038"/>
                    <a:pt x="9751" y="13730"/>
                  </a:cubicBezTo>
                  <a:lnTo>
                    <a:pt x="9751" y="13730"/>
                  </a:lnTo>
                  <a:cubicBezTo>
                    <a:pt x="9744" y="13756"/>
                    <a:pt x="9747" y="13784"/>
                    <a:pt x="9759" y="13809"/>
                  </a:cubicBezTo>
                  <a:cubicBezTo>
                    <a:pt x="10331" y="14915"/>
                    <a:pt x="11473" y="15176"/>
                    <a:pt x="12613" y="15372"/>
                  </a:cubicBezTo>
                  <a:cubicBezTo>
                    <a:pt x="14282" y="15661"/>
                    <a:pt x="15957" y="15925"/>
                    <a:pt x="17630" y="16201"/>
                  </a:cubicBezTo>
                  <a:cubicBezTo>
                    <a:pt x="17634" y="16202"/>
                    <a:pt x="17638" y="16202"/>
                    <a:pt x="17642" y="16202"/>
                  </a:cubicBezTo>
                  <a:cubicBezTo>
                    <a:pt x="17715" y="16202"/>
                    <a:pt x="17774" y="16101"/>
                    <a:pt x="17703" y="16051"/>
                  </a:cubicBezTo>
                  <a:cubicBezTo>
                    <a:pt x="16586" y="15283"/>
                    <a:pt x="15448" y="14510"/>
                    <a:pt x="14137" y="14109"/>
                  </a:cubicBezTo>
                  <a:cubicBezTo>
                    <a:pt x="12927" y="13738"/>
                    <a:pt x="11639" y="13637"/>
                    <a:pt x="10372" y="13637"/>
                  </a:cubicBezTo>
                  <a:cubicBezTo>
                    <a:pt x="10205" y="13637"/>
                    <a:pt x="10038" y="13639"/>
                    <a:pt x="9872" y="13642"/>
                  </a:cubicBezTo>
                  <a:cubicBezTo>
                    <a:pt x="9870" y="13642"/>
                    <a:pt x="9868" y="13641"/>
                    <a:pt x="9866" y="13641"/>
                  </a:cubicBezTo>
                  <a:cubicBezTo>
                    <a:pt x="9863" y="13641"/>
                    <a:pt x="9861" y="13642"/>
                    <a:pt x="9859" y="13642"/>
                  </a:cubicBezTo>
                  <a:lnTo>
                    <a:pt x="9851" y="13642"/>
                  </a:lnTo>
                  <a:cubicBezTo>
                    <a:pt x="10382" y="13165"/>
                    <a:pt x="10938" y="12717"/>
                    <a:pt x="11514" y="12295"/>
                  </a:cubicBezTo>
                  <a:cubicBezTo>
                    <a:pt x="11653" y="12195"/>
                    <a:pt x="11793" y="12102"/>
                    <a:pt x="11933" y="12007"/>
                  </a:cubicBezTo>
                  <a:cubicBezTo>
                    <a:pt x="13718" y="13730"/>
                    <a:pt x="16369" y="13905"/>
                    <a:pt x="18373" y="15287"/>
                  </a:cubicBezTo>
                  <a:cubicBezTo>
                    <a:pt x="18391" y="15299"/>
                    <a:pt x="18409" y="15305"/>
                    <a:pt x="18426" y="15305"/>
                  </a:cubicBezTo>
                  <a:cubicBezTo>
                    <a:pt x="18491" y="15305"/>
                    <a:pt x="18537" y="15224"/>
                    <a:pt x="18479" y="15161"/>
                  </a:cubicBezTo>
                  <a:cubicBezTo>
                    <a:pt x="16896" y="13445"/>
                    <a:pt x="14793" y="11926"/>
                    <a:pt x="12376" y="11926"/>
                  </a:cubicBezTo>
                  <a:cubicBezTo>
                    <a:pt x="12293" y="11926"/>
                    <a:pt x="12210" y="11928"/>
                    <a:pt x="12126" y="11931"/>
                  </a:cubicBezTo>
                  <a:cubicBezTo>
                    <a:pt x="12114" y="11919"/>
                    <a:pt x="12102" y="11909"/>
                    <a:pt x="12090" y="11898"/>
                  </a:cubicBezTo>
                  <a:cubicBezTo>
                    <a:pt x="12799" y="11425"/>
                    <a:pt x="13540" y="11000"/>
                    <a:pt x="14305" y="10627"/>
                  </a:cubicBezTo>
                  <a:lnTo>
                    <a:pt x="14305" y="10627"/>
                  </a:lnTo>
                  <a:cubicBezTo>
                    <a:pt x="14225" y="11614"/>
                    <a:pt x="15700" y="12566"/>
                    <a:pt x="16447" y="12961"/>
                  </a:cubicBezTo>
                  <a:cubicBezTo>
                    <a:pt x="17194" y="13356"/>
                    <a:pt x="18026" y="13536"/>
                    <a:pt x="18787" y="13890"/>
                  </a:cubicBezTo>
                  <a:cubicBezTo>
                    <a:pt x="19709" y="14318"/>
                    <a:pt x="20472" y="14956"/>
                    <a:pt x="21117" y="15733"/>
                  </a:cubicBezTo>
                  <a:cubicBezTo>
                    <a:pt x="21138" y="15759"/>
                    <a:pt x="21163" y="15770"/>
                    <a:pt x="21187" y="15770"/>
                  </a:cubicBezTo>
                  <a:cubicBezTo>
                    <a:pt x="21246" y="15770"/>
                    <a:pt x="21298" y="15705"/>
                    <a:pt x="21260" y="15636"/>
                  </a:cubicBezTo>
                  <a:cubicBezTo>
                    <a:pt x="19882" y="13076"/>
                    <a:pt x="17587" y="10660"/>
                    <a:pt x="14497" y="10536"/>
                  </a:cubicBezTo>
                  <a:lnTo>
                    <a:pt x="14496" y="10536"/>
                  </a:lnTo>
                  <a:cubicBezTo>
                    <a:pt x="15636" y="9994"/>
                    <a:pt x="16818" y="9556"/>
                    <a:pt x="18024" y="9189"/>
                  </a:cubicBezTo>
                  <a:lnTo>
                    <a:pt x="18026" y="9197"/>
                  </a:lnTo>
                  <a:cubicBezTo>
                    <a:pt x="17999" y="9232"/>
                    <a:pt x="17995" y="9279"/>
                    <a:pt x="18039" y="9313"/>
                  </a:cubicBezTo>
                  <a:cubicBezTo>
                    <a:pt x="18418" y="12149"/>
                    <a:pt x="20601" y="14362"/>
                    <a:pt x="23319" y="15120"/>
                  </a:cubicBezTo>
                  <a:cubicBezTo>
                    <a:pt x="23327" y="15122"/>
                    <a:pt x="23334" y="15123"/>
                    <a:pt x="23342" y="15123"/>
                  </a:cubicBezTo>
                  <a:cubicBezTo>
                    <a:pt x="23420" y="15123"/>
                    <a:pt x="23462" y="15008"/>
                    <a:pt x="23399" y="14957"/>
                  </a:cubicBezTo>
                  <a:cubicBezTo>
                    <a:pt x="22280" y="14052"/>
                    <a:pt x="21709" y="12773"/>
                    <a:pt x="20918" y="11609"/>
                  </a:cubicBezTo>
                  <a:cubicBezTo>
                    <a:pt x="20192" y="10538"/>
                    <a:pt x="19230" y="9884"/>
                    <a:pt x="18170" y="9169"/>
                  </a:cubicBezTo>
                  <a:cubicBezTo>
                    <a:pt x="18164" y="9167"/>
                    <a:pt x="18159" y="9165"/>
                    <a:pt x="18154" y="9163"/>
                  </a:cubicBezTo>
                  <a:cubicBezTo>
                    <a:pt x="18154" y="9159"/>
                    <a:pt x="18152" y="9155"/>
                    <a:pt x="18151" y="9149"/>
                  </a:cubicBezTo>
                  <a:cubicBezTo>
                    <a:pt x="18730" y="8976"/>
                    <a:pt x="19313" y="8817"/>
                    <a:pt x="19902" y="8671"/>
                  </a:cubicBezTo>
                  <a:lnTo>
                    <a:pt x="19902" y="8671"/>
                  </a:lnTo>
                  <a:cubicBezTo>
                    <a:pt x="19890" y="8697"/>
                    <a:pt x="19902" y="8729"/>
                    <a:pt x="19929" y="8741"/>
                  </a:cubicBezTo>
                  <a:cubicBezTo>
                    <a:pt x="19954" y="8755"/>
                    <a:pt x="19978" y="8768"/>
                    <a:pt x="20002" y="8781"/>
                  </a:cubicBezTo>
                  <a:cubicBezTo>
                    <a:pt x="20677" y="11320"/>
                    <a:pt x="23083" y="12573"/>
                    <a:pt x="25282" y="13644"/>
                  </a:cubicBezTo>
                  <a:cubicBezTo>
                    <a:pt x="25294" y="13649"/>
                    <a:pt x="25306" y="13652"/>
                    <a:pt x="25317" y="13652"/>
                  </a:cubicBezTo>
                  <a:cubicBezTo>
                    <a:pt x="25383" y="13652"/>
                    <a:pt x="25426" y="13563"/>
                    <a:pt x="25370" y="13510"/>
                  </a:cubicBezTo>
                  <a:cubicBezTo>
                    <a:pt x="24408" y="12610"/>
                    <a:pt x="23796" y="11413"/>
                    <a:pt x="22836" y="10500"/>
                  </a:cubicBezTo>
                  <a:cubicBezTo>
                    <a:pt x="22069" y="9772"/>
                    <a:pt x="21169" y="9143"/>
                    <a:pt x="20192" y="8727"/>
                  </a:cubicBezTo>
                  <a:cubicBezTo>
                    <a:pt x="20182" y="8692"/>
                    <a:pt x="20170" y="8657"/>
                    <a:pt x="20162" y="8623"/>
                  </a:cubicBezTo>
                  <a:cubicBezTo>
                    <a:pt x="20160" y="8617"/>
                    <a:pt x="20158" y="8613"/>
                    <a:pt x="20156" y="8609"/>
                  </a:cubicBezTo>
                  <a:cubicBezTo>
                    <a:pt x="20706" y="8475"/>
                    <a:pt x="21260" y="8348"/>
                    <a:pt x="21817" y="8228"/>
                  </a:cubicBezTo>
                  <a:cubicBezTo>
                    <a:pt x="22107" y="9124"/>
                    <a:pt x="22613" y="9902"/>
                    <a:pt x="23384" y="10459"/>
                  </a:cubicBezTo>
                  <a:cubicBezTo>
                    <a:pt x="24218" y="11063"/>
                    <a:pt x="25225" y="11349"/>
                    <a:pt x="26035" y="11998"/>
                  </a:cubicBezTo>
                  <a:cubicBezTo>
                    <a:pt x="26053" y="12012"/>
                    <a:pt x="26072" y="12018"/>
                    <a:pt x="26091" y="12018"/>
                  </a:cubicBezTo>
                  <a:cubicBezTo>
                    <a:pt x="26156" y="12018"/>
                    <a:pt x="26216" y="11945"/>
                    <a:pt x="26169" y="11878"/>
                  </a:cubicBezTo>
                  <a:cubicBezTo>
                    <a:pt x="25098" y="10362"/>
                    <a:pt x="23907" y="8761"/>
                    <a:pt x="22077" y="8173"/>
                  </a:cubicBezTo>
                  <a:cubicBezTo>
                    <a:pt x="22453" y="8093"/>
                    <a:pt x="22831" y="8016"/>
                    <a:pt x="23208" y="7940"/>
                  </a:cubicBezTo>
                  <a:cubicBezTo>
                    <a:pt x="23215" y="7955"/>
                    <a:pt x="23225" y="7968"/>
                    <a:pt x="23240" y="7976"/>
                  </a:cubicBezTo>
                  <a:cubicBezTo>
                    <a:pt x="24026" y="8483"/>
                    <a:pt x="24544" y="9253"/>
                    <a:pt x="25393" y="9700"/>
                  </a:cubicBezTo>
                  <a:cubicBezTo>
                    <a:pt x="26159" y="10104"/>
                    <a:pt x="27000" y="10346"/>
                    <a:pt x="27822" y="10607"/>
                  </a:cubicBezTo>
                  <a:cubicBezTo>
                    <a:pt x="27830" y="10609"/>
                    <a:pt x="27837" y="10611"/>
                    <a:pt x="27843" y="10611"/>
                  </a:cubicBezTo>
                  <a:cubicBezTo>
                    <a:pt x="27908" y="10611"/>
                    <a:pt x="27947" y="10511"/>
                    <a:pt x="27889" y="10470"/>
                  </a:cubicBezTo>
                  <a:cubicBezTo>
                    <a:pt x="26619" y="9545"/>
                    <a:pt x="25519" y="7920"/>
                    <a:pt x="23860" y="7810"/>
                  </a:cubicBezTo>
                  <a:lnTo>
                    <a:pt x="24123" y="7758"/>
                  </a:lnTo>
                  <a:lnTo>
                    <a:pt x="24240" y="7745"/>
                  </a:lnTo>
                  <a:cubicBezTo>
                    <a:pt x="24248" y="7766"/>
                    <a:pt x="24267" y="7784"/>
                    <a:pt x="24290" y="7792"/>
                  </a:cubicBezTo>
                  <a:cubicBezTo>
                    <a:pt x="25537" y="8196"/>
                    <a:pt x="26866" y="8804"/>
                    <a:pt x="28177" y="8940"/>
                  </a:cubicBezTo>
                  <a:cubicBezTo>
                    <a:pt x="28309" y="8954"/>
                    <a:pt x="28441" y="8960"/>
                    <a:pt x="28573" y="8960"/>
                  </a:cubicBezTo>
                  <a:cubicBezTo>
                    <a:pt x="29520" y="8960"/>
                    <a:pt x="30452" y="8639"/>
                    <a:pt x="31398" y="8580"/>
                  </a:cubicBezTo>
                  <a:cubicBezTo>
                    <a:pt x="31464" y="8576"/>
                    <a:pt x="31483" y="8481"/>
                    <a:pt x="31423" y="8452"/>
                  </a:cubicBezTo>
                  <a:cubicBezTo>
                    <a:pt x="30295" y="7896"/>
                    <a:pt x="29292" y="6961"/>
                    <a:pt x="28032" y="6702"/>
                  </a:cubicBezTo>
                  <a:cubicBezTo>
                    <a:pt x="27812" y="6657"/>
                    <a:pt x="27591" y="6636"/>
                    <a:pt x="27372" y="6636"/>
                  </a:cubicBezTo>
                  <a:cubicBezTo>
                    <a:pt x="26802" y="6636"/>
                    <a:pt x="26238" y="6776"/>
                    <a:pt x="25699" y="6989"/>
                  </a:cubicBezTo>
                  <a:cubicBezTo>
                    <a:pt x="25885" y="6860"/>
                    <a:pt x="26061" y="6720"/>
                    <a:pt x="26230" y="6569"/>
                  </a:cubicBezTo>
                  <a:cubicBezTo>
                    <a:pt x="26733" y="6119"/>
                    <a:pt x="26969" y="5499"/>
                    <a:pt x="27516" y="5071"/>
                  </a:cubicBezTo>
                  <a:cubicBezTo>
                    <a:pt x="27578" y="5025"/>
                    <a:pt x="27540" y="4932"/>
                    <a:pt x="27472" y="4932"/>
                  </a:cubicBezTo>
                  <a:cubicBezTo>
                    <a:pt x="27464" y="4932"/>
                    <a:pt x="27456" y="4933"/>
                    <a:pt x="27448" y="4935"/>
                  </a:cubicBezTo>
                  <a:cubicBezTo>
                    <a:pt x="25955" y="5317"/>
                    <a:pt x="24616" y="5999"/>
                    <a:pt x="24284" y="7612"/>
                  </a:cubicBezTo>
                  <a:lnTo>
                    <a:pt x="24046" y="7654"/>
                  </a:lnTo>
                  <a:cubicBezTo>
                    <a:pt x="23339" y="7705"/>
                    <a:pt x="22632" y="7785"/>
                    <a:pt x="21929" y="7889"/>
                  </a:cubicBezTo>
                  <a:cubicBezTo>
                    <a:pt x="22561" y="7289"/>
                    <a:pt x="23203" y="6670"/>
                    <a:pt x="23622" y="5897"/>
                  </a:cubicBezTo>
                  <a:cubicBezTo>
                    <a:pt x="24144" y="4930"/>
                    <a:pt x="24126" y="3756"/>
                    <a:pt x="24980" y="2976"/>
                  </a:cubicBezTo>
                  <a:cubicBezTo>
                    <a:pt x="25045" y="2917"/>
                    <a:pt x="24977" y="2839"/>
                    <a:pt x="24907" y="2839"/>
                  </a:cubicBezTo>
                  <a:cubicBezTo>
                    <a:pt x="24893" y="2839"/>
                    <a:pt x="24879" y="2842"/>
                    <a:pt x="24866" y="2850"/>
                  </a:cubicBezTo>
                  <a:cubicBezTo>
                    <a:pt x="23296" y="3702"/>
                    <a:pt x="20830" y="5855"/>
                    <a:pt x="21675" y="7927"/>
                  </a:cubicBezTo>
                  <a:cubicBezTo>
                    <a:pt x="21165" y="8005"/>
                    <a:pt x="20658" y="8100"/>
                    <a:pt x="20153" y="8208"/>
                  </a:cubicBezTo>
                  <a:cubicBezTo>
                    <a:pt x="20641" y="7304"/>
                    <a:pt x="20893" y="6300"/>
                    <a:pt x="20801" y="5266"/>
                  </a:cubicBezTo>
                  <a:cubicBezTo>
                    <a:pt x="20670" y="3791"/>
                    <a:pt x="19799" y="2517"/>
                    <a:pt x="19717" y="1031"/>
                  </a:cubicBezTo>
                  <a:cubicBezTo>
                    <a:pt x="19713" y="972"/>
                    <a:pt x="19673" y="944"/>
                    <a:pt x="19630" y="944"/>
                  </a:cubicBezTo>
                  <a:cubicBezTo>
                    <a:pt x="19589" y="944"/>
                    <a:pt x="19545" y="970"/>
                    <a:pt x="19529" y="1017"/>
                  </a:cubicBezTo>
                  <a:cubicBezTo>
                    <a:pt x="19142" y="2179"/>
                    <a:pt x="18757" y="3372"/>
                    <a:pt x="18841" y="4613"/>
                  </a:cubicBezTo>
                  <a:cubicBezTo>
                    <a:pt x="18926" y="5859"/>
                    <a:pt x="19347" y="7134"/>
                    <a:pt x="19851" y="8276"/>
                  </a:cubicBezTo>
                  <a:cubicBezTo>
                    <a:pt x="19333" y="8392"/>
                    <a:pt x="18818" y="8525"/>
                    <a:pt x="18306" y="8671"/>
                  </a:cubicBezTo>
                  <a:cubicBezTo>
                    <a:pt x="19059" y="7776"/>
                    <a:pt x="18859" y="6460"/>
                    <a:pt x="18545" y="5405"/>
                  </a:cubicBezTo>
                  <a:cubicBezTo>
                    <a:pt x="18011" y="3615"/>
                    <a:pt x="16955" y="2025"/>
                    <a:pt x="17083" y="89"/>
                  </a:cubicBezTo>
                  <a:cubicBezTo>
                    <a:pt x="17087" y="30"/>
                    <a:pt x="17039" y="0"/>
                    <a:pt x="16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812;p62"/>
            <p:cNvSpPr/>
            <p:nvPr/>
          </p:nvSpPr>
          <p:spPr>
            <a:xfrm>
              <a:off x="957725" y="3599750"/>
              <a:ext cx="115075" cy="196975"/>
            </a:xfrm>
            <a:custGeom>
              <a:avLst/>
              <a:gdLst/>
              <a:ahLst/>
              <a:cxnLst/>
              <a:rect l="l" t="t" r="r" b="b"/>
              <a:pathLst>
                <a:path w="4603" h="7879" extrusionOk="0">
                  <a:moveTo>
                    <a:pt x="19" y="0"/>
                  </a:moveTo>
                  <a:cubicBezTo>
                    <a:pt x="10" y="0"/>
                    <a:pt x="0" y="6"/>
                    <a:pt x="0" y="18"/>
                  </a:cubicBezTo>
                  <a:cubicBezTo>
                    <a:pt x="204" y="2860"/>
                    <a:pt x="1646" y="5516"/>
                    <a:pt x="3960" y="7192"/>
                  </a:cubicBezTo>
                  <a:cubicBezTo>
                    <a:pt x="3966" y="7197"/>
                    <a:pt x="3974" y="7200"/>
                    <a:pt x="3982" y="7200"/>
                  </a:cubicBezTo>
                  <a:cubicBezTo>
                    <a:pt x="3991" y="7200"/>
                    <a:pt x="4000" y="7196"/>
                    <a:pt x="4008" y="7189"/>
                  </a:cubicBezTo>
                  <a:cubicBezTo>
                    <a:pt x="4175" y="7413"/>
                    <a:pt x="4341" y="7637"/>
                    <a:pt x="4503" y="7860"/>
                  </a:cubicBezTo>
                  <a:cubicBezTo>
                    <a:pt x="4512" y="7873"/>
                    <a:pt x="4525" y="7878"/>
                    <a:pt x="4538" y="7878"/>
                  </a:cubicBezTo>
                  <a:cubicBezTo>
                    <a:pt x="4571" y="7878"/>
                    <a:pt x="4603" y="7843"/>
                    <a:pt x="4579" y="7808"/>
                  </a:cubicBezTo>
                  <a:cubicBezTo>
                    <a:pt x="2848" y="5397"/>
                    <a:pt x="891" y="3058"/>
                    <a:pt x="103" y="141"/>
                  </a:cubicBezTo>
                  <a:cubicBezTo>
                    <a:pt x="102" y="136"/>
                    <a:pt x="98" y="134"/>
                    <a:pt x="94" y="134"/>
                  </a:cubicBezTo>
                  <a:cubicBezTo>
                    <a:pt x="87" y="134"/>
                    <a:pt x="80" y="140"/>
                    <a:pt x="82" y="149"/>
                  </a:cubicBezTo>
                  <a:cubicBezTo>
                    <a:pt x="606" y="2742"/>
                    <a:pt x="2328" y="4941"/>
                    <a:pt x="3903" y="7046"/>
                  </a:cubicBezTo>
                  <a:cubicBezTo>
                    <a:pt x="1686" y="5299"/>
                    <a:pt x="307" y="2839"/>
                    <a:pt x="36" y="16"/>
                  </a:cubicBezTo>
                  <a:cubicBezTo>
                    <a:pt x="35" y="5"/>
                    <a:pt x="27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813;p62"/>
            <p:cNvSpPr/>
            <p:nvPr/>
          </p:nvSpPr>
          <p:spPr>
            <a:xfrm>
              <a:off x="1085950" y="3823025"/>
              <a:ext cx="156325" cy="112700"/>
            </a:xfrm>
            <a:custGeom>
              <a:avLst/>
              <a:gdLst/>
              <a:ahLst/>
              <a:cxnLst/>
              <a:rect l="l" t="t" r="r" b="b"/>
              <a:pathLst>
                <a:path w="6253" h="4508" extrusionOk="0">
                  <a:moveTo>
                    <a:pt x="20" y="1"/>
                  </a:moveTo>
                  <a:cubicBezTo>
                    <a:pt x="7" y="1"/>
                    <a:pt x="0" y="21"/>
                    <a:pt x="14" y="31"/>
                  </a:cubicBezTo>
                  <a:cubicBezTo>
                    <a:pt x="2193" y="1359"/>
                    <a:pt x="4259" y="2799"/>
                    <a:pt x="6167" y="4498"/>
                  </a:cubicBezTo>
                  <a:cubicBezTo>
                    <a:pt x="6175" y="4505"/>
                    <a:pt x="6184" y="4508"/>
                    <a:pt x="6192" y="4508"/>
                  </a:cubicBezTo>
                  <a:cubicBezTo>
                    <a:pt x="6225" y="4508"/>
                    <a:pt x="6252" y="4463"/>
                    <a:pt x="6220" y="4435"/>
                  </a:cubicBezTo>
                  <a:cubicBezTo>
                    <a:pt x="4323" y="2748"/>
                    <a:pt x="2262" y="1215"/>
                    <a:pt x="27" y="3"/>
                  </a:cubicBezTo>
                  <a:cubicBezTo>
                    <a:pt x="25" y="1"/>
                    <a:pt x="22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814;p62"/>
            <p:cNvSpPr/>
            <p:nvPr/>
          </p:nvSpPr>
          <p:spPr>
            <a:xfrm>
              <a:off x="1073850" y="3840800"/>
              <a:ext cx="74900" cy="170325"/>
            </a:xfrm>
            <a:custGeom>
              <a:avLst/>
              <a:gdLst/>
              <a:ahLst/>
              <a:cxnLst/>
              <a:rect l="l" t="t" r="r" b="b"/>
              <a:pathLst>
                <a:path w="2996" h="6813" extrusionOk="0">
                  <a:moveTo>
                    <a:pt x="184" y="340"/>
                  </a:moveTo>
                  <a:cubicBezTo>
                    <a:pt x="1514" y="2249"/>
                    <a:pt x="2834" y="4220"/>
                    <a:pt x="2908" y="6622"/>
                  </a:cubicBezTo>
                  <a:cubicBezTo>
                    <a:pt x="1934" y="4554"/>
                    <a:pt x="1073" y="2444"/>
                    <a:pt x="184" y="340"/>
                  </a:cubicBezTo>
                  <a:close/>
                  <a:moveTo>
                    <a:pt x="31" y="0"/>
                  </a:moveTo>
                  <a:cubicBezTo>
                    <a:pt x="20" y="0"/>
                    <a:pt x="9" y="10"/>
                    <a:pt x="14" y="24"/>
                  </a:cubicBezTo>
                  <a:cubicBezTo>
                    <a:pt x="16" y="30"/>
                    <a:pt x="19" y="37"/>
                    <a:pt x="20" y="44"/>
                  </a:cubicBezTo>
                  <a:cubicBezTo>
                    <a:pt x="8" y="44"/>
                    <a:pt x="0" y="56"/>
                    <a:pt x="2" y="68"/>
                  </a:cubicBezTo>
                  <a:cubicBezTo>
                    <a:pt x="276" y="2352"/>
                    <a:pt x="1393" y="4330"/>
                    <a:pt x="2527" y="6288"/>
                  </a:cubicBezTo>
                  <a:cubicBezTo>
                    <a:pt x="2537" y="6304"/>
                    <a:pt x="2551" y="6311"/>
                    <a:pt x="2566" y="6311"/>
                  </a:cubicBezTo>
                  <a:cubicBezTo>
                    <a:pt x="2601" y="6311"/>
                    <a:pt x="2636" y="6271"/>
                    <a:pt x="2613" y="6230"/>
                  </a:cubicBezTo>
                  <a:cubicBezTo>
                    <a:pt x="1481" y="4330"/>
                    <a:pt x="391" y="2388"/>
                    <a:pt x="67" y="173"/>
                  </a:cubicBezTo>
                  <a:lnTo>
                    <a:pt x="67" y="173"/>
                  </a:lnTo>
                  <a:cubicBezTo>
                    <a:pt x="859" y="2429"/>
                    <a:pt x="1853" y="4625"/>
                    <a:pt x="2876" y="6784"/>
                  </a:cubicBezTo>
                  <a:cubicBezTo>
                    <a:pt x="2885" y="6804"/>
                    <a:pt x="2904" y="6813"/>
                    <a:pt x="2922" y="6813"/>
                  </a:cubicBezTo>
                  <a:cubicBezTo>
                    <a:pt x="2954" y="6813"/>
                    <a:pt x="2984" y="6787"/>
                    <a:pt x="2968" y="6752"/>
                  </a:cubicBezTo>
                  <a:lnTo>
                    <a:pt x="2961" y="6737"/>
                  </a:lnTo>
                  <a:cubicBezTo>
                    <a:pt x="2981" y="6734"/>
                    <a:pt x="2996" y="6717"/>
                    <a:pt x="2994" y="6698"/>
                  </a:cubicBezTo>
                  <a:cubicBezTo>
                    <a:pt x="2945" y="4208"/>
                    <a:pt x="1567" y="2155"/>
                    <a:pt x="150" y="209"/>
                  </a:cubicBezTo>
                  <a:cubicBezTo>
                    <a:pt x="145" y="204"/>
                    <a:pt x="139" y="200"/>
                    <a:pt x="132" y="200"/>
                  </a:cubicBezTo>
                  <a:cubicBezTo>
                    <a:pt x="130" y="200"/>
                    <a:pt x="129" y="200"/>
                    <a:pt x="127" y="201"/>
                  </a:cubicBezTo>
                  <a:cubicBezTo>
                    <a:pt x="100" y="138"/>
                    <a:pt x="74" y="76"/>
                    <a:pt x="47" y="12"/>
                  </a:cubicBez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815;p62"/>
            <p:cNvSpPr/>
            <p:nvPr/>
          </p:nvSpPr>
          <p:spPr>
            <a:xfrm>
              <a:off x="906450" y="3736500"/>
              <a:ext cx="150575" cy="87100"/>
            </a:xfrm>
            <a:custGeom>
              <a:avLst/>
              <a:gdLst/>
              <a:ahLst/>
              <a:cxnLst/>
              <a:rect l="l" t="t" r="r" b="b"/>
              <a:pathLst>
                <a:path w="6023" h="3484" extrusionOk="0">
                  <a:moveTo>
                    <a:pt x="99" y="54"/>
                  </a:moveTo>
                  <a:lnTo>
                    <a:pt x="99" y="54"/>
                  </a:lnTo>
                  <a:cubicBezTo>
                    <a:pt x="1974" y="983"/>
                    <a:pt x="3784" y="1985"/>
                    <a:pt x="5557" y="3093"/>
                  </a:cubicBezTo>
                  <a:cubicBezTo>
                    <a:pt x="3590" y="2331"/>
                    <a:pt x="1795" y="1318"/>
                    <a:pt x="99" y="54"/>
                  </a:cubicBezTo>
                  <a:close/>
                  <a:moveTo>
                    <a:pt x="74" y="1"/>
                  </a:moveTo>
                  <a:cubicBezTo>
                    <a:pt x="63" y="1"/>
                    <a:pt x="54" y="11"/>
                    <a:pt x="56" y="23"/>
                  </a:cubicBezTo>
                  <a:cubicBezTo>
                    <a:pt x="50" y="19"/>
                    <a:pt x="43" y="14"/>
                    <a:pt x="38" y="9"/>
                  </a:cubicBezTo>
                  <a:cubicBezTo>
                    <a:pt x="34" y="7"/>
                    <a:pt x="30" y="6"/>
                    <a:pt x="27" y="6"/>
                  </a:cubicBezTo>
                  <a:cubicBezTo>
                    <a:pt x="12" y="6"/>
                    <a:pt x="0" y="24"/>
                    <a:pt x="15" y="36"/>
                  </a:cubicBezTo>
                  <a:cubicBezTo>
                    <a:pt x="130" y="131"/>
                    <a:pt x="250" y="219"/>
                    <a:pt x="368" y="311"/>
                  </a:cubicBezTo>
                  <a:cubicBezTo>
                    <a:pt x="355" y="315"/>
                    <a:pt x="351" y="330"/>
                    <a:pt x="359" y="339"/>
                  </a:cubicBezTo>
                  <a:cubicBezTo>
                    <a:pt x="1157" y="1380"/>
                    <a:pt x="2211" y="2087"/>
                    <a:pt x="3405" y="2609"/>
                  </a:cubicBezTo>
                  <a:cubicBezTo>
                    <a:pt x="3993" y="2865"/>
                    <a:pt x="4601" y="3073"/>
                    <a:pt x="5211" y="3274"/>
                  </a:cubicBezTo>
                  <a:cubicBezTo>
                    <a:pt x="5380" y="3329"/>
                    <a:pt x="5623" y="3483"/>
                    <a:pt x="5821" y="3483"/>
                  </a:cubicBezTo>
                  <a:cubicBezTo>
                    <a:pt x="5882" y="3483"/>
                    <a:pt x="5939" y="3469"/>
                    <a:pt x="5988" y="3433"/>
                  </a:cubicBezTo>
                  <a:cubicBezTo>
                    <a:pt x="6022" y="3410"/>
                    <a:pt x="6000" y="3365"/>
                    <a:pt x="5968" y="3365"/>
                  </a:cubicBezTo>
                  <a:cubicBezTo>
                    <a:pt x="5961" y="3365"/>
                    <a:pt x="5954" y="3367"/>
                    <a:pt x="5947" y="3371"/>
                  </a:cubicBezTo>
                  <a:cubicBezTo>
                    <a:pt x="5910" y="3394"/>
                    <a:pt x="5860" y="3404"/>
                    <a:pt x="5801" y="3404"/>
                  </a:cubicBezTo>
                  <a:cubicBezTo>
                    <a:pt x="5433" y="3404"/>
                    <a:pt x="4705" y="3023"/>
                    <a:pt x="4479" y="2943"/>
                  </a:cubicBezTo>
                  <a:cubicBezTo>
                    <a:pt x="4029" y="2783"/>
                    <a:pt x="3581" y="2610"/>
                    <a:pt x="3148" y="2409"/>
                  </a:cubicBezTo>
                  <a:cubicBezTo>
                    <a:pt x="2095" y="1917"/>
                    <a:pt x="1163" y="1259"/>
                    <a:pt x="427" y="358"/>
                  </a:cubicBezTo>
                  <a:lnTo>
                    <a:pt x="427" y="358"/>
                  </a:lnTo>
                  <a:cubicBezTo>
                    <a:pt x="2070" y="1622"/>
                    <a:pt x="3918" y="2609"/>
                    <a:pt x="5872" y="3299"/>
                  </a:cubicBezTo>
                  <a:cubicBezTo>
                    <a:pt x="5877" y="3301"/>
                    <a:pt x="5882" y="3302"/>
                    <a:pt x="5887" y="3302"/>
                  </a:cubicBezTo>
                  <a:cubicBezTo>
                    <a:pt x="5925" y="3302"/>
                    <a:pt x="5948" y="3244"/>
                    <a:pt x="5906" y="3229"/>
                  </a:cubicBezTo>
                  <a:cubicBezTo>
                    <a:pt x="5835" y="3202"/>
                    <a:pt x="5764" y="3173"/>
                    <a:pt x="5693" y="3146"/>
                  </a:cubicBezTo>
                  <a:cubicBezTo>
                    <a:pt x="5708" y="3131"/>
                    <a:pt x="5715" y="3106"/>
                    <a:pt x="5695" y="3093"/>
                  </a:cubicBezTo>
                  <a:cubicBezTo>
                    <a:pt x="3921" y="1913"/>
                    <a:pt x="2030" y="866"/>
                    <a:pt x="82" y="3"/>
                  </a:cubicBezTo>
                  <a:cubicBezTo>
                    <a:pt x="79" y="2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816;p62"/>
            <p:cNvSpPr/>
            <p:nvPr/>
          </p:nvSpPr>
          <p:spPr>
            <a:xfrm>
              <a:off x="1060050" y="3590725"/>
              <a:ext cx="51425" cy="169975"/>
            </a:xfrm>
            <a:custGeom>
              <a:avLst/>
              <a:gdLst/>
              <a:ahLst/>
              <a:cxnLst/>
              <a:rect l="l" t="t" r="r" b="b"/>
              <a:pathLst>
                <a:path w="2057" h="6799" extrusionOk="0">
                  <a:moveTo>
                    <a:pt x="272" y="1294"/>
                  </a:moveTo>
                  <a:cubicBezTo>
                    <a:pt x="760" y="2888"/>
                    <a:pt x="1498" y="4402"/>
                    <a:pt x="1725" y="6059"/>
                  </a:cubicBezTo>
                  <a:cubicBezTo>
                    <a:pt x="1613" y="5895"/>
                    <a:pt x="1502" y="5730"/>
                    <a:pt x="1396" y="5566"/>
                  </a:cubicBezTo>
                  <a:cubicBezTo>
                    <a:pt x="1160" y="4976"/>
                    <a:pt x="994" y="4350"/>
                    <a:pt x="830" y="3763"/>
                  </a:cubicBezTo>
                  <a:lnTo>
                    <a:pt x="831" y="3763"/>
                  </a:lnTo>
                  <a:cubicBezTo>
                    <a:pt x="602" y="2949"/>
                    <a:pt x="422" y="2125"/>
                    <a:pt x="272" y="1294"/>
                  </a:cubicBezTo>
                  <a:close/>
                  <a:moveTo>
                    <a:pt x="1559" y="5937"/>
                  </a:moveTo>
                  <a:cubicBezTo>
                    <a:pt x="1605" y="6005"/>
                    <a:pt x="1651" y="6071"/>
                    <a:pt x="1698" y="6139"/>
                  </a:cubicBezTo>
                  <a:cubicBezTo>
                    <a:pt x="1703" y="6148"/>
                    <a:pt x="1712" y="6153"/>
                    <a:pt x="1722" y="6153"/>
                  </a:cubicBezTo>
                  <a:cubicBezTo>
                    <a:pt x="1727" y="6153"/>
                    <a:pt x="1733" y="6151"/>
                    <a:pt x="1738" y="6149"/>
                  </a:cubicBezTo>
                  <a:cubicBezTo>
                    <a:pt x="1745" y="6202"/>
                    <a:pt x="1749" y="6255"/>
                    <a:pt x="1754" y="6310"/>
                  </a:cubicBezTo>
                  <a:cubicBezTo>
                    <a:pt x="1685" y="6189"/>
                    <a:pt x="1619" y="6063"/>
                    <a:pt x="1558" y="5937"/>
                  </a:cubicBezTo>
                  <a:close/>
                  <a:moveTo>
                    <a:pt x="19" y="1"/>
                  </a:moveTo>
                  <a:cubicBezTo>
                    <a:pt x="10" y="1"/>
                    <a:pt x="1" y="7"/>
                    <a:pt x="2" y="19"/>
                  </a:cubicBezTo>
                  <a:cubicBezTo>
                    <a:pt x="86" y="1169"/>
                    <a:pt x="98" y="2398"/>
                    <a:pt x="352" y="3524"/>
                  </a:cubicBezTo>
                  <a:cubicBezTo>
                    <a:pt x="519" y="4264"/>
                    <a:pt x="891" y="4928"/>
                    <a:pt x="1304" y="5559"/>
                  </a:cubicBezTo>
                  <a:cubicBezTo>
                    <a:pt x="1434" y="5893"/>
                    <a:pt x="1586" y="6215"/>
                    <a:pt x="1773" y="6513"/>
                  </a:cubicBezTo>
                  <a:cubicBezTo>
                    <a:pt x="1774" y="6529"/>
                    <a:pt x="1777" y="6545"/>
                    <a:pt x="1778" y="6561"/>
                  </a:cubicBezTo>
                  <a:cubicBezTo>
                    <a:pt x="1779" y="6581"/>
                    <a:pt x="1797" y="6596"/>
                    <a:pt x="1816" y="6596"/>
                  </a:cubicBezTo>
                  <a:cubicBezTo>
                    <a:pt x="1820" y="6596"/>
                    <a:pt x="1825" y="6595"/>
                    <a:pt x="1829" y="6594"/>
                  </a:cubicBezTo>
                  <a:cubicBezTo>
                    <a:pt x="1870" y="6657"/>
                    <a:pt x="1911" y="6719"/>
                    <a:pt x="1955" y="6779"/>
                  </a:cubicBezTo>
                  <a:cubicBezTo>
                    <a:pt x="1965" y="6793"/>
                    <a:pt x="1979" y="6798"/>
                    <a:pt x="1992" y="6798"/>
                  </a:cubicBezTo>
                  <a:cubicBezTo>
                    <a:pt x="2025" y="6798"/>
                    <a:pt x="2056" y="6762"/>
                    <a:pt x="2031" y="6729"/>
                  </a:cubicBezTo>
                  <a:cubicBezTo>
                    <a:pt x="1967" y="6646"/>
                    <a:pt x="1909" y="6559"/>
                    <a:pt x="1851" y="6470"/>
                  </a:cubicBezTo>
                  <a:cubicBezTo>
                    <a:pt x="1695" y="4556"/>
                    <a:pt x="811" y="2832"/>
                    <a:pt x="226" y="1026"/>
                  </a:cubicBezTo>
                  <a:cubicBezTo>
                    <a:pt x="187" y="800"/>
                    <a:pt x="148" y="571"/>
                    <a:pt x="114" y="343"/>
                  </a:cubicBezTo>
                  <a:cubicBezTo>
                    <a:pt x="112" y="332"/>
                    <a:pt x="102" y="326"/>
                    <a:pt x="92" y="326"/>
                  </a:cubicBezTo>
                  <a:cubicBezTo>
                    <a:pt x="82" y="326"/>
                    <a:pt x="73" y="333"/>
                    <a:pt x="75" y="346"/>
                  </a:cubicBezTo>
                  <a:cubicBezTo>
                    <a:pt x="94" y="487"/>
                    <a:pt x="116" y="627"/>
                    <a:pt x="138" y="769"/>
                  </a:cubicBezTo>
                  <a:cubicBezTo>
                    <a:pt x="136" y="768"/>
                    <a:pt x="134" y="768"/>
                    <a:pt x="132" y="768"/>
                  </a:cubicBezTo>
                  <a:cubicBezTo>
                    <a:pt x="126" y="768"/>
                    <a:pt x="121" y="771"/>
                    <a:pt x="123" y="780"/>
                  </a:cubicBezTo>
                  <a:cubicBezTo>
                    <a:pt x="134" y="817"/>
                    <a:pt x="144" y="856"/>
                    <a:pt x="155" y="893"/>
                  </a:cubicBezTo>
                  <a:cubicBezTo>
                    <a:pt x="302" y="1868"/>
                    <a:pt x="504" y="2835"/>
                    <a:pt x="763" y="3787"/>
                  </a:cubicBezTo>
                  <a:cubicBezTo>
                    <a:pt x="891" y="4255"/>
                    <a:pt x="1019" y="4744"/>
                    <a:pt x="1180" y="5220"/>
                  </a:cubicBezTo>
                  <a:cubicBezTo>
                    <a:pt x="776" y="4543"/>
                    <a:pt x="454" y="3839"/>
                    <a:pt x="336" y="3021"/>
                  </a:cubicBezTo>
                  <a:cubicBezTo>
                    <a:pt x="194" y="2026"/>
                    <a:pt x="148" y="1016"/>
                    <a:pt x="36" y="17"/>
                  </a:cubicBezTo>
                  <a:cubicBezTo>
                    <a:pt x="36" y="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817;p62"/>
            <p:cNvSpPr/>
            <p:nvPr/>
          </p:nvSpPr>
          <p:spPr>
            <a:xfrm>
              <a:off x="1123525" y="3506375"/>
              <a:ext cx="48850" cy="226075"/>
            </a:xfrm>
            <a:custGeom>
              <a:avLst/>
              <a:gdLst/>
              <a:ahLst/>
              <a:cxnLst/>
              <a:rect l="l" t="t" r="r" b="b"/>
              <a:pathLst>
                <a:path w="1954" h="9043" extrusionOk="0">
                  <a:moveTo>
                    <a:pt x="1922" y="0"/>
                  </a:moveTo>
                  <a:cubicBezTo>
                    <a:pt x="1914" y="0"/>
                    <a:pt x="1905" y="4"/>
                    <a:pt x="1902" y="14"/>
                  </a:cubicBezTo>
                  <a:cubicBezTo>
                    <a:pt x="1893" y="41"/>
                    <a:pt x="1885" y="63"/>
                    <a:pt x="1875" y="89"/>
                  </a:cubicBezTo>
                  <a:cubicBezTo>
                    <a:pt x="1872" y="87"/>
                    <a:pt x="1868" y="86"/>
                    <a:pt x="1865" y="86"/>
                  </a:cubicBezTo>
                  <a:cubicBezTo>
                    <a:pt x="1856" y="86"/>
                    <a:pt x="1847" y="91"/>
                    <a:pt x="1843" y="99"/>
                  </a:cubicBezTo>
                  <a:cubicBezTo>
                    <a:pt x="436" y="2775"/>
                    <a:pt x="0" y="5859"/>
                    <a:pt x="482" y="8832"/>
                  </a:cubicBezTo>
                  <a:cubicBezTo>
                    <a:pt x="486" y="8858"/>
                    <a:pt x="507" y="8870"/>
                    <a:pt x="527" y="8870"/>
                  </a:cubicBezTo>
                  <a:cubicBezTo>
                    <a:pt x="550" y="8870"/>
                    <a:pt x="571" y="8855"/>
                    <a:pt x="567" y="8826"/>
                  </a:cubicBezTo>
                  <a:cubicBezTo>
                    <a:pt x="98" y="5903"/>
                    <a:pt x="554" y="3029"/>
                    <a:pt x="1781" y="354"/>
                  </a:cubicBezTo>
                  <a:lnTo>
                    <a:pt x="1781" y="354"/>
                  </a:lnTo>
                  <a:cubicBezTo>
                    <a:pt x="811" y="3115"/>
                    <a:pt x="460" y="6086"/>
                    <a:pt x="612" y="9000"/>
                  </a:cubicBezTo>
                  <a:cubicBezTo>
                    <a:pt x="614" y="9028"/>
                    <a:pt x="636" y="9042"/>
                    <a:pt x="658" y="9042"/>
                  </a:cubicBezTo>
                  <a:cubicBezTo>
                    <a:pt x="682" y="9042"/>
                    <a:pt x="707" y="9026"/>
                    <a:pt x="705" y="8994"/>
                  </a:cubicBezTo>
                  <a:cubicBezTo>
                    <a:pt x="544" y="5914"/>
                    <a:pt x="1017" y="2959"/>
                    <a:pt x="1949" y="30"/>
                  </a:cubicBezTo>
                  <a:cubicBezTo>
                    <a:pt x="1954" y="13"/>
                    <a:pt x="1937" y="0"/>
                    <a:pt x="1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818;p62"/>
            <p:cNvSpPr/>
            <p:nvPr/>
          </p:nvSpPr>
          <p:spPr>
            <a:xfrm>
              <a:off x="1194975" y="3562875"/>
              <a:ext cx="18725" cy="130275"/>
            </a:xfrm>
            <a:custGeom>
              <a:avLst/>
              <a:gdLst/>
              <a:ahLst/>
              <a:cxnLst/>
              <a:rect l="l" t="t" r="r" b="b"/>
              <a:pathLst>
                <a:path w="749" h="5211" extrusionOk="0">
                  <a:moveTo>
                    <a:pt x="535" y="847"/>
                  </a:moveTo>
                  <a:lnTo>
                    <a:pt x="535" y="847"/>
                  </a:lnTo>
                  <a:cubicBezTo>
                    <a:pt x="532" y="2239"/>
                    <a:pt x="414" y="3629"/>
                    <a:pt x="179" y="4999"/>
                  </a:cubicBezTo>
                  <a:cubicBezTo>
                    <a:pt x="100" y="3606"/>
                    <a:pt x="220" y="2208"/>
                    <a:pt x="535" y="847"/>
                  </a:cubicBezTo>
                  <a:close/>
                  <a:moveTo>
                    <a:pt x="721" y="0"/>
                  </a:moveTo>
                  <a:cubicBezTo>
                    <a:pt x="711" y="0"/>
                    <a:pt x="700" y="6"/>
                    <a:pt x="696" y="18"/>
                  </a:cubicBezTo>
                  <a:cubicBezTo>
                    <a:pt x="646" y="180"/>
                    <a:pt x="602" y="341"/>
                    <a:pt x="558" y="504"/>
                  </a:cubicBezTo>
                  <a:cubicBezTo>
                    <a:pt x="556" y="504"/>
                    <a:pt x="555" y="503"/>
                    <a:pt x="554" y="503"/>
                  </a:cubicBezTo>
                  <a:cubicBezTo>
                    <a:pt x="544" y="503"/>
                    <a:pt x="536" y="512"/>
                    <a:pt x="536" y="523"/>
                  </a:cubicBezTo>
                  <a:lnTo>
                    <a:pt x="536" y="579"/>
                  </a:lnTo>
                  <a:cubicBezTo>
                    <a:pt x="138" y="2080"/>
                    <a:pt x="0" y="3619"/>
                    <a:pt x="111" y="5175"/>
                  </a:cubicBezTo>
                  <a:cubicBezTo>
                    <a:pt x="112" y="5199"/>
                    <a:pt x="130" y="5210"/>
                    <a:pt x="148" y="5210"/>
                  </a:cubicBezTo>
                  <a:cubicBezTo>
                    <a:pt x="168" y="5210"/>
                    <a:pt x="188" y="5197"/>
                    <a:pt x="187" y="5171"/>
                  </a:cubicBezTo>
                  <a:cubicBezTo>
                    <a:pt x="184" y="5149"/>
                    <a:pt x="184" y="5127"/>
                    <a:pt x="183" y="5105"/>
                  </a:cubicBezTo>
                  <a:lnTo>
                    <a:pt x="183" y="5105"/>
                  </a:lnTo>
                  <a:cubicBezTo>
                    <a:pt x="191" y="5110"/>
                    <a:pt x="201" y="5113"/>
                    <a:pt x="210" y="5113"/>
                  </a:cubicBezTo>
                  <a:cubicBezTo>
                    <a:pt x="226" y="5113"/>
                    <a:pt x="240" y="5105"/>
                    <a:pt x="244" y="5085"/>
                  </a:cubicBezTo>
                  <a:cubicBezTo>
                    <a:pt x="524" y="3627"/>
                    <a:pt x="636" y="2142"/>
                    <a:pt x="578" y="659"/>
                  </a:cubicBezTo>
                  <a:cubicBezTo>
                    <a:pt x="628" y="448"/>
                    <a:pt x="683" y="239"/>
                    <a:pt x="744" y="28"/>
                  </a:cubicBezTo>
                  <a:cubicBezTo>
                    <a:pt x="749" y="10"/>
                    <a:pt x="73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819;p62"/>
            <p:cNvSpPr/>
            <p:nvPr/>
          </p:nvSpPr>
          <p:spPr>
            <a:xfrm>
              <a:off x="1226275" y="3449050"/>
              <a:ext cx="49700" cy="210000"/>
            </a:xfrm>
            <a:custGeom>
              <a:avLst/>
              <a:gdLst/>
              <a:ahLst/>
              <a:cxnLst/>
              <a:rect l="l" t="t" r="r" b="b"/>
              <a:pathLst>
                <a:path w="1988" h="8400" extrusionOk="0">
                  <a:moveTo>
                    <a:pt x="1493" y="1454"/>
                  </a:moveTo>
                  <a:cubicBezTo>
                    <a:pt x="1409" y="2366"/>
                    <a:pt x="1577" y="3258"/>
                    <a:pt x="1710" y="4173"/>
                  </a:cubicBezTo>
                  <a:cubicBezTo>
                    <a:pt x="1908" y="5521"/>
                    <a:pt x="1825" y="6835"/>
                    <a:pt x="1414" y="8131"/>
                  </a:cubicBezTo>
                  <a:cubicBezTo>
                    <a:pt x="946" y="5894"/>
                    <a:pt x="977" y="3649"/>
                    <a:pt x="1493" y="1454"/>
                  </a:cubicBezTo>
                  <a:close/>
                  <a:moveTo>
                    <a:pt x="1655" y="587"/>
                  </a:moveTo>
                  <a:lnTo>
                    <a:pt x="1655" y="587"/>
                  </a:lnTo>
                  <a:cubicBezTo>
                    <a:pt x="879" y="3053"/>
                    <a:pt x="767" y="5680"/>
                    <a:pt x="1333" y="8203"/>
                  </a:cubicBezTo>
                  <a:cubicBezTo>
                    <a:pt x="139" y="5750"/>
                    <a:pt x="285" y="2925"/>
                    <a:pt x="1655" y="587"/>
                  </a:cubicBezTo>
                  <a:close/>
                  <a:moveTo>
                    <a:pt x="1870" y="1"/>
                  </a:moveTo>
                  <a:cubicBezTo>
                    <a:pt x="1861" y="1"/>
                    <a:pt x="1852" y="5"/>
                    <a:pt x="1849" y="15"/>
                  </a:cubicBezTo>
                  <a:cubicBezTo>
                    <a:pt x="1812" y="117"/>
                    <a:pt x="1778" y="221"/>
                    <a:pt x="1742" y="325"/>
                  </a:cubicBezTo>
                  <a:cubicBezTo>
                    <a:pt x="1741" y="327"/>
                    <a:pt x="1738" y="327"/>
                    <a:pt x="1735" y="329"/>
                  </a:cubicBezTo>
                  <a:cubicBezTo>
                    <a:pt x="150" y="2702"/>
                    <a:pt x="0" y="5774"/>
                    <a:pt x="1281" y="8314"/>
                  </a:cubicBezTo>
                  <a:cubicBezTo>
                    <a:pt x="1289" y="8328"/>
                    <a:pt x="1301" y="8334"/>
                    <a:pt x="1315" y="8334"/>
                  </a:cubicBezTo>
                  <a:cubicBezTo>
                    <a:pt x="1330" y="8334"/>
                    <a:pt x="1347" y="8326"/>
                    <a:pt x="1357" y="8314"/>
                  </a:cubicBezTo>
                  <a:lnTo>
                    <a:pt x="1357" y="8315"/>
                  </a:lnTo>
                  <a:cubicBezTo>
                    <a:pt x="1357" y="8318"/>
                    <a:pt x="1355" y="8322"/>
                    <a:pt x="1354" y="8324"/>
                  </a:cubicBezTo>
                  <a:cubicBezTo>
                    <a:pt x="1334" y="8368"/>
                    <a:pt x="1370" y="8399"/>
                    <a:pt x="1405" y="8399"/>
                  </a:cubicBezTo>
                  <a:cubicBezTo>
                    <a:pt x="1426" y="8399"/>
                    <a:pt x="1447" y="8387"/>
                    <a:pt x="1454" y="8358"/>
                  </a:cubicBezTo>
                  <a:cubicBezTo>
                    <a:pt x="1822" y="7240"/>
                    <a:pt x="1988" y="6096"/>
                    <a:pt x="1886" y="4921"/>
                  </a:cubicBezTo>
                  <a:cubicBezTo>
                    <a:pt x="1774" y="3602"/>
                    <a:pt x="1383" y="2360"/>
                    <a:pt x="1606" y="1027"/>
                  </a:cubicBezTo>
                  <a:cubicBezTo>
                    <a:pt x="1606" y="1021"/>
                    <a:pt x="1605" y="1017"/>
                    <a:pt x="1602" y="1013"/>
                  </a:cubicBezTo>
                  <a:cubicBezTo>
                    <a:pt x="1690" y="684"/>
                    <a:pt x="1788" y="357"/>
                    <a:pt x="1897" y="31"/>
                  </a:cubicBezTo>
                  <a:cubicBezTo>
                    <a:pt x="1903" y="14"/>
                    <a:pt x="1885" y="1"/>
                    <a:pt x="1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820;p62"/>
            <p:cNvSpPr/>
            <p:nvPr/>
          </p:nvSpPr>
          <p:spPr>
            <a:xfrm>
              <a:off x="1308950" y="3418850"/>
              <a:ext cx="71475" cy="210275"/>
            </a:xfrm>
            <a:custGeom>
              <a:avLst/>
              <a:gdLst/>
              <a:ahLst/>
              <a:cxnLst/>
              <a:rect l="l" t="t" r="r" b="b"/>
              <a:pathLst>
                <a:path w="2859" h="8411" extrusionOk="0">
                  <a:moveTo>
                    <a:pt x="626" y="668"/>
                  </a:moveTo>
                  <a:cubicBezTo>
                    <a:pt x="468" y="3162"/>
                    <a:pt x="2692" y="5519"/>
                    <a:pt x="1846" y="7973"/>
                  </a:cubicBezTo>
                  <a:cubicBezTo>
                    <a:pt x="1514" y="5509"/>
                    <a:pt x="413" y="3172"/>
                    <a:pt x="626" y="668"/>
                  </a:cubicBezTo>
                  <a:close/>
                  <a:moveTo>
                    <a:pt x="603" y="1"/>
                  </a:moveTo>
                  <a:cubicBezTo>
                    <a:pt x="594" y="1"/>
                    <a:pt x="585" y="6"/>
                    <a:pt x="582" y="17"/>
                  </a:cubicBezTo>
                  <a:cubicBezTo>
                    <a:pt x="1" y="2830"/>
                    <a:pt x="428" y="5710"/>
                    <a:pt x="1733" y="8261"/>
                  </a:cubicBezTo>
                  <a:cubicBezTo>
                    <a:pt x="1720" y="8291"/>
                    <a:pt x="1709" y="8320"/>
                    <a:pt x="1696" y="8349"/>
                  </a:cubicBezTo>
                  <a:cubicBezTo>
                    <a:pt x="1680" y="8382"/>
                    <a:pt x="1709" y="8410"/>
                    <a:pt x="1737" y="8410"/>
                  </a:cubicBezTo>
                  <a:cubicBezTo>
                    <a:pt x="1751" y="8410"/>
                    <a:pt x="1764" y="8403"/>
                    <a:pt x="1772" y="8387"/>
                  </a:cubicBezTo>
                  <a:cubicBezTo>
                    <a:pt x="1777" y="8377"/>
                    <a:pt x="1780" y="8368"/>
                    <a:pt x="1785" y="8359"/>
                  </a:cubicBezTo>
                  <a:cubicBezTo>
                    <a:pt x="1796" y="8377"/>
                    <a:pt x="1815" y="8385"/>
                    <a:pt x="1835" y="8385"/>
                  </a:cubicBezTo>
                  <a:cubicBezTo>
                    <a:pt x="1864" y="8385"/>
                    <a:pt x="1893" y="8365"/>
                    <a:pt x="1889" y="8327"/>
                  </a:cubicBezTo>
                  <a:cubicBezTo>
                    <a:pt x="1884" y="8271"/>
                    <a:pt x="1877" y="8215"/>
                    <a:pt x="1870" y="8159"/>
                  </a:cubicBezTo>
                  <a:cubicBezTo>
                    <a:pt x="2859" y="5642"/>
                    <a:pt x="552" y="3190"/>
                    <a:pt x="660" y="653"/>
                  </a:cubicBezTo>
                  <a:cubicBezTo>
                    <a:pt x="660" y="644"/>
                    <a:pt x="651" y="639"/>
                    <a:pt x="643" y="639"/>
                  </a:cubicBezTo>
                  <a:cubicBezTo>
                    <a:pt x="636" y="639"/>
                    <a:pt x="629" y="642"/>
                    <a:pt x="628" y="650"/>
                  </a:cubicBezTo>
                  <a:cubicBezTo>
                    <a:pt x="644" y="453"/>
                    <a:pt x="669" y="254"/>
                    <a:pt x="704" y="54"/>
                  </a:cubicBezTo>
                  <a:cubicBezTo>
                    <a:pt x="705" y="39"/>
                    <a:pt x="694" y="30"/>
                    <a:pt x="682" y="30"/>
                  </a:cubicBezTo>
                  <a:cubicBezTo>
                    <a:pt x="674" y="30"/>
                    <a:pt x="665" y="35"/>
                    <a:pt x="662" y="46"/>
                  </a:cubicBezTo>
                  <a:cubicBezTo>
                    <a:pt x="67" y="2787"/>
                    <a:pt x="1424" y="5418"/>
                    <a:pt x="1750" y="8104"/>
                  </a:cubicBezTo>
                  <a:cubicBezTo>
                    <a:pt x="481" y="5587"/>
                    <a:pt x="114" y="2796"/>
                    <a:pt x="625" y="25"/>
                  </a:cubicBezTo>
                  <a:cubicBezTo>
                    <a:pt x="626" y="10"/>
                    <a:pt x="614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821;p62"/>
            <p:cNvSpPr/>
            <p:nvPr/>
          </p:nvSpPr>
          <p:spPr>
            <a:xfrm>
              <a:off x="1376625" y="3441275"/>
              <a:ext cx="40750" cy="178050"/>
            </a:xfrm>
            <a:custGeom>
              <a:avLst/>
              <a:gdLst/>
              <a:ahLst/>
              <a:cxnLst/>
              <a:rect l="l" t="t" r="r" b="b"/>
              <a:pathLst>
                <a:path w="1630" h="7122" extrusionOk="0">
                  <a:moveTo>
                    <a:pt x="541" y="815"/>
                  </a:moveTo>
                  <a:lnTo>
                    <a:pt x="541" y="815"/>
                  </a:lnTo>
                  <a:cubicBezTo>
                    <a:pt x="584" y="2745"/>
                    <a:pt x="1344" y="4636"/>
                    <a:pt x="1059" y="6561"/>
                  </a:cubicBezTo>
                  <a:cubicBezTo>
                    <a:pt x="505" y="4676"/>
                    <a:pt x="146" y="2759"/>
                    <a:pt x="541" y="815"/>
                  </a:cubicBezTo>
                  <a:close/>
                  <a:moveTo>
                    <a:pt x="592" y="1"/>
                  </a:moveTo>
                  <a:cubicBezTo>
                    <a:pt x="580" y="1"/>
                    <a:pt x="568" y="8"/>
                    <a:pt x="566" y="24"/>
                  </a:cubicBezTo>
                  <a:cubicBezTo>
                    <a:pt x="548" y="222"/>
                    <a:pt x="541" y="416"/>
                    <a:pt x="541" y="612"/>
                  </a:cubicBezTo>
                  <a:cubicBezTo>
                    <a:pt x="1" y="2670"/>
                    <a:pt x="418" y="4770"/>
                    <a:pt x="1023" y="6768"/>
                  </a:cubicBezTo>
                  <a:cubicBezTo>
                    <a:pt x="1004" y="6868"/>
                    <a:pt x="987" y="6968"/>
                    <a:pt x="961" y="7068"/>
                  </a:cubicBezTo>
                  <a:cubicBezTo>
                    <a:pt x="953" y="7102"/>
                    <a:pt x="979" y="7122"/>
                    <a:pt x="1006" y="7122"/>
                  </a:cubicBezTo>
                  <a:cubicBezTo>
                    <a:pt x="1026" y="7122"/>
                    <a:pt x="1047" y="7111"/>
                    <a:pt x="1053" y="7086"/>
                  </a:cubicBezTo>
                  <a:cubicBezTo>
                    <a:pt x="1072" y="7014"/>
                    <a:pt x="1083" y="6940"/>
                    <a:pt x="1099" y="6868"/>
                  </a:cubicBezTo>
                  <a:cubicBezTo>
                    <a:pt x="1104" y="6866"/>
                    <a:pt x="1111" y="6862"/>
                    <a:pt x="1115" y="6856"/>
                  </a:cubicBezTo>
                  <a:cubicBezTo>
                    <a:pt x="1115" y="6879"/>
                    <a:pt x="1136" y="6893"/>
                    <a:pt x="1158" y="6893"/>
                  </a:cubicBezTo>
                  <a:cubicBezTo>
                    <a:pt x="1176" y="6893"/>
                    <a:pt x="1195" y="6883"/>
                    <a:pt x="1203" y="6860"/>
                  </a:cubicBezTo>
                  <a:cubicBezTo>
                    <a:pt x="1513" y="5900"/>
                    <a:pt x="1629" y="4917"/>
                    <a:pt x="1481" y="3913"/>
                  </a:cubicBezTo>
                  <a:cubicBezTo>
                    <a:pt x="1315" y="2781"/>
                    <a:pt x="849" y="1726"/>
                    <a:pt x="729" y="580"/>
                  </a:cubicBezTo>
                  <a:cubicBezTo>
                    <a:pt x="727" y="565"/>
                    <a:pt x="715" y="558"/>
                    <a:pt x="703" y="558"/>
                  </a:cubicBezTo>
                  <a:cubicBezTo>
                    <a:pt x="690" y="558"/>
                    <a:pt x="677" y="567"/>
                    <a:pt x="678" y="584"/>
                  </a:cubicBezTo>
                  <a:cubicBezTo>
                    <a:pt x="764" y="1570"/>
                    <a:pt x="1115" y="2485"/>
                    <a:pt x="1317" y="3449"/>
                  </a:cubicBezTo>
                  <a:cubicBezTo>
                    <a:pt x="1556" y="4582"/>
                    <a:pt x="1480" y="5695"/>
                    <a:pt x="1128" y="6794"/>
                  </a:cubicBezTo>
                  <a:lnTo>
                    <a:pt x="1120" y="6766"/>
                  </a:lnTo>
                  <a:cubicBezTo>
                    <a:pt x="1541" y="4517"/>
                    <a:pt x="450" y="2305"/>
                    <a:pt x="626" y="36"/>
                  </a:cubicBezTo>
                  <a:cubicBezTo>
                    <a:pt x="628" y="14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822;p62"/>
            <p:cNvSpPr/>
            <p:nvPr/>
          </p:nvSpPr>
          <p:spPr>
            <a:xfrm>
              <a:off x="1444950" y="3488800"/>
              <a:ext cx="70875" cy="118525"/>
            </a:xfrm>
            <a:custGeom>
              <a:avLst/>
              <a:gdLst/>
              <a:ahLst/>
              <a:cxnLst/>
              <a:rect l="l" t="t" r="r" b="b"/>
              <a:pathLst>
                <a:path w="2835" h="4741" extrusionOk="0">
                  <a:moveTo>
                    <a:pt x="2506" y="322"/>
                  </a:moveTo>
                  <a:lnTo>
                    <a:pt x="2506" y="322"/>
                  </a:lnTo>
                  <a:cubicBezTo>
                    <a:pt x="2053" y="837"/>
                    <a:pt x="1866" y="1556"/>
                    <a:pt x="1573" y="2165"/>
                  </a:cubicBezTo>
                  <a:cubicBezTo>
                    <a:pt x="1229" y="2879"/>
                    <a:pt x="862" y="3583"/>
                    <a:pt x="343" y="4178"/>
                  </a:cubicBezTo>
                  <a:cubicBezTo>
                    <a:pt x="641" y="3563"/>
                    <a:pt x="945" y="2949"/>
                    <a:pt x="1266" y="2347"/>
                  </a:cubicBezTo>
                  <a:cubicBezTo>
                    <a:pt x="1626" y="1672"/>
                    <a:pt x="1968" y="888"/>
                    <a:pt x="2506" y="322"/>
                  </a:cubicBezTo>
                  <a:close/>
                  <a:moveTo>
                    <a:pt x="2801" y="0"/>
                  </a:moveTo>
                  <a:cubicBezTo>
                    <a:pt x="2797" y="0"/>
                    <a:pt x="2792" y="2"/>
                    <a:pt x="2788" y="5"/>
                  </a:cubicBezTo>
                  <a:cubicBezTo>
                    <a:pt x="2173" y="432"/>
                    <a:pt x="1849" y="1122"/>
                    <a:pt x="1491" y="1763"/>
                  </a:cubicBezTo>
                  <a:cubicBezTo>
                    <a:pt x="1049" y="2557"/>
                    <a:pt x="634" y="3367"/>
                    <a:pt x="247" y="4191"/>
                  </a:cubicBezTo>
                  <a:cubicBezTo>
                    <a:pt x="409" y="2813"/>
                    <a:pt x="1410" y="1640"/>
                    <a:pt x="2212" y="564"/>
                  </a:cubicBezTo>
                  <a:cubicBezTo>
                    <a:pt x="2226" y="545"/>
                    <a:pt x="2210" y="523"/>
                    <a:pt x="2193" y="523"/>
                  </a:cubicBezTo>
                  <a:cubicBezTo>
                    <a:pt x="2187" y="523"/>
                    <a:pt x="2181" y="526"/>
                    <a:pt x="2176" y="532"/>
                  </a:cubicBezTo>
                  <a:cubicBezTo>
                    <a:pt x="1290" y="1635"/>
                    <a:pt x="242" y="2912"/>
                    <a:pt x="154" y="4380"/>
                  </a:cubicBezTo>
                  <a:cubicBezTo>
                    <a:pt x="135" y="4400"/>
                    <a:pt x="117" y="4422"/>
                    <a:pt x="97" y="4442"/>
                  </a:cubicBezTo>
                  <a:cubicBezTo>
                    <a:pt x="79" y="4459"/>
                    <a:pt x="91" y="4478"/>
                    <a:pt x="109" y="4484"/>
                  </a:cubicBezTo>
                  <a:cubicBezTo>
                    <a:pt x="77" y="4552"/>
                    <a:pt x="45" y="4619"/>
                    <a:pt x="14" y="4688"/>
                  </a:cubicBezTo>
                  <a:cubicBezTo>
                    <a:pt x="1" y="4717"/>
                    <a:pt x="25" y="4741"/>
                    <a:pt x="49" y="4741"/>
                  </a:cubicBezTo>
                  <a:cubicBezTo>
                    <a:pt x="61" y="4741"/>
                    <a:pt x="73" y="4735"/>
                    <a:pt x="79" y="4720"/>
                  </a:cubicBezTo>
                  <a:cubicBezTo>
                    <a:pt x="102" y="4674"/>
                    <a:pt x="125" y="4628"/>
                    <a:pt x="146" y="4583"/>
                  </a:cubicBezTo>
                  <a:cubicBezTo>
                    <a:pt x="147" y="4605"/>
                    <a:pt x="164" y="4615"/>
                    <a:pt x="181" y="4615"/>
                  </a:cubicBezTo>
                  <a:cubicBezTo>
                    <a:pt x="201" y="4615"/>
                    <a:pt x="222" y="4602"/>
                    <a:pt x="222" y="4576"/>
                  </a:cubicBezTo>
                  <a:cubicBezTo>
                    <a:pt x="222" y="4520"/>
                    <a:pt x="226" y="4467"/>
                    <a:pt x="229" y="4412"/>
                  </a:cubicBezTo>
                  <a:cubicBezTo>
                    <a:pt x="235" y="4400"/>
                    <a:pt x="241" y="4388"/>
                    <a:pt x="247" y="4376"/>
                  </a:cubicBezTo>
                  <a:cubicBezTo>
                    <a:pt x="741" y="3891"/>
                    <a:pt x="1086" y="3306"/>
                    <a:pt x="1406" y="2692"/>
                  </a:cubicBezTo>
                  <a:cubicBezTo>
                    <a:pt x="1796" y="1948"/>
                    <a:pt x="2038" y="982"/>
                    <a:pt x="2600" y="352"/>
                  </a:cubicBezTo>
                  <a:cubicBezTo>
                    <a:pt x="2628" y="320"/>
                    <a:pt x="2598" y="281"/>
                    <a:pt x="2564" y="281"/>
                  </a:cubicBezTo>
                  <a:cubicBezTo>
                    <a:pt x="2556" y="281"/>
                    <a:pt x="2546" y="284"/>
                    <a:pt x="2538" y="290"/>
                  </a:cubicBezTo>
                  <a:cubicBezTo>
                    <a:pt x="2624" y="201"/>
                    <a:pt x="2717" y="118"/>
                    <a:pt x="2814" y="42"/>
                  </a:cubicBezTo>
                  <a:cubicBezTo>
                    <a:pt x="2834" y="28"/>
                    <a:pt x="2821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823;p62"/>
            <p:cNvSpPr/>
            <p:nvPr/>
          </p:nvSpPr>
          <p:spPr>
            <a:xfrm>
              <a:off x="1511325" y="3540275"/>
              <a:ext cx="70725" cy="61525"/>
            </a:xfrm>
            <a:custGeom>
              <a:avLst/>
              <a:gdLst/>
              <a:ahLst/>
              <a:cxnLst/>
              <a:rect l="l" t="t" r="r" b="b"/>
              <a:pathLst>
                <a:path w="2829" h="2461" extrusionOk="0">
                  <a:moveTo>
                    <a:pt x="2768" y="0"/>
                  </a:moveTo>
                  <a:cubicBezTo>
                    <a:pt x="2762" y="0"/>
                    <a:pt x="2757" y="1"/>
                    <a:pt x="2751" y="4"/>
                  </a:cubicBezTo>
                  <a:cubicBezTo>
                    <a:pt x="2644" y="45"/>
                    <a:pt x="2540" y="93"/>
                    <a:pt x="2437" y="142"/>
                  </a:cubicBezTo>
                  <a:cubicBezTo>
                    <a:pt x="2433" y="125"/>
                    <a:pt x="2420" y="111"/>
                    <a:pt x="2403" y="111"/>
                  </a:cubicBezTo>
                  <a:cubicBezTo>
                    <a:pt x="2396" y="111"/>
                    <a:pt x="2389" y="113"/>
                    <a:pt x="2381" y="118"/>
                  </a:cubicBezTo>
                  <a:cubicBezTo>
                    <a:pt x="2298" y="176"/>
                    <a:pt x="2220" y="238"/>
                    <a:pt x="2142" y="301"/>
                  </a:cubicBezTo>
                  <a:cubicBezTo>
                    <a:pt x="1762" y="524"/>
                    <a:pt x="1418" y="797"/>
                    <a:pt x="1090" y="1107"/>
                  </a:cubicBezTo>
                  <a:cubicBezTo>
                    <a:pt x="682" y="1489"/>
                    <a:pt x="185" y="1892"/>
                    <a:pt x="5" y="2439"/>
                  </a:cubicBezTo>
                  <a:cubicBezTo>
                    <a:pt x="0" y="2452"/>
                    <a:pt x="12" y="2460"/>
                    <a:pt x="24" y="2460"/>
                  </a:cubicBezTo>
                  <a:cubicBezTo>
                    <a:pt x="30" y="2460"/>
                    <a:pt x="36" y="2458"/>
                    <a:pt x="39" y="2451"/>
                  </a:cubicBezTo>
                  <a:cubicBezTo>
                    <a:pt x="365" y="1768"/>
                    <a:pt x="1054" y="1104"/>
                    <a:pt x="1777" y="624"/>
                  </a:cubicBezTo>
                  <a:lnTo>
                    <a:pt x="1777" y="624"/>
                  </a:lnTo>
                  <a:cubicBezTo>
                    <a:pt x="1202" y="1189"/>
                    <a:pt x="730" y="1871"/>
                    <a:pt x="105" y="2384"/>
                  </a:cubicBezTo>
                  <a:cubicBezTo>
                    <a:pt x="83" y="2403"/>
                    <a:pt x="99" y="2435"/>
                    <a:pt x="120" y="2435"/>
                  </a:cubicBezTo>
                  <a:cubicBezTo>
                    <a:pt x="124" y="2435"/>
                    <a:pt x="129" y="2433"/>
                    <a:pt x="134" y="2429"/>
                  </a:cubicBezTo>
                  <a:cubicBezTo>
                    <a:pt x="929" y="1837"/>
                    <a:pt x="1489" y="1004"/>
                    <a:pt x="2229" y="352"/>
                  </a:cubicBezTo>
                  <a:cubicBezTo>
                    <a:pt x="2408" y="253"/>
                    <a:pt x="2592" y="165"/>
                    <a:pt x="2780" y="89"/>
                  </a:cubicBezTo>
                  <a:cubicBezTo>
                    <a:pt x="2829" y="70"/>
                    <a:pt x="2811" y="0"/>
                    <a:pt x="2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824;p62"/>
            <p:cNvSpPr/>
            <p:nvPr/>
          </p:nvSpPr>
          <p:spPr>
            <a:xfrm>
              <a:off x="1514675" y="3586625"/>
              <a:ext cx="166325" cy="40450"/>
            </a:xfrm>
            <a:custGeom>
              <a:avLst/>
              <a:gdLst/>
              <a:ahLst/>
              <a:cxnLst/>
              <a:rect l="l" t="t" r="r" b="b"/>
              <a:pathLst>
                <a:path w="6653" h="1618" extrusionOk="0">
                  <a:moveTo>
                    <a:pt x="943" y="440"/>
                  </a:moveTo>
                  <a:cubicBezTo>
                    <a:pt x="1247" y="440"/>
                    <a:pt x="1564" y="489"/>
                    <a:pt x="1807" y="501"/>
                  </a:cubicBezTo>
                  <a:cubicBezTo>
                    <a:pt x="2411" y="529"/>
                    <a:pt x="3014" y="566"/>
                    <a:pt x="3618" y="615"/>
                  </a:cubicBezTo>
                  <a:cubicBezTo>
                    <a:pt x="4570" y="693"/>
                    <a:pt x="5492" y="834"/>
                    <a:pt x="6299" y="1346"/>
                  </a:cubicBezTo>
                  <a:cubicBezTo>
                    <a:pt x="6272" y="1341"/>
                    <a:pt x="6244" y="1337"/>
                    <a:pt x="6217" y="1332"/>
                  </a:cubicBezTo>
                  <a:cubicBezTo>
                    <a:pt x="6216" y="1315"/>
                    <a:pt x="6203" y="1302"/>
                    <a:pt x="6187" y="1302"/>
                  </a:cubicBezTo>
                  <a:cubicBezTo>
                    <a:pt x="6186" y="1302"/>
                    <a:pt x="6184" y="1302"/>
                    <a:pt x="6183" y="1302"/>
                  </a:cubicBezTo>
                  <a:cubicBezTo>
                    <a:pt x="6157" y="1305"/>
                    <a:pt x="6132" y="1308"/>
                    <a:pt x="6108" y="1310"/>
                  </a:cubicBezTo>
                  <a:cubicBezTo>
                    <a:pt x="4172" y="944"/>
                    <a:pt x="2174" y="1081"/>
                    <a:pt x="256" y="594"/>
                  </a:cubicBezTo>
                  <a:cubicBezTo>
                    <a:pt x="443" y="474"/>
                    <a:pt x="688" y="440"/>
                    <a:pt x="943" y="440"/>
                  </a:cubicBezTo>
                  <a:close/>
                  <a:moveTo>
                    <a:pt x="2630" y="1"/>
                  </a:moveTo>
                  <a:cubicBezTo>
                    <a:pt x="1817" y="1"/>
                    <a:pt x="1000" y="159"/>
                    <a:pt x="216" y="470"/>
                  </a:cubicBezTo>
                  <a:cubicBezTo>
                    <a:pt x="191" y="480"/>
                    <a:pt x="200" y="516"/>
                    <a:pt x="223" y="516"/>
                  </a:cubicBezTo>
                  <a:cubicBezTo>
                    <a:pt x="226" y="516"/>
                    <a:pt x="229" y="515"/>
                    <a:pt x="232" y="514"/>
                  </a:cubicBezTo>
                  <a:lnTo>
                    <a:pt x="280" y="498"/>
                  </a:lnTo>
                  <a:lnTo>
                    <a:pt x="280" y="498"/>
                  </a:lnTo>
                  <a:cubicBezTo>
                    <a:pt x="241" y="519"/>
                    <a:pt x="205" y="545"/>
                    <a:pt x="172" y="574"/>
                  </a:cubicBezTo>
                  <a:cubicBezTo>
                    <a:pt x="157" y="570"/>
                    <a:pt x="141" y="567"/>
                    <a:pt x="127" y="563"/>
                  </a:cubicBezTo>
                  <a:cubicBezTo>
                    <a:pt x="124" y="563"/>
                    <a:pt x="121" y="562"/>
                    <a:pt x="118" y="562"/>
                  </a:cubicBezTo>
                  <a:cubicBezTo>
                    <a:pt x="89" y="562"/>
                    <a:pt x="83" y="611"/>
                    <a:pt x="116" y="621"/>
                  </a:cubicBezTo>
                  <a:cubicBezTo>
                    <a:pt x="1971" y="1146"/>
                    <a:pt x="3910" y="1044"/>
                    <a:pt x="5800" y="1346"/>
                  </a:cubicBezTo>
                  <a:cubicBezTo>
                    <a:pt x="5105" y="1431"/>
                    <a:pt x="4384" y="1543"/>
                    <a:pt x="3681" y="1543"/>
                  </a:cubicBezTo>
                  <a:cubicBezTo>
                    <a:pt x="3441" y="1543"/>
                    <a:pt x="3203" y="1530"/>
                    <a:pt x="2969" y="1498"/>
                  </a:cubicBezTo>
                  <a:cubicBezTo>
                    <a:pt x="1974" y="1362"/>
                    <a:pt x="978" y="981"/>
                    <a:pt x="43" y="635"/>
                  </a:cubicBezTo>
                  <a:cubicBezTo>
                    <a:pt x="40" y="634"/>
                    <a:pt x="37" y="634"/>
                    <a:pt x="34" y="634"/>
                  </a:cubicBezTo>
                  <a:cubicBezTo>
                    <a:pt x="13" y="634"/>
                    <a:pt x="0" y="665"/>
                    <a:pt x="24" y="674"/>
                  </a:cubicBezTo>
                  <a:cubicBezTo>
                    <a:pt x="966" y="1038"/>
                    <a:pt x="1951" y="1426"/>
                    <a:pt x="2954" y="1569"/>
                  </a:cubicBezTo>
                  <a:cubicBezTo>
                    <a:pt x="3197" y="1604"/>
                    <a:pt x="3443" y="1618"/>
                    <a:pt x="3691" y="1618"/>
                  </a:cubicBezTo>
                  <a:cubicBezTo>
                    <a:pt x="4479" y="1618"/>
                    <a:pt x="5284" y="1474"/>
                    <a:pt x="6056" y="1389"/>
                  </a:cubicBezTo>
                  <a:cubicBezTo>
                    <a:pt x="6168" y="1409"/>
                    <a:pt x="6280" y="1430"/>
                    <a:pt x="6391" y="1453"/>
                  </a:cubicBezTo>
                  <a:cubicBezTo>
                    <a:pt x="6394" y="1454"/>
                    <a:pt x="6397" y="1454"/>
                    <a:pt x="6400" y="1454"/>
                  </a:cubicBezTo>
                  <a:cubicBezTo>
                    <a:pt x="6413" y="1454"/>
                    <a:pt x="6424" y="1448"/>
                    <a:pt x="6431" y="1437"/>
                  </a:cubicBezTo>
                  <a:cubicBezTo>
                    <a:pt x="6469" y="1465"/>
                    <a:pt x="6509" y="1486"/>
                    <a:pt x="6548" y="1517"/>
                  </a:cubicBezTo>
                  <a:cubicBezTo>
                    <a:pt x="6558" y="1525"/>
                    <a:pt x="6569" y="1528"/>
                    <a:pt x="6579" y="1528"/>
                  </a:cubicBezTo>
                  <a:cubicBezTo>
                    <a:pt x="6620" y="1528"/>
                    <a:pt x="6653" y="1474"/>
                    <a:pt x="6613" y="1442"/>
                  </a:cubicBezTo>
                  <a:cubicBezTo>
                    <a:pt x="5708" y="727"/>
                    <a:pt x="4616" y="581"/>
                    <a:pt x="3494" y="499"/>
                  </a:cubicBezTo>
                  <a:cubicBezTo>
                    <a:pt x="2873" y="455"/>
                    <a:pt x="2250" y="414"/>
                    <a:pt x="1628" y="394"/>
                  </a:cubicBezTo>
                  <a:cubicBezTo>
                    <a:pt x="1412" y="387"/>
                    <a:pt x="1167" y="356"/>
                    <a:pt x="928" y="356"/>
                  </a:cubicBezTo>
                  <a:cubicBezTo>
                    <a:pt x="834" y="356"/>
                    <a:pt x="741" y="361"/>
                    <a:pt x="651" y="374"/>
                  </a:cubicBezTo>
                  <a:cubicBezTo>
                    <a:pt x="1281" y="182"/>
                    <a:pt x="1928" y="85"/>
                    <a:pt x="2573" y="85"/>
                  </a:cubicBezTo>
                  <a:cubicBezTo>
                    <a:pt x="3671" y="85"/>
                    <a:pt x="4765" y="366"/>
                    <a:pt x="5764" y="937"/>
                  </a:cubicBezTo>
                  <a:cubicBezTo>
                    <a:pt x="5770" y="941"/>
                    <a:pt x="5777" y="942"/>
                    <a:pt x="5782" y="942"/>
                  </a:cubicBezTo>
                  <a:cubicBezTo>
                    <a:pt x="5816" y="942"/>
                    <a:pt x="5835" y="888"/>
                    <a:pt x="5797" y="866"/>
                  </a:cubicBezTo>
                  <a:cubicBezTo>
                    <a:pt x="4803" y="285"/>
                    <a:pt x="3719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825;p62"/>
            <p:cNvSpPr/>
            <p:nvPr/>
          </p:nvSpPr>
          <p:spPr>
            <a:xfrm>
              <a:off x="1489500" y="3609200"/>
              <a:ext cx="94600" cy="57075"/>
            </a:xfrm>
            <a:custGeom>
              <a:avLst/>
              <a:gdLst/>
              <a:ahLst/>
              <a:cxnLst/>
              <a:rect l="l" t="t" r="r" b="b"/>
              <a:pathLst>
                <a:path w="3784" h="2283" extrusionOk="0">
                  <a:moveTo>
                    <a:pt x="398" y="233"/>
                  </a:moveTo>
                  <a:cubicBezTo>
                    <a:pt x="1396" y="715"/>
                    <a:pt x="2346" y="1273"/>
                    <a:pt x="3241" y="1928"/>
                  </a:cubicBezTo>
                  <a:cubicBezTo>
                    <a:pt x="2247" y="1443"/>
                    <a:pt x="1296" y="877"/>
                    <a:pt x="398" y="233"/>
                  </a:cubicBezTo>
                  <a:close/>
                  <a:moveTo>
                    <a:pt x="46" y="1"/>
                  </a:moveTo>
                  <a:cubicBezTo>
                    <a:pt x="17" y="1"/>
                    <a:pt x="0" y="44"/>
                    <a:pt x="31" y="58"/>
                  </a:cubicBezTo>
                  <a:cubicBezTo>
                    <a:pt x="131" y="103"/>
                    <a:pt x="230" y="151"/>
                    <a:pt x="328" y="199"/>
                  </a:cubicBezTo>
                  <a:cubicBezTo>
                    <a:pt x="316" y="203"/>
                    <a:pt x="314" y="221"/>
                    <a:pt x="324" y="230"/>
                  </a:cubicBezTo>
                  <a:cubicBezTo>
                    <a:pt x="1320" y="998"/>
                    <a:pt x="2402" y="1639"/>
                    <a:pt x="3546" y="2158"/>
                  </a:cubicBezTo>
                  <a:cubicBezTo>
                    <a:pt x="3596" y="2197"/>
                    <a:pt x="3646" y="2233"/>
                    <a:pt x="3694" y="2272"/>
                  </a:cubicBezTo>
                  <a:cubicBezTo>
                    <a:pt x="3704" y="2279"/>
                    <a:pt x="3714" y="2282"/>
                    <a:pt x="3723" y="2282"/>
                  </a:cubicBezTo>
                  <a:cubicBezTo>
                    <a:pt x="3753" y="2282"/>
                    <a:pt x="3779" y="2252"/>
                    <a:pt x="3774" y="2224"/>
                  </a:cubicBezTo>
                  <a:cubicBezTo>
                    <a:pt x="3784" y="2206"/>
                    <a:pt x="3777" y="2185"/>
                    <a:pt x="3758" y="2177"/>
                  </a:cubicBezTo>
                  <a:cubicBezTo>
                    <a:pt x="3733" y="2166"/>
                    <a:pt x="3709" y="2153"/>
                    <a:pt x="3684" y="2142"/>
                  </a:cubicBezTo>
                  <a:cubicBezTo>
                    <a:pt x="2569" y="1278"/>
                    <a:pt x="1360" y="550"/>
                    <a:pt x="58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826;p62"/>
            <p:cNvSpPr/>
            <p:nvPr/>
          </p:nvSpPr>
          <p:spPr>
            <a:xfrm>
              <a:off x="1453550" y="3617450"/>
              <a:ext cx="94000" cy="80575"/>
            </a:xfrm>
            <a:custGeom>
              <a:avLst/>
              <a:gdLst/>
              <a:ahLst/>
              <a:cxnLst/>
              <a:rect l="l" t="t" r="r" b="b"/>
              <a:pathLst>
                <a:path w="3760" h="3223" extrusionOk="0">
                  <a:moveTo>
                    <a:pt x="161" y="151"/>
                  </a:moveTo>
                  <a:lnTo>
                    <a:pt x="161" y="151"/>
                  </a:lnTo>
                  <a:cubicBezTo>
                    <a:pt x="1231" y="891"/>
                    <a:pt x="2220" y="1743"/>
                    <a:pt x="3107" y="2695"/>
                  </a:cubicBezTo>
                  <a:cubicBezTo>
                    <a:pt x="2073" y="1903"/>
                    <a:pt x="1127" y="1032"/>
                    <a:pt x="161" y="151"/>
                  </a:cubicBezTo>
                  <a:close/>
                  <a:moveTo>
                    <a:pt x="87" y="125"/>
                  </a:moveTo>
                  <a:cubicBezTo>
                    <a:pt x="1003" y="1183"/>
                    <a:pt x="2113" y="2092"/>
                    <a:pt x="3249" y="2915"/>
                  </a:cubicBezTo>
                  <a:cubicBezTo>
                    <a:pt x="1930" y="2284"/>
                    <a:pt x="730" y="1494"/>
                    <a:pt x="87" y="125"/>
                  </a:cubicBezTo>
                  <a:close/>
                  <a:moveTo>
                    <a:pt x="18" y="1"/>
                  </a:moveTo>
                  <a:cubicBezTo>
                    <a:pt x="9" y="1"/>
                    <a:pt x="0" y="8"/>
                    <a:pt x="5" y="20"/>
                  </a:cubicBezTo>
                  <a:cubicBezTo>
                    <a:pt x="601" y="1627"/>
                    <a:pt x="2088" y="2478"/>
                    <a:pt x="3572" y="3151"/>
                  </a:cubicBezTo>
                  <a:cubicBezTo>
                    <a:pt x="3573" y="3152"/>
                    <a:pt x="3574" y="3152"/>
                    <a:pt x="3575" y="3152"/>
                  </a:cubicBezTo>
                  <a:cubicBezTo>
                    <a:pt x="3576" y="3152"/>
                    <a:pt x="3578" y="3151"/>
                    <a:pt x="3580" y="3151"/>
                  </a:cubicBezTo>
                  <a:cubicBezTo>
                    <a:pt x="3609" y="3173"/>
                    <a:pt x="3639" y="3194"/>
                    <a:pt x="3669" y="3214"/>
                  </a:cubicBezTo>
                  <a:cubicBezTo>
                    <a:pt x="3677" y="3220"/>
                    <a:pt x="3686" y="3222"/>
                    <a:pt x="3694" y="3222"/>
                  </a:cubicBezTo>
                  <a:cubicBezTo>
                    <a:pt x="3729" y="3222"/>
                    <a:pt x="3760" y="3176"/>
                    <a:pt x="3724" y="3150"/>
                  </a:cubicBezTo>
                  <a:cubicBezTo>
                    <a:pt x="3624" y="3081"/>
                    <a:pt x="3528" y="3008"/>
                    <a:pt x="3431" y="2936"/>
                  </a:cubicBezTo>
                  <a:cubicBezTo>
                    <a:pt x="3429" y="2934"/>
                    <a:pt x="3431" y="2931"/>
                    <a:pt x="3428" y="2930"/>
                  </a:cubicBezTo>
                  <a:cubicBezTo>
                    <a:pt x="2444" y="1830"/>
                    <a:pt x="1321" y="861"/>
                    <a:pt x="87" y="51"/>
                  </a:cubicBezTo>
                  <a:cubicBezTo>
                    <a:pt x="84" y="48"/>
                    <a:pt x="80" y="47"/>
                    <a:pt x="76" y="47"/>
                  </a:cubicBezTo>
                  <a:cubicBezTo>
                    <a:pt x="68" y="47"/>
                    <a:pt x="60" y="52"/>
                    <a:pt x="57" y="60"/>
                  </a:cubicBezTo>
                  <a:cubicBezTo>
                    <a:pt x="49" y="44"/>
                    <a:pt x="39" y="27"/>
                    <a:pt x="33" y="11"/>
                  </a:cubicBezTo>
                  <a:cubicBezTo>
                    <a:pt x="30" y="4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827;p62"/>
            <p:cNvSpPr/>
            <p:nvPr/>
          </p:nvSpPr>
          <p:spPr>
            <a:xfrm>
              <a:off x="1407725" y="3633350"/>
              <a:ext cx="117650" cy="110875"/>
            </a:xfrm>
            <a:custGeom>
              <a:avLst/>
              <a:gdLst/>
              <a:ahLst/>
              <a:cxnLst/>
              <a:rect l="l" t="t" r="r" b="b"/>
              <a:pathLst>
                <a:path w="4706" h="4435" extrusionOk="0">
                  <a:moveTo>
                    <a:pt x="239" y="216"/>
                  </a:moveTo>
                  <a:lnTo>
                    <a:pt x="239" y="216"/>
                  </a:lnTo>
                  <a:cubicBezTo>
                    <a:pt x="1564" y="1307"/>
                    <a:pt x="2804" y="2474"/>
                    <a:pt x="3943" y="3757"/>
                  </a:cubicBezTo>
                  <a:lnTo>
                    <a:pt x="3943" y="3758"/>
                  </a:lnTo>
                  <a:cubicBezTo>
                    <a:pt x="2640" y="2647"/>
                    <a:pt x="1416" y="1466"/>
                    <a:pt x="239" y="216"/>
                  </a:cubicBezTo>
                  <a:close/>
                  <a:moveTo>
                    <a:pt x="87" y="123"/>
                  </a:moveTo>
                  <a:lnTo>
                    <a:pt x="87" y="123"/>
                  </a:lnTo>
                  <a:cubicBezTo>
                    <a:pt x="1305" y="1528"/>
                    <a:pt x="2661" y="2820"/>
                    <a:pt x="4101" y="3999"/>
                  </a:cubicBezTo>
                  <a:cubicBezTo>
                    <a:pt x="2471" y="2976"/>
                    <a:pt x="922" y="1923"/>
                    <a:pt x="87" y="123"/>
                  </a:cubicBezTo>
                  <a:close/>
                  <a:moveTo>
                    <a:pt x="26" y="1"/>
                  </a:moveTo>
                  <a:cubicBezTo>
                    <a:pt x="12" y="1"/>
                    <a:pt x="1" y="19"/>
                    <a:pt x="15" y="29"/>
                  </a:cubicBezTo>
                  <a:lnTo>
                    <a:pt x="27" y="40"/>
                  </a:lnTo>
                  <a:cubicBezTo>
                    <a:pt x="20" y="43"/>
                    <a:pt x="17" y="51"/>
                    <a:pt x="21" y="57"/>
                  </a:cubicBezTo>
                  <a:cubicBezTo>
                    <a:pt x="768" y="1970"/>
                    <a:pt x="2502" y="3103"/>
                    <a:pt x="4185" y="4133"/>
                  </a:cubicBezTo>
                  <a:cubicBezTo>
                    <a:pt x="4191" y="4136"/>
                    <a:pt x="4196" y="4138"/>
                    <a:pt x="4201" y="4138"/>
                  </a:cubicBezTo>
                  <a:cubicBezTo>
                    <a:pt x="4216" y="4138"/>
                    <a:pt x="4227" y="4124"/>
                    <a:pt x="4229" y="4107"/>
                  </a:cubicBezTo>
                  <a:cubicBezTo>
                    <a:pt x="4253" y="4126"/>
                    <a:pt x="4277" y="4146"/>
                    <a:pt x="4301" y="4166"/>
                  </a:cubicBezTo>
                  <a:cubicBezTo>
                    <a:pt x="4309" y="4176"/>
                    <a:pt x="4317" y="4185"/>
                    <a:pt x="4326" y="4194"/>
                  </a:cubicBezTo>
                  <a:cubicBezTo>
                    <a:pt x="4331" y="4202"/>
                    <a:pt x="4341" y="4206"/>
                    <a:pt x="4350" y="4206"/>
                  </a:cubicBezTo>
                  <a:cubicBezTo>
                    <a:pt x="4441" y="4280"/>
                    <a:pt x="4531" y="4354"/>
                    <a:pt x="4623" y="4426"/>
                  </a:cubicBezTo>
                  <a:cubicBezTo>
                    <a:pt x="4631" y="4432"/>
                    <a:pt x="4639" y="4434"/>
                    <a:pt x="4647" y="4434"/>
                  </a:cubicBezTo>
                  <a:cubicBezTo>
                    <a:pt x="4678" y="4434"/>
                    <a:pt x="4705" y="4392"/>
                    <a:pt x="4674" y="4368"/>
                  </a:cubicBezTo>
                  <a:cubicBezTo>
                    <a:pt x="4537" y="4256"/>
                    <a:pt x="4402" y="4142"/>
                    <a:pt x="4266" y="4029"/>
                  </a:cubicBezTo>
                  <a:cubicBezTo>
                    <a:pt x="2995" y="2547"/>
                    <a:pt x="1592" y="1186"/>
                    <a:pt x="36" y="4"/>
                  </a:cubicBezTo>
                  <a:cubicBezTo>
                    <a:pt x="33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828;p62"/>
            <p:cNvSpPr/>
            <p:nvPr/>
          </p:nvSpPr>
          <p:spPr>
            <a:xfrm>
              <a:off x="1358300" y="3647325"/>
              <a:ext cx="118250" cy="135650"/>
            </a:xfrm>
            <a:custGeom>
              <a:avLst/>
              <a:gdLst/>
              <a:ahLst/>
              <a:cxnLst/>
              <a:rect l="l" t="t" r="r" b="b"/>
              <a:pathLst>
                <a:path w="4730" h="5426" extrusionOk="0">
                  <a:moveTo>
                    <a:pt x="42" y="64"/>
                  </a:moveTo>
                  <a:lnTo>
                    <a:pt x="42" y="64"/>
                  </a:lnTo>
                  <a:cubicBezTo>
                    <a:pt x="1089" y="1894"/>
                    <a:pt x="2266" y="3706"/>
                    <a:pt x="3971" y="4962"/>
                  </a:cubicBezTo>
                  <a:cubicBezTo>
                    <a:pt x="2112" y="3825"/>
                    <a:pt x="765" y="2122"/>
                    <a:pt x="42" y="64"/>
                  </a:cubicBezTo>
                  <a:close/>
                  <a:moveTo>
                    <a:pt x="51" y="1"/>
                  </a:moveTo>
                  <a:cubicBezTo>
                    <a:pt x="38" y="1"/>
                    <a:pt x="25" y="14"/>
                    <a:pt x="27" y="30"/>
                  </a:cubicBezTo>
                  <a:cubicBezTo>
                    <a:pt x="24" y="26"/>
                    <a:pt x="20" y="24"/>
                    <a:pt x="16" y="24"/>
                  </a:cubicBezTo>
                  <a:cubicBezTo>
                    <a:pt x="8" y="24"/>
                    <a:pt x="1" y="31"/>
                    <a:pt x="3" y="41"/>
                  </a:cubicBezTo>
                  <a:cubicBezTo>
                    <a:pt x="690" y="2202"/>
                    <a:pt x="2130" y="3966"/>
                    <a:pt x="4080" y="5115"/>
                  </a:cubicBezTo>
                  <a:cubicBezTo>
                    <a:pt x="4085" y="5118"/>
                    <a:pt x="4091" y="5119"/>
                    <a:pt x="4096" y="5119"/>
                  </a:cubicBezTo>
                  <a:cubicBezTo>
                    <a:pt x="4102" y="5119"/>
                    <a:pt x="4107" y="5118"/>
                    <a:pt x="4112" y="5115"/>
                  </a:cubicBezTo>
                  <a:cubicBezTo>
                    <a:pt x="4148" y="5155"/>
                    <a:pt x="4181" y="5197"/>
                    <a:pt x="4217" y="5235"/>
                  </a:cubicBezTo>
                  <a:cubicBezTo>
                    <a:pt x="4226" y="5245"/>
                    <a:pt x="4234" y="5248"/>
                    <a:pt x="4243" y="5248"/>
                  </a:cubicBezTo>
                  <a:cubicBezTo>
                    <a:pt x="4271" y="5248"/>
                    <a:pt x="4295" y="5205"/>
                    <a:pt x="4269" y="5177"/>
                  </a:cubicBezTo>
                  <a:lnTo>
                    <a:pt x="4269" y="5177"/>
                  </a:lnTo>
                  <a:cubicBezTo>
                    <a:pt x="4393" y="5259"/>
                    <a:pt x="4521" y="5341"/>
                    <a:pt x="4651" y="5420"/>
                  </a:cubicBezTo>
                  <a:cubicBezTo>
                    <a:pt x="4658" y="5424"/>
                    <a:pt x="4665" y="5426"/>
                    <a:pt x="4671" y="5426"/>
                  </a:cubicBezTo>
                  <a:cubicBezTo>
                    <a:pt x="4708" y="5426"/>
                    <a:pt x="4729" y="5366"/>
                    <a:pt x="4689" y="5342"/>
                  </a:cubicBezTo>
                  <a:cubicBezTo>
                    <a:pt x="4456" y="5201"/>
                    <a:pt x="4236" y="5050"/>
                    <a:pt x="4023" y="4891"/>
                  </a:cubicBezTo>
                  <a:cubicBezTo>
                    <a:pt x="3344" y="4081"/>
                    <a:pt x="2814" y="3138"/>
                    <a:pt x="2165" y="2306"/>
                  </a:cubicBezTo>
                  <a:cubicBezTo>
                    <a:pt x="1543" y="1508"/>
                    <a:pt x="875" y="749"/>
                    <a:pt x="161" y="34"/>
                  </a:cubicBezTo>
                  <a:cubicBezTo>
                    <a:pt x="157" y="31"/>
                    <a:pt x="153" y="30"/>
                    <a:pt x="150" y="30"/>
                  </a:cubicBezTo>
                  <a:cubicBezTo>
                    <a:pt x="137" y="30"/>
                    <a:pt x="127" y="49"/>
                    <a:pt x="139" y="61"/>
                  </a:cubicBezTo>
                  <a:cubicBezTo>
                    <a:pt x="974" y="964"/>
                    <a:pt x="1778" y="1891"/>
                    <a:pt x="2509" y="2882"/>
                  </a:cubicBezTo>
                  <a:cubicBezTo>
                    <a:pt x="2945" y="3474"/>
                    <a:pt x="3325" y="4111"/>
                    <a:pt x="3769" y="4697"/>
                  </a:cubicBezTo>
                  <a:cubicBezTo>
                    <a:pt x="2202" y="3443"/>
                    <a:pt x="1123" y="1727"/>
                    <a:pt x="69" y="12"/>
                  </a:cubicBezTo>
                  <a:cubicBezTo>
                    <a:pt x="64" y="4"/>
                    <a:pt x="57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829;p62"/>
            <p:cNvSpPr/>
            <p:nvPr/>
          </p:nvSpPr>
          <p:spPr>
            <a:xfrm>
              <a:off x="1263150" y="3676975"/>
              <a:ext cx="157475" cy="106400"/>
            </a:xfrm>
            <a:custGeom>
              <a:avLst/>
              <a:gdLst/>
              <a:ahLst/>
              <a:cxnLst/>
              <a:rect l="l" t="t" r="r" b="b"/>
              <a:pathLst>
                <a:path w="6299" h="4256" extrusionOk="0">
                  <a:moveTo>
                    <a:pt x="274" y="250"/>
                  </a:moveTo>
                  <a:cubicBezTo>
                    <a:pt x="1778" y="1387"/>
                    <a:pt x="3578" y="2040"/>
                    <a:pt x="5061" y="3177"/>
                  </a:cubicBezTo>
                  <a:cubicBezTo>
                    <a:pt x="3462" y="2175"/>
                    <a:pt x="1384" y="1863"/>
                    <a:pt x="274" y="250"/>
                  </a:cubicBezTo>
                  <a:close/>
                  <a:moveTo>
                    <a:pt x="148" y="57"/>
                  </a:moveTo>
                  <a:lnTo>
                    <a:pt x="148" y="57"/>
                  </a:lnTo>
                  <a:cubicBezTo>
                    <a:pt x="1131" y="473"/>
                    <a:pt x="2106" y="902"/>
                    <a:pt x="3057" y="1390"/>
                  </a:cubicBezTo>
                  <a:cubicBezTo>
                    <a:pt x="3580" y="1658"/>
                    <a:pt x="4172" y="1912"/>
                    <a:pt x="4631" y="2277"/>
                  </a:cubicBezTo>
                  <a:cubicBezTo>
                    <a:pt x="4999" y="2569"/>
                    <a:pt x="5173" y="2967"/>
                    <a:pt x="5408" y="3340"/>
                  </a:cubicBezTo>
                  <a:cubicBezTo>
                    <a:pt x="3851" y="2022"/>
                    <a:pt x="1877" y="1312"/>
                    <a:pt x="198" y="135"/>
                  </a:cubicBezTo>
                  <a:cubicBezTo>
                    <a:pt x="180" y="107"/>
                    <a:pt x="164" y="82"/>
                    <a:pt x="148" y="57"/>
                  </a:cubicBezTo>
                  <a:close/>
                  <a:moveTo>
                    <a:pt x="105" y="0"/>
                  </a:moveTo>
                  <a:cubicBezTo>
                    <a:pt x="94" y="0"/>
                    <a:pt x="82" y="14"/>
                    <a:pt x="90" y="27"/>
                  </a:cubicBezTo>
                  <a:cubicBezTo>
                    <a:pt x="100" y="47"/>
                    <a:pt x="111" y="63"/>
                    <a:pt x="122" y="82"/>
                  </a:cubicBezTo>
                  <a:cubicBezTo>
                    <a:pt x="94" y="62"/>
                    <a:pt x="66" y="43"/>
                    <a:pt x="39" y="23"/>
                  </a:cubicBezTo>
                  <a:cubicBezTo>
                    <a:pt x="35" y="21"/>
                    <a:pt x="32" y="20"/>
                    <a:pt x="28" y="20"/>
                  </a:cubicBezTo>
                  <a:cubicBezTo>
                    <a:pt x="13" y="20"/>
                    <a:pt x="0" y="39"/>
                    <a:pt x="15" y="51"/>
                  </a:cubicBezTo>
                  <a:cubicBezTo>
                    <a:pt x="68" y="94"/>
                    <a:pt x="124" y="134"/>
                    <a:pt x="179" y="177"/>
                  </a:cubicBezTo>
                  <a:cubicBezTo>
                    <a:pt x="1455" y="2233"/>
                    <a:pt x="4256" y="2276"/>
                    <a:pt x="5902" y="3928"/>
                  </a:cubicBezTo>
                  <a:cubicBezTo>
                    <a:pt x="5906" y="3932"/>
                    <a:pt x="5910" y="3931"/>
                    <a:pt x="5914" y="3933"/>
                  </a:cubicBezTo>
                  <a:cubicBezTo>
                    <a:pt x="6010" y="4032"/>
                    <a:pt x="6104" y="4134"/>
                    <a:pt x="6196" y="4239"/>
                  </a:cubicBezTo>
                  <a:cubicBezTo>
                    <a:pt x="6206" y="4251"/>
                    <a:pt x="6219" y="4256"/>
                    <a:pt x="6232" y="4256"/>
                  </a:cubicBezTo>
                  <a:cubicBezTo>
                    <a:pt x="6266" y="4256"/>
                    <a:pt x="6298" y="4221"/>
                    <a:pt x="6271" y="4190"/>
                  </a:cubicBezTo>
                  <a:cubicBezTo>
                    <a:pt x="6068" y="3953"/>
                    <a:pt x="5851" y="3731"/>
                    <a:pt x="5620" y="3523"/>
                  </a:cubicBezTo>
                  <a:cubicBezTo>
                    <a:pt x="5360" y="3169"/>
                    <a:pt x="5225" y="2744"/>
                    <a:pt x="4916" y="2424"/>
                  </a:cubicBezTo>
                  <a:cubicBezTo>
                    <a:pt x="4585" y="2082"/>
                    <a:pt x="4093" y="1861"/>
                    <a:pt x="3682" y="1642"/>
                  </a:cubicBezTo>
                  <a:cubicBezTo>
                    <a:pt x="2544" y="1033"/>
                    <a:pt x="1370" y="483"/>
                    <a:pt x="162" y="25"/>
                  </a:cubicBezTo>
                  <a:cubicBezTo>
                    <a:pt x="160" y="24"/>
                    <a:pt x="157" y="23"/>
                    <a:pt x="155" y="23"/>
                  </a:cubicBezTo>
                  <a:cubicBezTo>
                    <a:pt x="146" y="23"/>
                    <a:pt x="138" y="31"/>
                    <a:pt x="138" y="41"/>
                  </a:cubicBezTo>
                  <a:lnTo>
                    <a:pt x="118" y="9"/>
                  </a:lnTo>
                  <a:cubicBezTo>
                    <a:pt x="115" y="3"/>
                    <a:pt x="110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830;p62"/>
            <p:cNvSpPr/>
            <p:nvPr/>
          </p:nvSpPr>
          <p:spPr>
            <a:xfrm>
              <a:off x="1208550" y="3713575"/>
              <a:ext cx="140025" cy="66000"/>
            </a:xfrm>
            <a:custGeom>
              <a:avLst/>
              <a:gdLst/>
              <a:ahLst/>
              <a:cxnLst/>
              <a:rect l="l" t="t" r="r" b="b"/>
              <a:pathLst>
                <a:path w="5601" h="2640" extrusionOk="0">
                  <a:moveTo>
                    <a:pt x="38" y="1"/>
                  </a:moveTo>
                  <a:cubicBezTo>
                    <a:pt x="15" y="1"/>
                    <a:pt x="0" y="37"/>
                    <a:pt x="27" y="46"/>
                  </a:cubicBezTo>
                  <a:cubicBezTo>
                    <a:pt x="1722" y="680"/>
                    <a:pt x="3877" y="1123"/>
                    <a:pt x="5261" y="2375"/>
                  </a:cubicBezTo>
                  <a:cubicBezTo>
                    <a:pt x="3703" y="1453"/>
                    <a:pt x="1844" y="1220"/>
                    <a:pt x="337" y="196"/>
                  </a:cubicBezTo>
                  <a:cubicBezTo>
                    <a:pt x="335" y="194"/>
                    <a:pt x="333" y="194"/>
                    <a:pt x="331" y="194"/>
                  </a:cubicBezTo>
                  <a:cubicBezTo>
                    <a:pt x="321" y="194"/>
                    <a:pt x="313" y="206"/>
                    <a:pt x="323" y="213"/>
                  </a:cubicBezTo>
                  <a:cubicBezTo>
                    <a:pt x="1830" y="1309"/>
                    <a:pt x="3751" y="1517"/>
                    <a:pt x="5326" y="2485"/>
                  </a:cubicBezTo>
                  <a:cubicBezTo>
                    <a:pt x="5331" y="2489"/>
                    <a:pt x="5336" y="2490"/>
                    <a:pt x="5341" y="2490"/>
                  </a:cubicBezTo>
                  <a:cubicBezTo>
                    <a:pt x="5350" y="2490"/>
                    <a:pt x="5359" y="2485"/>
                    <a:pt x="5364" y="2476"/>
                  </a:cubicBezTo>
                  <a:cubicBezTo>
                    <a:pt x="5416" y="2525"/>
                    <a:pt x="5469" y="2575"/>
                    <a:pt x="5518" y="2627"/>
                  </a:cubicBezTo>
                  <a:cubicBezTo>
                    <a:pt x="5527" y="2636"/>
                    <a:pt x="5536" y="2640"/>
                    <a:pt x="5545" y="2640"/>
                  </a:cubicBezTo>
                  <a:cubicBezTo>
                    <a:pt x="5575" y="2640"/>
                    <a:pt x="5601" y="2595"/>
                    <a:pt x="5573" y="2565"/>
                  </a:cubicBezTo>
                  <a:cubicBezTo>
                    <a:pt x="4209" y="1103"/>
                    <a:pt x="1871" y="636"/>
                    <a:pt x="47" y="2"/>
                  </a:cubicBezTo>
                  <a:cubicBezTo>
                    <a:pt x="44" y="1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831;p62"/>
            <p:cNvSpPr/>
            <p:nvPr/>
          </p:nvSpPr>
          <p:spPr>
            <a:xfrm>
              <a:off x="1149825" y="3753525"/>
              <a:ext cx="187250" cy="62750"/>
            </a:xfrm>
            <a:custGeom>
              <a:avLst/>
              <a:gdLst/>
              <a:ahLst/>
              <a:cxnLst/>
              <a:rect l="l" t="t" r="r" b="b"/>
              <a:pathLst>
                <a:path w="7490" h="2510" extrusionOk="0">
                  <a:moveTo>
                    <a:pt x="33" y="1"/>
                  </a:moveTo>
                  <a:cubicBezTo>
                    <a:pt x="12" y="1"/>
                    <a:pt x="0" y="32"/>
                    <a:pt x="23" y="43"/>
                  </a:cubicBezTo>
                  <a:cubicBezTo>
                    <a:pt x="54" y="61"/>
                    <a:pt x="85" y="73"/>
                    <a:pt x="115" y="87"/>
                  </a:cubicBezTo>
                  <a:cubicBezTo>
                    <a:pt x="106" y="101"/>
                    <a:pt x="109" y="121"/>
                    <a:pt x="127" y="123"/>
                  </a:cubicBezTo>
                  <a:lnTo>
                    <a:pt x="217" y="135"/>
                  </a:lnTo>
                  <a:cubicBezTo>
                    <a:pt x="2509" y="1245"/>
                    <a:pt x="5295" y="927"/>
                    <a:pt x="7393" y="2500"/>
                  </a:cubicBezTo>
                  <a:cubicBezTo>
                    <a:pt x="7402" y="2506"/>
                    <a:pt x="7411" y="2509"/>
                    <a:pt x="7420" y="2509"/>
                  </a:cubicBezTo>
                  <a:cubicBezTo>
                    <a:pt x="7458" y="2509"/>
                    <a:pt x="7489" y="2458"/>
                    <a:pt x="7451" y="2430"/>
                  </a:cubicBezTo>
                  <a:cubicBezTo>
                    <a:pt x="5416" y="893"/>
                    <a:pt x="2713" y="1094"/>
                    <a:pt x="421" y="165"/>
                  </a:cubicBezTo>
                  <a:lnTo>
                    <a:pt x="421" y="165"/>
                  </a:lnTo>
                  <a:cubicBezTo>
                    <a:pt x="2761" y="499"/>
                    <a:pt x="5110" y="899"/>
                    <a:pt x="7137" y="2198"/>
                  </a:cubicBezTo>
                  <a:cubicBezTo>
                    <a:pt x="7142" y="2202"/>
                    <a:pt x="7148" y="2204"/>
                    <a:pt x="7153" y="2204"/>
                  </a:cubicBezTo>
                  <a:cubicBezTo>
                    <a:pt x="7182" y="2204"/>
                    <a:pt x="7198" y="2156"/>
                    <a:pt x="7167" y="2136"/>
                  </a:cubicBezTo>
                  <a:cubicBezTo>
                    <a:pt x="5095" y="790"/>
                    <a:pt x="2656" y="406"/>
                    <a:pt x="251" y="93"/>
                  </a:cubicBezTo>
                  <a:cubicBezTo>
                    <a:pt x="182" y="62"/>
                    <a:pt x="111" y="35"/>
                    <a:pt x="43" y="3"/>
                  </a:cubicBez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832;p62"/>
            <p:cNvSpPr/>
            <p:nvPr/>
          </p:nvSpPr>
          <p:spPr>
            <a:xfrm>
              <a:off x="1125650" y="3783750"/>
              <a:ext cx="142025" cy="109800"/>
            </a:xfrm>
            <a:custGeom>
              <a:avLst/>
              <a:gdLst/>
              <a:ahLst/>
              <a:cxnLst/>
              <a:rect l="l" t="t" r="r" b="b"/>
              <a:pathLst>
                <a:path w="5681" h="4392" extrusionOk="0">
                  <a:moveTo>
                    <a:pt x="369" y="233"/>
                  </a:moveTo>
                  <a:lnTo>
                    <a:pt x="369" y="233"/>
                  </a:lnTo>
                  <a:cubicBezTo>
                    <a:pt x="1333" y="808"/>
                    <a:pt x="2140" y="1560"/>
                    <a:pt x="2977" y="2312"/>
                  </a:cubicBezTo>
                  <a:cubicBezTo>
                    <a:pt x="3233" y="2542"/>
                    <a:pt x="3511" y="2754"/>
                    <a:pt x="3792" y="2959"/>
                  </a:cubicBezTo>
                  <a:cubicBezTo>
                    <a:pt x="2563" y="2171"/>
                    <a:pt x="1422" y="1259"/>
                    <a:pt x="369" y="233"/>
                  </a:cubicBezTo>
                  <a:close/>
                  <a:moveTo>
                    <a:pt x="23" y="1"/>
                  </a:moveTo>
                  <a:cubicBezTo>
                    <a:pt x="9" y="1"/>
                    <a:pt x="0" y="19"/>
                    <a:pt x="11" y="31"/>
                  </a:cubicBezTo>
                  <a:cubicBezTo>
                    <a:pt x="97" y="75"/>
                    <a:pt x="178" y="124"/>
                    <a:pt x="259" y="171"/>
                  </a:cubicBezTo>
                  <a:cubicBezTo>
                    <a:pt x="1510" y="1444"/>
                    <a:pt x="2925" y="2546"/>
                    <a:pt x="4467" y="3446"/>
                  </a:cubicBezTo>
                  <a:cubicBezTo>
                    <a:pt x="4867" y="3735"/>
                    <a:pt x="5258" y="4034"/>
                    <a:pt x="5596" y="4379"/>
                  </a:cubicBezTo>
                  <a:cubicBezTo>
                    <a:pt x="5605" y="4388"/>
                    <a:pt x="5614" y="4391"/>
                    <a:pt x="5622" y="4391"/>
                  </a:cubicBezTo>
                  <a:cubicBezTo>
                    <a:pt x="5653" y="4391"/>
                    <a:pt x="5680" y="4346"/>
                    <a:pt x="5651" y="4315"/>
                  </a:cubicBezTo>
                  <a:cubicBezTo>
                    <a:pt x="5459" y="4123"/>
                    <a:pt x="5258" y="3942"/>
                    <a:pt x="5047" y="3773"/>
                  </a:cubicBezTo>
                  <a:lnTo>
                    <a:pt x="5047" y="3773"/>
                  </a:lnTo>
                  <a:cubicBezTo>
                    <a:pt x="5071" y="3786"/>
                    <a:pt x="5095" y="3801"/>
                    <a:pt x="5120" y="3814"/>
                  </a:cubicBezTo>
                  <a:cubicBezTo>
                    <a:pt x="5125" y="3816"/>
                    <a:pt x="5130" y="3818"/>
                    <a:pt x="5135" y="3818"/>
                  </a:cubicBezTo>
                  <a:cubicBezTo>
                    <a:pt x="5163" y="3818"/>
                    <a:pt x="5179" y="3773"/>
                    <a:pt x="5148" y="3757"/>
                  </a:cubicBezTo>
                  <a:cubicBezTo>
                    <a:pt x="5004" y="3679"/>
                    <a:pt x="4863" y="3597"/>
                    <a:pt x="4722" y="3515"/>
                  </a:cubicBezTo>
                  <a:cubicBezTo>
                    <a:pt x="4082" y="3030"/>
                    <a:pt x="3396" y="2584"/>
                    <a:pt x="2803" y="2048"/>
                  </a:cubicBezTo>
                  <a:cubicBezTo>
                    <a:pt x="2002" y="1327"/>
                    <a:pt x="1204" y="620"/>
                    <a:pt x="250" y="117"/>
                  </a:cubicBezTo>
                  <a:cubicBezTo>
                    <a:pt x="230" y="99"/>
                    <a:pt x="210" y="81"/>
                    <a:pt x="191" y="63"/>
                  </a:cubicBezTo>
                  <a:cubicBezTo>
                    <a:pt x="189" y="60"/>
                    <a:pt x="185" y="58"/>
                    <a:pt x="182" y="58"/>
                  </a:cubicBezTo>
                  <a:cubicBezTo>
                    <a:pt x="175" y="58"/>
                    <a:pt x="168" y="67"/>
                    <a:pt x="169" y="76"/>
                  </a:cubicBezTo>
                  <a:cubicBezTo>
                    <a:pt x="121" y="52"/>
                    <a:pt x="75" y="25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833;p62"/>
            <p:cNvSpPr/>
            <p:nvPr/>
          </p:nvSpPr>
          <p:spPr>
            <a:xfrm>
              <a:off x="964675" y="3610975"/>
              <a:ext cx="105700" cy="178225"/>
            </a:xfrm>
            <a:custGeom>
              <a:avLst/>
              <a:gdLst/>
              <a:ahLst/>
              <a:cxnLst/>
              <a:rect l="l" t="t" r="r" b="b"/>
              <a:pathLst>
                <a:path w="4228" h="7129" extrusionOk="0">
                  <a:moveTo>
                    <a:pt x="280" y="588"/>
                  </a:moveTo>
                  <a:lnTo>
                    <a:pt x="280" y="588"/>
                  </a:lnTo>
                  <a:cubicBezTo>
                    <a:pt x="760" y="1474"/>
                    <a:pt x="1440" y="2218"/>
                    <a:pt x="2062" y="3022"/>
                  </a:cubicBezTo>
                  <a:cubicBezTo>
                    <a:pt x="2950" y="4173"/>
                    <a:pt x="3594" y="5451"/>
                    <a:pt x="4047" y="6824"/>
                  </a:cubicBezTo>
                  <a:cubicBezTo>
                    <a:pt x="2716" y="4857"/>
                    <a:pt x="1072" y="2847"/>
                    <a:pt x="280" y="588"/>
                  </a:cubicBezTo>
                  <a:close/>
                  <a:moveTo>
                    <a:pt x="26" y="0"/>
                  </a:moveTo>
                  <a:cubicBezTo>
                    <a:pt x="13" y="0"/>
                    <a:pt x="1" y="10"/>
                    <a:pt x="6" y="26"/>
                  </a:cubicBezTo>
                  <a:cubicBezTo>
                    <a:pt x="61" y="159"/>
                    <a:pt x="121" y="286"/>
                    <a:pt x="184" y="412"/>
                  </a:cubicBezTo>
                  <a:cubicBezTo>
                    <a:pt x="917" y="2829"/>
                    <a:pt x="2707" y="4941"/>
                    <a:pt x="4083" y="7015"/>
                  </a:cubicBezTo>
                  <a:cubicBezTo>
                    <a:pt x="4089" y="7024"/>
                    <a:pt x="4100" y="7030"/>
                    <a:pt x="4110" y="7030"/>
                  </a:cubicBezTo>
                  <a:cubicBezTo>
                    <a:pt x="4112" y="7030"/>
                    <a:pt x="4113" y="7030"/>
                    <a:pt x="4114" y="7030"/>
                  </a:cubicBezTo>
                  <a:cubicBezTo>
                    <a:pt x="4122" y="7054"/>
                    <a:pt x="4130" y="7076"/>
                    <a:pt x="4138" y="7100"/>
                  </a:cubicBezTo>
                  <a:cubicBezTo>
                    <a:pt x="4144" y="7120"/>
                    <a:pt x="4159" y="7128"/>
                    <a:pt x="4175" y="7128"/>
                  </a:cubicBezTo>
                  <a:cubicBezTo>
                    <a:pt x="4201" y="7128"/>
                    <a:pt x="4228" y="7106"/>
                    <a:pt x="4218" y="7074"/>
                  </a:cubicBezTo>
                  <a:cubicBezTo>
                    <a:pt x="3845" y="5803"/>
                    <a:pt x="3288" y="4604"/>
                    <a:pt x="2531" y="3517"/>
                  </a:cubicBezTo>
                  <a:cubicBezTo>
                    <a:pt x="1764" y="2415"/>
                    <a:pt x="793" y="1491"/>
                    <a:pt x="180" y="294"/>
                  </a:cubicBezTo>
                  <a:cubicBezTo>
                    <a:pt x="173" y="270"/>
                    <a:pt x="164" y="247"/>
                    <a:pt x="157" y="223"/>
                  </a:cubicBezTo>
                  <a:cubicBezTo>
                    <a:pt x="155" y="217"/>
                    <a:pt x="150" y="213"/>
                    <a:pt x="144" y="213"/>
                  </a:cubicBezTo>
                  <a:cubicBezTo>
                    <a:pt x="143" y="213"/>
                    <a:pt x="141" y="213"/>
                    <a:pt x="140" y="214"/>
                  </a:cubicBezTo>
                  <a:cubicBezTo>
                    <a:pt x="107" y="147"/>
                    <a:pt x="75" y="80"/>
                    <a:pt x="45" y="12"/>
                  </a:cubicBezTo>
                  <a:cubicBezTo>
                    <a:pt x="41" y="4"/>
                    <a:pt x="34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34;p62"/>
            <p:cNvSpPr/>
            <p:nvPr/>
          </p:nvSpPr>
          <p:spPr>
            <a:xfrm>
              <a:off x="1107075" y="3520550"/>
              <a:ext cx="55900" cy="200600"/>
            </a:xfrm>
            <a:custGeom>
              <a:avLst/>
              <a:gdLst/>
              <a:ahLst/>
              <a:cxnLst/>
              <a:rect l="l" t="t" r="r" b="b"/>
              <a:pathLst>
                <a:path w="2236" h="8024" extrusionOk="0">
                  <a:moveTo>
                    <a:pt x="2205" y="0"/>
                  </a:moveTo>
                  <a:cubicBezTo>
                    <a:pt x="2200" y="0"/>
                    <a:pt x="2194" y="3"/>
                    <a:pt x="2189" y="8"/>
                  </a:cubicBezTo>
                  <a:cubicBezTo>
                    <a:pt x="428" y="2256"/>
                    <a:pt x="1" y="5328"/>
                    <a:pt x="969" y="7998"/>
                  </a:cubicBezTo>
                  <a:cubicBezTo>
                    <a:pt x="976" y="8016"/>
                    <a:pt x="990" y="8023"/>
                    <a:pt x="1004" y="8023"/>
                  </a:cubicBezTo>
                  <a:cubicBezTo>
                    <a:pt x="1029" y="8023"/>
                    <a:pt x="1054" y="8002"/>
                    <a:pt x="1044" y="7973"/>
                  </a:cubicBezTo>
                  <a:cubicBezTo>
                    <a:pt x="89" y="5258"/>
                    <a:pt x="561" y="2368"/>
                    <a:pt x="2223" y="38"/>
                  </a:cubicBezTo>
                  <a:cubicBezTo>
                    <a:pt x="2236" y="21"/>
                    <a:pt x="2221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835;p62"/>
            <p:cNvSpPr/>
            <p:nvPr/>
          </p:nvSpPr>
          <p:spPr>
            <a:xfrm>
              <a:off x="1141100" y="3549675"/>
              <a:ext cx="39650" cy="185275"/>
            </a:xfrm>
            <a:custGeom>
              <a:avLst/>
              <a:gdLst/>
              <a:ahLst/>
              <a:cxnLst/>
              <a:rect l="l" t="t" r="r" b="b"/>
              <a:pathLst>
                <a:path w="1586" h="7411" extrusionOk="0">
                  <a:moveTo>
                    <a:pt x="794" y="0"/>
                  </a:moveTo>
                  <a:cubicBezTo>
                    <a:pt x="786" y="0"/>
                    <a:pt x="779" y="5"/>
                    <a:pt x="778" y="16"/>
                  </a:cubicBezTo>
                  <a:cubicBezTo>
                    <a:pt x="554" y="2455"/>
                    <a:pt x="1499" y="5139"/>
                    <a:pt x="24" y="7332"/>
                  </a:cubicBezTo>
                  <a:cubicBezTo>
                    <a:pt x="1" y="7368"/>
                    <a:pt x="31" y="7410"/>
                    <a:pt x="63" y="7410"/>
                  </a:cubicBezTo>
                  <a:cubicBezTo>
                    <a:pt x="74" y="7410"/>
                    <a:pt x="86" y="7405"/>
                    <a:pt x="95" y="7392"/>
                  </a:cubicBezTo>
                  <a:cubicBezTo>
                    <a:pt x="1586" y="5191"/>
                    <a:pt x="647" y="2476"/>
                    <a:pt x="816" y="24"/>
                  </a:cubicBezTo>
                  <a:cubicBezTo>
                    <a:pt x="817" y="9"/>
                    <a:pt x="805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836;p62"/>
            <p:cNvSpPr/>
            <p:nvPr/>
          </p:nvSpPr>
          <p:spPr>
            <a:xfrm>
              <a:off x="1183975" y="3561675"/>
              <a:ext cx="27175" cy="132400"/>
            </a:xfrm>
            <a:custGeom>
              <a:avLst/>
              <a:gdLst/>
              <a:ahLst/>
              <a:cxnLst/>
              <a:rect l="l" t="t" r="r" b="b"/>
              <a:pathLst>
                <a:path w="1087" h="5296" extrusionOk="0">
                  <a:moveTo>
                    <a:pt x="1057" y="0"/>
                  </a:moveTo>
                  <a:cubicBezTo>
                    <a:pt x="1050" y="0"/>
                    <a:pt x="1043" y="4"/>
                    <a:pt x="1038" y="12"/>
                  </a:cubicBezTo>
                  <a:cubicBezTo>
                    <a:pt x="232" y="1649"/>
                    <a:pt x="0" y="3464"/>
                    <a:pt x="290" y="5259"/>
                  </a:cubicBezTo>
                  <a:cubicBezTo>
                    <a:pt x="293" y="5284"/>
                    <a:pt x="314" y="5296"/>
                    <a:pt x="333" y="5296"/>
                  </a:cubicBezTo>
                  <a:cubicBezTo>
                    <a:pt x="354" y="5296"/>
                    <a:pt x="374" y="5282"/>
                    <a:pt x="370" y="5255"/>
                  </a:cubicBezTo>
                  <a:cubicBezTo>
                    <a:pt x="84" y="3444"/>
                    <a:pt x="347" y="1707"/>
                    <a:pt x="1079" y="32"/>
                  </a:cubicBezTo>
                  <a:cubicBezTo>
                    <a:pt x="1086" y="14"/>
                    <a:pt x="1072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837;p62"/>
            <p:cNvSpPr/>
            <p:nvPr/>
          </p:nvSpPr>
          <p:spPr>
            <a:xfrm>
              <a:off x="1152875" y="3757150"/>
              <a:ext cx="164625" cy="51825"/>
            </a:xfrm>
            <a:custGeom>
              <a:avLst/>
              <a:gdLst/>
              <a:ahLst/>
              <a:cxnLst/>
              <a:rect l="l" t="t" r="r" b="b"/>
              <a:pathLst>
                <a:path w="6585" h="2073" extrusionOk="0">
                  <a:moveTo>
                    <a:pt x="34" y="0"/>
                  </a:moveTo>
                  <a:cubicBezTo>
                    <a:pt x="16" y="0"/>
                    <a:pt x="1" y="30"/>
                    <a:pt x="19" y="42"/>
                  </a:cubicBezTo>
                  <a:cubicBezTo>
                    <a:pt x="816" y="569"/>
                    <a:pt x="1710" y="786"/>
                    <a:pt x="2622" y="1031"/>
                  </a:cubicBezTo>
                  <a:cubicBezTo>
                    <a:pt x="3922" y="1379"/>
                    <a:pt x="5221" y="1725"/>
                    <a:pt x="6521" y="2071"/>
                  </a:cubicBezTo>
                  <a:cubicBezTo>
                    <a:pt x="6525" y="2072"/>
                    <a:pt x="6529" y="2072"/>
                    <a:pt x="6532" y="2072"/>
                  </a:cubicBezTo>
                  <a:cubicBezTo>
                    <a:pt x="6574" y="2072"/>
                    <a:pt x="6584" y="2002"/>
                    <a:pt x="6537" y="1989"/>
                  </a:cubicBezTo>
                  <a:cubicBezTo>
                    <a:pt x="5406" y="1691"/>
                    <a:pt x="4275" y="1391"/>
                    <a:pt x="3145" y="1092"/>
                  </a:cubicBezTo>
                  <a:cubicBezTo>
                    <a:pt x="2087" y="812"/>
                    <a:pt x="973" y="605"/>
                    <a:pt x="44" y="4"/>
                  </a:cubicBez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838;p62"/>
            <p:cNvSpPr/>
            <p:nvPr/>
          </p:nvSpPr>
          <p:spPr>
            <a:xfrm>
              <a:off x="1126250" y="3781975"/>
              <a:ext cx="122675" cy="89200"/>
            </a:xfrm>
            <a:custGeom>
              <a:avLst/>
              <a:gdLst/>
              <a:ahLst/>
              <a:cxnLst/>
              <a:rect l="l" t="t" r="r" b="b"/>
              <a:pathLst>
                <a:path w="4907" h="3568" extrusionOk="0">
                  <a:moveTo>
                    <a:pt x="24" y="0"/>
                  </a:moveTo>
                  <a:cubicBezTo>
                    <a:pt x="9" y="0"/>
                    <a:pt x="0" y="22"/>
                    <a:pt x="17" y="30"/>
                  </a:cubicBezTo>
                  <a:cubicBezTo>
                    <a:pt x="1862" y="900"/>
                    <a:pt x="3469" y="2022"/>
                    <a:pt x="4826" y="3554"/>
                  </a:cubicBezTo>
                  <a:cubicBezTo>
                    <a:pt x="4834" y="3564"/>
                    <a:pt x="4844" y="3568"/>
                    <a:pt x="4855" y="3568"/>
                  </a:cubicBezTo>
                  <a:cubicBezTo>
                    <a:pt x="4882" y="3568"/>
                    <a:pt x="4907" y="3539"/>
                    <a:pt x="4884" y="3514"/>
                  </a:cubicBezTo>
                  <a:cubicBezTo>
                    <a:pt x="3561" y="1994"/>
                    <a:pt x="1912" y="746"/>
                    <a:pt x="30" y="2"/>
                  </a:cubicBezTo>
                  <a:cubicBezTo>
                    <a:pt x="28" y="1"/>
                    <a:pt x="26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839;p62"/>
            <p:cNvSpPr/>
            <p:nvPr/>
          </p:nvSpPr>
          <p:spPr>
            <a:xfrm>
              <a:off x="1090050" y="3821350"/>
              <a:ext cx="142575" cy="103425"/>
            </a:xfrm>
            <a:custGeom>
              <a:avLst/>
              <a:gdLst/>
              <a:ahLst/>
              <a:cxnLst/>
              <a:rect l="l" t="t" r="r" b="b"/>
              <a:pathLst>
                <a:path w="5703" h="4137" extrusionOk="0">
                  <a:moveTo>
                    <a:pt x="28" y="0"/>
                  </a:moveTo>
                  <a:cubicBezTo>
                    <a:pt x="11" y="0"/>
                    <a:pt x="0" y="25"/>
                    <a:pt x="19" y="33"/>
                  </a:cubicBezTo>
                  <a:cubicBezTo>
                    <a:pt x="2266" y="907"/>
                    <a:pt x="3959" y="2439"/>
                    <a:pt x="5631" y="4126"/>
                  </a:cubicBezTo>
                  <a:cubicBezTo>
                    <a:pt x="5638" y="4133"/>
                    <a:pt x="5646" y="4136"/>
                    <a:pt x="5653" y="4136"/>
                  </a:cubicBezTo>
                  <a:cubicBezTo>
                    <a:pt x="5680" y="4136"/>
                    <a:pt x="5703" y="4098"/>
                    <a:pt x="5679" y="4073"/>
                  </a:cubicBezTo>
                  <a:cubicBezTo>
                    <a:pt x="4001" y="2383"/>
                    <a:pt x="2309" y="827"/>
                    <a:pt x="35" y="1"/>
                  </a:cubicBezTo>
                  <a:cubicBezTo>
                    <a:pt x="33" y="1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5732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63"/>
          <p:cNvSpPr txBox="1">
            <a:spLocks noGrp="1"/>
          </p:cNvSpPr>
          <p:nvPr>
            <p:ph type="title"/>
          </p:nvPr>
        </p:nvSpPr>
        <p:spPr>
          <a:xfrm>
            <a:off x="1207294" y="1939605"/>
            <a:ext cx="6479381" cy="145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Благодарим Ви за вниманието!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4"/>
          <p:cNvSpPr txBox="1">
            <a:spLocks noGrp="1"/>
          </p:cNvSpPr>
          <p:nvPr>
            <p:ph type="title" idx="2"/>
          </p:nvPr>
        </p:nvSpPr>
        <p:spPr>
          <a:xfrm>
            <a:off x="578893" y="168805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41" name="Google Shape;1841;p34"/>
          <p:cNvSpPr txBox="1">
            <a:spLocks noGrp="1"/>
          </p:cNvSpPr>
          <p:nvPr>
            <p:ph type="title"/>
          </p:nvPr>
        </p:nvSpPr>
        <p:spPr>
          <a:xfrm>
            <a:off x="1784363" y="19629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843" name="Google Shape;1843;p34"/>
          <p:cNvSpPr txBox="1">
            <a:spLocks noGrp="1"/>
          </p:cNvSpPr>
          <p:nvPr>
            <p:ph type="title" idx="3"/>
          </p:nvPr>
        </p:nvSpPr>
        <p:spPr>
          <a:xfrm>
            <a:off x="5654957" y="1693280"/>
            <a:ext cx="3045195" cy="6317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845" name="Google Shape;1845;p34"/>
          <p:cNvSpPr txBox="1">
            <a:spLocks noGrp="1"/>
          </p:cNvSpPr>
          <p:nvPr>
            <p:ph type="title" idx="5"/>
          </p:nvPr>
        </p:nvSpPr>
        <p:spPr>
          <a:xfrm>
            <a:off x="4455557" y="1404337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sp>
        <p:nvSpPr>
          <p:cNvPr id="1846" name="Google Shape;1846;p34"/>
          <p:cNvSpPr txBox="1">
            <a:spLocks noGrp="1"/>
          </p:cNvSpPr>
          <p:nvPr>
            <p:ph type="title" idx="6"/>
          </p:nvPr>
        </p:nvSpPr>
        <p:spPr>
          <a:xfrm>
            <a:off x="1784363" y="2660498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проекта</a:t>
            </a:r>
            <a:endParaRPr dirty="0"/>
          </a:p>
        </p:txBody>
      </p:sp>
      <p:sp>
        <p:nvSpPr>
          <p:cNvPr id="1848" name="Google Shape;1848;p34"/>
          <p:cNvSpPr txBox="1">
            <a:spLocks noGrp="1"/>
          </p:cNvSpPr>
          <p:nvPr>
            <p:ph type="title" idx="8"/>
          </p:nvPr>
        </p:nvSpPr>
        <p:spPr>
          <a:xfrm>
            <a:off x="578893" y="2395389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49" name="Google Shape;1849;p34"/>
          <p:cNvSpPr txBox="1">
            <a:spLocks noGrp="1"/>
          </p:cNvSpPr>
          <p:nvPr>
            <p:ph type="title" idx="9"/>
          </p:nvPr>
        </p:nvSpPr>
        <p:spPr>
          <a:xfrm>
            <a:off x="5647477" y="238152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Бъдещи цели</a:t>
            </a:r>
            <a:endParaRPr dirty="0"/>
          </a:p>
        </p:txBody>
      </p:sp>
      <p:sp>
        <p:nvSpPr>
          <p:cNvPr id="1851" name="Google Shape;1851;p34"/>
          <p:cNvSpPr txBox="1">
            <a:spLocks noGrp="1"/>
          </p:cNvSpPr>
          <p:nvPr>
            <p:ph type="title" idx="14"/>
          </p:nvPr>
        </p:nvSpPr>
        <p:spPr>
          <a:xfrm>
            <a:off x="4449487" y="2100680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</a:t>
            </a:r>
            <a:endParaRPr dirty="0"/>
          </a:p>
        </p:txBody>
      </p:sp>
      <p:sp>
        <p:nvSpPr>
          <p:cNvPr id="1855" name="Google Shape;1855;p34"/>
          <p:cNvSpPr txBox="1">
            <a:spLocks noGrp="1"/>
          </p:cNvSpPr>
          <p:nvPr>
            <p:ph type="title" idx="18"/>
          </p:nvPr>
        </p:nvSpPr>
        <p:spPr>
          <a:xfrm>
            <a:off x="5662769" y="3068609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Презентация</a:t>
            </a:r>
            <a:endParaRPr dirty="0"/>
          </a:p>
        </p:txBody>
      </p:sp>
      <p:sp>
        <p:nvSpPr>
          <p:cNvPr id="1857" name="Google Shape;1857;p34"/>
          <p:cNvSpPr txBox="1">
            <a:spLocks noGrp="1"/>
          </p:cNvSpPr>
          <p:nvPr>
            <p:ph type="title" idx="20"/>
          </p:nvPr>
        </p:nvSpPr>
        <p:spPr>
          <a:xfrm>
            <a:off x="4449487" y="2788923"/>
            <a:ext cx="11994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cxnSp>
        <p:nvCxnSpPr>
          <p:cNvPr id="1858" name="Google Shape;1858;p34"/>
          <p:cNvCxnSpPr/>
          <p:nvPr/>
        </p:nvCxnSpPr>
        <p:spPr>
          <a:xfrm>
            <a:off x="4449487" y="1159998"/>
            <a:ext cx="7800" cy="3225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9" name="Google Shape;1859;p34"/>
          <p:cNvGrpSpPr/>
          <p:nvPr/>
        </p:nvGrpSpPr>
        <p:grpSpPr>
          <a:xfrm>
            <a:off x="-771109" y="3563992"/>
            <a:ext cx="1668081" cy="2380657"/>
            <a:chOff x="4130600" y="2809850"/>
            <a:chExt cx="555675" cy="793050"/>
          </a:xfrm>
        </p:grpSpPr>
        <p:sp>
          <p:nvSpPr>
            <p:cNvPr id="1860" name="Google Shape;1860;p34"/>
            <p:cNvSpPr/>
            <p:nvPr/>
          </p:nvSpPr>
          <p:spPr>
            <a:xfrm>
              <a:off x="4130600" y="2809850"/>
              <a:ext cx="555675" cy="792650"/>
            </a:xfrm>
            <a:custGeom>
              <a:avLst/>
              <a:gdLst/>
              <a:ahLst/>
              <a:cxnLst/>
              <a:rect l="l" t="t" r="r" b="b"/>
              <a:pathLst>
                <a:path w="22227" h="31706" extrusionOk="0">
                  <a:moveTo>
                    <a:pt x="16685" y="0"/>
                  </a:moveTo>
                  <a:cubicBezTo>
                    <a:pt x="16676" y="0"/>
                    <a:pt x="16666" y="2"/>
                    <a:pt x="16657" y="7"/>
                  </a:cubicBezTo>
                  <a:cubicBezTo>
                    <a:pt x="14757" y="1023"/>
                    <a:pt x="12923" y="2382"/>
                    <a:pt x="11767" y="4234"/>
                  </a:cubicBezTo>
                  <a:cubicBezTo>
                    <a:pt x="11375" y="4860"/>
                    <a:pt x="11069" y="5536"/>
                    <a:pt x="10860" y="6244"/>
                  </a:cubicBezTo>
                  <a:cubicBezTo>
                    <a:pt x="10887" y="5727"/>
                    <a:pt x="10849" y="5207"/>
                    <a:pt x="10657" y="4724"/>
                  </a:cubicBezTo>
                  <a:cubicBezTo>
                    <a:pt x="10317" y="3857"/>
                    <a:pt x="9529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49" y="2227"/>
                  </a:cubicBezTo>
                  <a:cubicBezTo>
                    <a:pt x="9218" y="4265"/>
                    <a:pt x="8425" y="7811"/>
                    <a:pt x="10629" y="9050"/>
                  </a:cubicBezTo>
                  <a:cubicBezTo>
                    <a:pt x="10599" y="9641"/>
                    <a:pt x="10562" y="10232"/>
                    <a:pt x="10524" y="10821"/>
                  </a:cubicBezTo>
                  <a:cubicBezTo>
                    <a:pt x="10313" y="9942"/>
                    <a:pt x="9782" y="8993"/>
                    <a:pt x="9296" y="8373"/>
                  </a:cubicBezTo>
                  <a:cubicBezTo>
                    <a:pt x="8880" y="7844"/>
                    <a:pt x="8330" y="7459"/>
                    <a:pt x="7839" y="7006"/>
                  </a:cubicBezTo>
                  <a:cubicBezTo>
                    <a:pt x="7218" y="6434"/>
                    <a:pt x="6719" y="5765"/>
                    <a:pt x="6318" y="5025"/>
                  </a:cubicBezTo>
                  <a:cubicBezTo>
                    <a:pt x="6301" y="4995"/>
                    <a:pt x="6273" y="4983"/>
                    <a:pt x="6243" y="4983"/>
                  </a:cubicBezTo>
                  <a:cubicBezTo>
                    <a:pt x="6186" y="4983"/>
                    <a:pt x="6126" y="5031"/>
                    <a:pt x="6151" y="5097"/>
                  </a:cubicBezTo>
                  <a:cubicBezTo>
                    <a:pt x="6699" y="6568"/>
                    <a:pt x="6680" y="8225"/>
                    <a:pt x="7557" y="9571"/>
                  </a:cubicBezTo>
                  <a:cubicBezTo>
                    <a:pt x="8237" y="10617"/>
                    <a:pt x="9268" y="11360"/>
                    <a:pt x="10461" y="11697"/>
                  </a:cubicBezTo>
                  <a:cubicBezTo>
                    <a:pt x="10404" y="12431"/>
                    <a:pt x="10336" y="13163"/>
                    <a:pt x="10250" y="13890"/>
                  </a:cubicBezTo>
                  <a:cubicBezTo>
                    <a:pt x="9272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8" y="7263"/>
                  </a:cubicBezTo>
                  <a:cubicBezTo>
                    <a:pt x="4386" y="7229"/>
                    <a:pt x="4356" y="7214"/>
                    <a:pt x="4326" y="7214"/>
                  </a:cubicBezTo>
                  <a:cubicBezTo>
                    <a:pt x="4260" y="7214"/>
                    <a:pt x="4198" y="7285"/>
                    <a:pt x="4235" y="7364"/>
                  </a:cubicBezTo>
                  <a:cubicBezTo>
                    <a:pt x="4997" y="9071"/>
                    <a:pt x="4975" y="10901"/>
                    <a:pt x="6327" y="12331"/>
                  </a:cubicBezTo>
                  <a:cubicBezTo>
                    <a:pt x="7326" y="13388"/>
                    <a:pt x="8761" y="14088"/>
                    <a:pt x="10225" y="14104"/>
                  </a:cubicBezTo>
                  <a:cubicBezTo>
                    <a:pt x="10158" y="14656"/>
                    <a:pt x="10080" y="15206"/>
                    <a:pt x="9989" y="15754"/>
                  </a:cubicBezTo>
                  <a:cubicBezTo>
                    <a:pt x="8778" y="14648"/>
                    <a:pt x="7494" y="13638"/>
                    <a:pt x="6002" y="12935"/>
                  </a:cubicBezTo>
                  <a:cubicBezTo>
                    <a:pt x="4340" y="12151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4"/>
                  </a:cubicBezTo>
                  <a:cubicBezTo>
                    <a:pt x="1511" y="11672"/>
                    <a:pt x="2054" y="12479"/>
                    <a:pt x="2742" y="13154"/>
                  </a:cubicBezTo>
                  <a:cubicBezTo>
                    <a:pt x="3349" y="13747"/>
                    <a:pt x="4027" y="14266"/>
                    <a:pt x="4759" y="14696"/>
                  </a:cubicBezTo>
                  <a:cubicBezTo>
                    <a:pt x="6093" y="15483"/>
                    <a:pt x="7685" y="16068"/>
                    <a:pt x="9260" y="16068"/>
                  </a:cubicBezTo>
                  <a:cubicBezTo>
                    <a:pt x="9488" y="16068"/>
                    <a:pt x="9717" y="16056"/>
                    <a:pt x="9944" y="16030"/>
                  </a:cubicBezTo>
                  <a:lnTo>
                    <a:pt x="9944" y="16030"/>
                  </a:lnTo>
                  <a:cubicBezTo>
                    <a:pt x="9813" y="16772"/>
                    <a:pt x="9656" y="17506"/>
                    <a:pt x="9470" y="18236"/>
                  </a:cubicBezTo>
                  <a:cubicBezTo>
                    <a:pt x="7070" y="15493"/>
                    <a:pt x="3160" y="15329"/>
                    <a:pt x="166" y="13551"/>
                  </a:cubicBezTo>
                  <a:cubicBezTo>
                    <a:pt x="151" y="13542"/>
                    <a:pt x="135" y="13538"/>
                    <a:pt x="120" y="13538"/>
                  </a:cubicBezTo>
                  <a:cubicBezTo>
                    <a:pt x="55" y="13538"/>
                    <a:pt x="1" y="13614"/>
                    <a:pt x="38" y="13679"/>
                  </a:cubicBezTo>
                  <a:cubicBezTo>
                    <a:pt x="909" y="15210"/>
                    <a:pt x="2130" y="16552"/>
                    <a:pt x="3676" y="17417"/>
                  </a:cubicBezTo>
                  <a:cubicBezTo>
                    <a:pt x="5130" y="18233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8" y="19113"/>
                    <a:pt x="9034" y="19773"/>
                    <a:pt x="8797" y="20428"/>
                  </a:cubicBezTo>
                  <a:cubicBezTo>
                    <a:pt x="6830" y="18120"/>
                    <a:pt x="2841" y="20167"/>
                    <a:pt x="1167" y="17520"/>
                  </a:cubicBezTo>
                  <a:cubicBezTo>
                    <a:pt x="1151" y="17494"/>
                    <a:pt x="1124" y="17482"/>
                    <a:pt x="1098" y="17482"/>
                  </a:cubicBezTo>
                  <a:cubicBezTo>
                    <a:pt x="1050" y="17482"/>
                    <a:pt x="1002" y="17522"/>
                    <a:pt x="1019" y="17581"/>
                  </a:cubicBezTo>
                  <a:cubicBezTo>
                    <a:pt x="1793" y="20077"/>
                    <a:pt x="4167" y="20950"/>
                    <a:pt x="6537" y="20950"/>
                  </a:cubicBezTo>
                  <a:cubicBezTo>
                    <a:pt x="7269" y="20950"/>
                    <a:pt x="8002" y="20866"/>
                    <a:pt x="8686" y="20722"/>
                  </a:cubicBezTo>
                  <a:lnTo>
                    <a:pt x="8686" y="20722"/>
                  </a:lnTo>
                  <a:cubicBezTo>
                    <a:pt x="8647" y="20822"/>
                    <a:pt x="8611" y="20923"/>
                    <a:pt x="8571" y="21023"/>
                  </a:cubicBezTo>
                  <a:cubicBezTo>
                    <a:pt x="8407" y="21434"/>
                    <a:pt x="8230" y="21834"/>
                    <a:pt x="8043" y="22230"/>
                  </a:cubicBezTo>
                  <a:cubicBezTo>
                    <a:pt x="8037" y="22214"/>
                    <a:pt x="8026" y="22199"/>
                    <a:pt x="8013" y="22190"/>
                  </a:cubicBezTo>
                  <a:cubicBezTo>
                    <a:pt x="7256" y="21635"/>
                    <a:pt x="6408" y="21521"/>
                    <a:pt x="5535" y="21521"/>
                  </a:cubicBezTo>
                  <a:cubicBezTo>
                    <a:pt x="4932" y="21521"/>
                    <a:pt x="4317" y="21575"/>
                    <a:pt x="3709" y="21575"/>
                  </a:cubicBezTo>
                  <a:cubicBezTo>
                    <a:pt x="3142" y="21575"/>
                    <a:pt x="2581" y="21528"/>
                    <a:pt x="2045" y="21346"/>
                  </a:cubicBezTo>
                  <a:cubicBezTo>
                    <a:pt x="2035" y="21343"/>
                    <a:pt x="2025" y="21341"/>
                    <a:pt x="2016" y="21341"/>
                  </a:cubicBezTo>
                  <a:cubicBezTo>
                    <a:pt x="1939" y="21341"/>
                    <a:pt x="1894" y="21447"/>
                    <a:pt x="1952" y="21506"/>
                  </a:cubicBezTo>
                  <a:cubicBezTo>
                    <a:pt x="2943" y="22506"/>
                    <a:pt x="4276" y="23054"/>
                    <a:pt x="5617" y="23054"/>
                  </a:cubicBezTo>
                  <a:cubicBezTo>
                    <a:pt x="6410" y="23054"/>
                    <a:pt x="7206" y="22862"/>
                    <a:pt x="7935" y="22458"/>
                  </a:cubicBezTo>
                  <a:lnTo>
                    <a:pt x="7935" y="22458"/>
                  </a:lnTo>
                  <a:cubicBezTo>
                    <a:pt x="6388" y="25637"/>
                    <a:pt x="4144" y="28348"/>
                    <a:pt x="2033" y="31186"/>
                  </a:cubicBezTo>
                  <a:cubicBezTo>
                    <a:pt x="2000" y="31232"/>
                    <a:pt x="2041" y="31285"/>
                    <a:pt x="2088" y="31292"/>
                  </a:cubicBezTo>
                  <a:lnTo>
                    <a:pt x="2088" y="31298"/>
                  </a:lnTo>
                  <a:cubicBezTo>
                    <a:pt x="2108" y="31334"/>
                    <a:pt x="2130" y="31369"/>
                    <a:pt x="2157" y="31401"/>
                  </a:cubicBezTo>
                  <a:cubicBezTo>
                    <a:pt x="2202" y="31477"/>
                    <a:pt x="2281" y="31541"/>
                    <a:pt x="2349" y="31584"/>
                  </a:cubicBezTo>
                  <a:cubicBezTo>
                    <a:pt x="2422" y="31629"/>
                    <a:pt x="2504" y="31658"/>
                    <a:pt x="2588" y="31672"/>
                  </a:cubicBezTo>
                  <a:cubicBezTo>
                    <a:pt x="2654" y="31688"/>
                    <a:pt x="2721" y="31697"/>
                    <a:pt x="2788" y="31700"/>
                  </a:cubicBezTo>
                  <a:cubicBezTo>
                    <a:pt x="2798" y="31704"/>
                    <a:pt x="2810" y="31706"/>
                    <a:pt x="2821" y="31706"/>
                  </a:cubicBezTo>
                  <a:cubicBezTo>
                    <a:pt x="2851" y="31706"/>
                    <a:pt x="2880" y="31692"/>
                    <a:pt x="2897" y="31666"/>
                  </a:cubicBezTo>
                  <a:cubicBezTo>
                    <a:pt x="4213" y="29921"/>
                    <a:pt x="5434" y="28106"/>
                    <a:pt x="6554" y="26228"/>
                  </a:cubicBezTo>
                  <a:cubicBezTo>
                    <a:pt x="7251" y="25052"/>
                    <a:pt x="7965" y="23849"/>
                    <a:pt x="8563" y="22599"/>
                  </a:cubicBezTo>
                  <a:cubicBezTo>
                    <a:pt x="8750" y="25176"/>
                    <a:pt x="11965" y="26449"/>
                    <a:pt x="14134" y="26850"/>
                  </a:cubicBezTo>
                  <a:cubicBezTo>
                    <a:pt x="14140" y="26851"/>
                    <a:pt x="14146" y="26851"/>
                    <a:pt x="14152" y="26851"/>
                  </a:cubicBezTo>
                  <a:cubicBezTo>
                    <a:pt x="14249" y="26851"/>
                    <a:pt x="14316" y="26715"/>
                    <a:pt x="14213" y="26661"/>
                  </a:cubicBezTo>
                  <a:cubicBezTo>
                    <a:pt x="13548" y="26311"/>
                    <a:pt x="12903" y="25909"/>
                    <a:pt x="12371" y="25372"/>
                  </a:cubicBezTo>
                  <a:cubicBezTo>
                    <a:pt x="11904" y="24900"/>
                    <a:pt x="11608" y="24312"/>
                    <a:pt x="11187" y="23804"/>
                  </a:cubicBezTo>
                  <a:cubicBezTo>
                    <a:pt x="10542" y="23027"/>
                    <a:pt x="9661" y="22545"/>
                    <a:pt x="8675" y="22361"/>
                  </a:cubicBezTo>
                  <a:cubicBezTo>
                    <a:pt x="8901" y="21875"/>
                    <a:pt x="9109" y="21383"/>
                    <a:pt x="9292" y="20882"/>
                  </a:cubicBezTo>
                  <a:cubicBezTo>
                    <a:pt x="9294" y="20887"/>
                    <a:pt x="9298" y="20892"/>
                    <a:pt x="9302" y="20896"/>
                  </a:cubicBezTo>
                  <a:cubicBezTo>
                    <a:pt x="9856" y="21346"/>
                    <a:pt x="10226" y="21973"/>
                    <a:pt x="10796" y="22421"/>
                  </a:cubicBezTo>
                  <a:cubicBezTo>
                    <a:pt x="11385" y="22886"/>
                    <a:pt x="12059" y="23237"/>
                    <a:pt x="12774" y="23472"/>
                  </a:cubicBezTo>
                  <a:cubicBezTo>
                    <a:pt x="13532" y="23722"/>
                    <a:pt x="14318" y="23833"/>
                    <a:pt x="15106" y="23833"/>
                  </a:cubicBezTo>
                  <a:cubicBezTo>
                    <a:pt x="16009" y="23833"/>
                    <a:pt x="16915" y="23687"/>
                    <a:pt x="17784" y="23438"/>
                  </a:cubicBezTo>
                  <a:cubicBezTo>
                    <a:pt x="17871" y="23411"/>
                    <a:pt x="17862" y="23268"/>
                    <a:pt x="17773" y="23268"/>
                  </a:cubicBezTo>
                  <a:cubicBezTo>
                    <a:pt x="17770" y="23268"/>
                    <a:pt x="17766" y="23268"/>
                    <a:pt x="17763" y="23269"/>
                  </a:cubicBezTo>
                  <a:cubicBezTo>
                    <a:pt x="17672" y="23279"/>
                    <a:pt x="17584" y="23283"/>
                    <a:pt x="17496" y="23283"/>
                  </a:cubicBezTo>
                  <a:cubicBezTo>
                    <a:pt x="15907" y="23283"/>
                    <a:pt x="14790" y="21718"/>
                    <a:pt x="13384" y="21142"/>
                  </a:cubicBezTo>
                  <a:cubicBezTo>
                    <a:pt x="12408" y="20743"/>
                    <a:pt x="11354" y="20603"/>
                    <a:pt x="10303" y="20603"/>
                  </a:cubicBezTo>
                  <a:cubicBezTo>
                    <a:pt x="9994" y="20603"/>
                    <a:pt x="9685" y="20615"/>
                    <a:pt x="9378" y="20636"/>
                  </a:cubicBezTo>
                  <a:cubicBezTo>
                    <a:pt x="9382" y="20627"/>
                    <a:pt x="9386" y="20616"/>
                    <a:pt x="9390" y="20606"/>
                  </a:cubicBezTo>
                  <a:cubicBezTo>
                    <a:pt x="9625" y="19919"/>
                    <a:pt x="9813" y="19211"/>
                    <a:pt x="9970" y="18492"/>
                  </a:cubicBezTo>
                  <a:cubicBezTo>
                    <a:pt x="10676" y="18939"/>
                    <a:pt x="11497" y="19157"/>
                    <a:pt x="12291" y="19396"/>
                  </a:cubicBezTo>
                  <a:cubicBezTo>
                    <a:pt x="13235" y="19677"/>
                    <a:pt x="14185" y="19954"/>
                    <a:pt x="15154" y="20136"/>
                  </a:cubicBezTo>
                  <a:cubicBezTo>
                    <a:pt x="15871" y="20273"/>
                    <a:pt x="16597" y="20354"/>
                    <a:pt x="17317" y="20354"/>
                  </a:cubicBezTo>
                  <a:cubicBezTo>
                    <a:pt x="18342" y="20354"/>
                    <a:pt x="19357" y="20190"/>
                    <a:pt x="20327" y="19788"/>
                  </a:cubicBezTo>
                  <a:cubicBezTo>
                    <a:pt x="20424" y="19748"/>
                    <a:pt x="20402" y="19603"/>
                    <a:pt x="20308" y="19603"/>
                  </a:cubicBezTo>
                  <a:cubicBezTo>
                    <a:pt x="20299" y="19603"/>
                    <a:pt x="20289" y="19605"/>
                    <a:pt x="20278" y="19608"/>
                  </a:cubicBezTo>
                  <a:cubicBezTo>
                    <a:pt x="19934" y="19707"/>
                    <a:pt x="19596" y="19750"/>
                    <a:pt x="19262" y="19750"/>
                  </a:cubicBezTo>
                  <a:cubicBezTo>
                    <a:pt x="17731" y="19750"/>
                    <a:pt x="16283" y="18859"/>
                    <a:pt x="14829" y="18421"/>
                  </a:cubicBezTo>
                  <a:cubicBezTo>
                    <a:pt x="13895" y="18140"/>
                    <a:pt x="12935" y="17972"/>
                    <a:pt x="11976" y="17972"/>
                  </a:cubicBezTo>
                  <a:cubicBezTo>
                    <a:pt x="11324" y="17972"/>
                    <a:pt x="10672" y="18050"/>
                    <a:pt x="10028" y="18221"/>
                  </a:cubicBezTo>
                  <a:cubicBezTo>
                    <a:pt x="10174" y="17518"/>
                    <a:pt x="10292" y="16806"/>
                    <a:pt x="10392" y="16095"/>
                  </a:cubicBezTo>
                  <a:cubicBezTo>
                    <a:pt x="12446" y="17015"/>
                    <a:pt x="14717" y="17637"/>
                    <a:pt x="16956" y="17637"/>
                  </a:cubicBezTo>
                  <a:cubicBezTo>
                    <a:pt x="18749" y="17637"/>
                    <a:pt x="20522" y="17238"/>
                    <a:pt x="22145" y="16273"/>
                  </a:cubicBezTo>
                  <a:cubicBezTo>
                    <a:pt x="22226" y="16225"/>
                    <a:pt x="22190" y="16105"/>
                    <a:pt x="22099" y="16101"/>
                  </a:cubicBezTo>
                  <a:cubicBezTo>
                    <a:pt x="21091" y="16063"/>
                    <a:pt x="20147" y="15729"/>
                    <a:pt x="19156" y="15575"/>
                  </a:cubicBezTo>
                  <a:cubicBezTo>
                    <a:pt x="18684" y="15501"/>
                    <a:pt x="18208" y="15479"/>
                    <a:pt x="17732" y="15479"/>
                  </a:cubicBezTo>
                  <a:cubicBezTo>
                    <a:pt x="17313" y="15479"/>
                    <a:pt x="16894" y="15496"/>
                    <a:pt x="16476" y="15511"/>
                  </a:cubicBezTo>
                  <a:cubicBezTo>
                    <a:pt x="14465" y="15582"/>
                    <a:pt x="12454" y="15654"/>
                    <a:pt x="10442" y="15729"/>
                  </a:cubicBezTo>
                  <a:cubicBezTo>
                    <a:pt x="10506" y="15253"/>
                    <a:pt x="10564" y="14778"/>
                    <a:pt x="10617" y="14306"/>
                  </a:cubicBezTo>
                  <a:cubicBezTo>
                    <a:pt x="11027" y="14257"/>
                    <a:pt x="11437" y="14239"/>
                    <a:pt x="11846" y="14239"/>
                  </a:cubicBezTo>
                  <a:cubicBezTo>
                    <a:pt x="13064" y="14239"/>
                    <a:pt x="14282" y="14400"/>
                    <a:pt x="15502" y="14400"/>
                  </a:cubicBezTo>
                  <a:cubicBezTo>
                    <a:pt x="15879" y="14400"/>
                    <a:pt x="16256" y="14385"/>
                    <a:pt x="16633" y="14344"/>
                  </a:cubicBezTo>
                  <a:cubicBezTo>
                    <a:pt x="18335" y="14162"/>
                    <a:pt x="19962" y="13624"/>
                    <a:pt x="21455" y="12792"/>
                  </a:cubicBezTo>
                  <a:cubicBezTo>
                    <a:pt x="21529" y="12752"/>
                    <a:pt x="21514" y="12636"/>
                    <a:pt x="21433" y="12616"/>
                  </a:cubicBezTo>
                  <a:cubicBezTo>
                    <a:pt x="20222" y="12307"/>
                    <a:pt x="18984" y="12146"/>
                    <a:pt x="17742" y="12146"/>
                  </a:cubicBezTo>
                  <a:cubicBezTo>
                    <a:pt x="17079" y="12146"/>
                    <a:pt x="16415" y="12192"/>
                    <a:pt x="15753" y="12285"/>
                  </a:cubicBezTo>
                  <a:cubicBezTo>
                    <a:pt x="14042" y="12525"/>
                    <a:pt x="12072" y="13035"/>
                    <a:pt x="10661" y="14092"/>
                  </a:cubicBezTo>
                  <a:cubicBezTo>
                    <a:pt x="10655" y="14092"/>
                    <a:pt x="10647" y="14094"/>
                    <a:pt x="10641" y="14094"/>
                  </a:cubicBezTo>
                  <a:cubicBezTo>
                    <a:pt x="10707" y="13511"/>
                    <a:pt x="10763" y="12927"/>
                    <a:pt x="10808" y="12340"/>
                  </a:cubicBezTo>
                  <a:cubicBezTo>
                    <a:pt x="10817" y="12345"/>
                    <a:pt x="10828" y="12347"/>
                    <a:pt x="10838" y="12347"/>
                  </a:cubicBezTo>
                  <a:cubicBezTo>
                    <a:pt x="10848" y="12347"/>
                    <a:pt x="10859" y="12345"/>
                    <a:pt x="10868" y="12340"/>
                  </a:cubicBezTo>
                  <a:cubicBezTo>
                    <a:pt x="11070" y="12359"/>
                    <a:pt x="11270" y="12367"/>
                    <a:pt x="11468" y="12367"/>
                  </a:cubicBezTo>
                  <a:cubicBezTo>
                    <a:pt x="14384" y="12367"/>
                    <a:pt x="16854" y="10446"/>
                    <a:pt x="19480" y="9374"/>
                  </a:cubicBezTo>
                  <a:cubicBezTo>
                    <a:pt x="19564" y="9339"/>
                    <a:pt x="19567" y="9195"/>
                    <a:pt x="19463" y="9195"/>
                  </a:cubicBezTo>
                  <a:cubicBezTo>
                    <a:pt x="19461" y="9195"/>
                    <a:pt x="19459" y="9195"/>
                    <a:pt x="19456" y="9195"/>
                  </a:cubicBezTo>
                  <a:cubicBezTo>
                    <a:pt x="17761" y="9311"/>
                    <a:pt x="16046" y="9451"/>
                    <a:pt x="14410" y="9938"/>
                  </a:cubicBezTo>
                  <a:cubicBezTo>
                    <a:pt x="13123" y="10322"/>
                    <a:pt x="11597" y="10936"/>
                    <a:pt x="10849" y="12123"/>
                  </a:cubicBezTo>
                  <a:cubicBezTo>
                    <a:pt x="10841" y="12120"/>
                    <a:pt x="10832" y="12120"/>
                    <a:pt x="10823" y="12119"/>
                  </a:cubicBezTo>
                  <a:cubicBezTo>
                    <a:pt x="10853" y="11684"/>
                    <a:pt x="10880" y="11249"/>
                    <a:pt x="10897" y="10816"/>
                  </a:cubicBezTo>
                  <a:cubicBezTo>
                    <a:pt x="10907" y="10819"/>
                    <a:pt x="10917" y="10821"/>
                    <a:pt x="10927" y="10821"/>
                  </a:cubicBezTo>
                  <a:cubicBezTo>
                    <a:pt x="10934" y="10821"/>
                    <a:pt x="10941" y="10820"/>
                    <a:pt x="10948" y="10818"/>
                  </a:cubicBezTo>
                  <a:cubicBezTo>
                    <a:pt x="12434" y="10534"/>
                    <a:pt x="13438" y="9721"/>
                    <a:pt x="14477" y="8673"/>
                  </a:cubicBezTo>
                  <a:cubicBezTo>
                    <a:pt x="15678" y="7466"/>
                    <a:pt x="17026" y="6414"/>
                    <a:pt x="18489" y="5541"/>
                  </a:cubicBezTo>
                  <a:cubicBezTo>
                    <a:pt x="18562" y="5498"/>
                    <a:pt x="18525" y="5386"/>
                    <a:pt x="18448" y="5386"/>
                  </a:cubicBezTo>
                  <a:cubicBezTo>
                    <a:pt x="18440" y="5386"/>
                    <a:pt x="18432" y="5387"/>
                    <a:pt x="18424" y="5389"/>
                  </a:cubicBezTo>
                  <a:cubicBezTo>
                    <a:pt x="15646" y="6149"/>
                    <a:pt x="12229" y="7170"/>
                    <a:pt x="10967" y="10016"/>
                  </a:cubicBezTo>
                  <a:cubicBezTo>
                    <a:pt x="10991" y="9753"/>
                    <a:pt x="10999" y="9473"/>
                    <a:pt x="10936" y="9261"/>
                  </a:cubicBezTo>
                  <a:cubicBezTo>
                    <a:pt x="10945" y="9254"/>
                    <a:pt x="10955" y="9247"/>
                    <a:pt x="10963" y="9239"/>
                  </a:cubicBezTo>
                  <a:cubicBezTo>
                    <a:pt x="12100" y="7913"/>
                    <a:pt x="13251" y="6563"/>
                    <a:pt x="13952" y="4944"/>
                  </a:cubicBezTo>
                  <a:cubicBezTo>
                    <a:pt x="14319" y="4098"/>
                    <a:pt x="14551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4" y="62"/>
                    <a:pt x="16735" y="0"/>
                    <a:pt x="16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4163150" y="3260875"/>
              <a:ext cx="185800" cy="63450"/>
            </a:xfrm>
            <a:custGeom>
              <a:avLst/>
              <a:gdLst/>
              <a:ahLst/>
              <a:cxnLst/>
              <a:rect l="l" t="t" r="r" b="b"/>
              <a:pathLst>
                <a:path w="7432" h="2538" extrusionOk="0">
                  <a:moveTo>
                    <a:pt x="888" y="947"/>
                  </a:moveTo>
                  <a:cubicBezTo>
                    <a:pt x="2505" y="2099"/>
                    <a:pt x="5032" y="1826"/>
                    <a:pt x="6904" y="2375"/>
                  </a:cubicBezTo>
                  <a:cubicBezTo>
                    <a:pt x="6382" y="2385"/>
                    <a:pt x="5852" y="2405"/>
                    <a:pt x="5323" y="2405"/>
                  </a:cubicBezTo>
                  <a:cubicBezTo>
                    <a:pt x="4672" y="2405"/>
                    <a:pt x="4024" y="2375"/>
                    <a:pt x="3395" y="2261"/>
                  </a:cubicBezTo>
                  <a:cubicBezTo>
                    <a:pt x="2395" y="2078"/>
                    <a:pt x="1611" y="1578"/>
                    <a:pt x="888" y="947"/>
                  </a:cubicBezTo>
                  <a:close/>
                  <a:moveTo>
                    <a:pt x="15" y="0"/>
                  </a:moveTo>
                  <a:cubicBezTo>
                    <a:pt x="7" y="0"/>
                    <a:pt x="0" y="8"/>
                    <a:pt x="5" y="16"/>
                  </a:cubicBezTo>
                  <a:cubicBezTo>
                    <a:pt x="80" y="133"/>
                    <a:pt x="163" y="247"/>
                    <a:pt x="252" y="354"/>
                  </a:cubicBezTo>
                  <a:lnTo>
                    <a:pt x="212" y="315"/>
                  </a:lnTo>
                  <a:cubicBezTo>
                    <a:pt x="209" y="312"/>
                    <a:pt x="206" y="310"/>
                    <a:pt x="202" y="310"/>
                  </a:cubicBezTo>
                  <a:cubicBezTo>
                    <a:pt x="191" y="310"/>
                    <a:pt x="182" y="325"/>
                    <a:pt x="192" y="336"/>
                  </a:cubicBezTo>
                  <a:cubicBezTo>
                    <a:pt x="1019" y="1223"/>
                    <a:pt x="1914" y="1994"/>
                    <a:pt x="3122" y="2277"/>
                  </a:cubicBezTo>
                  <a:cubicBezTo>
                    <a:pt x="3846" y="2445"/>
                    <a:pt x="4601" y="2485"/>
                    <a:pt x="5356" y="2485"/>
                  </a:cubicBezTo>
                  <a:cubicBezTo>
                    <a:pt x="5958" y="2485"/>
                    <a:pt x="6560" y="2460"/>
                    <a:pt x="7148" y="2454"/>
                  </a:cubicBezTo>
                  <a:cubicBezTo>
                    <a:pt x="7221" y="2479"/>
                    <a:pt x="7293" y="2506"/>
                    <a:pt x="7364" y="2534"/>
                  </a:cubicBezTo>
                  <a:cubicBezTo>
                    <a:pt x="7370" y="2536"/>
                    <a:pt x="7375" y="2537"/>
                    <a:pt x="7380" y="2537"/>
                  </a:cubicBezTo>
                  <a:cubicBezTo>
                    <a:pt x="7419" y="2537"/>
                    <a:pt x="7432" y="2470"/>
                    <a:pt x="7387" y="2453"/>
                  </a:cubicBezTo>
                  <a:cubicBezTo>
                    <a:pt x="7359" y="2441"/>
                    <a:pt x="7331" y="2431"/>
                    <a:pt x="7301" y="2421"/>
                  </a:cubicBezTo>
                  <a:cubicBezTo>
                    <a:pt x="7307" y="2397"/>
                    <a:pt x="7296" y="2370"/>
                    <a:pt x="7265" y="2370"/>
                  </a:cubicBezTo>
                  <a:lnTo>
                    <a:pt x="7169" y="2371"/>
                  </a:lnTo>
                  <a:cubicBezTo>
                    <a:pt x="7145" y="2363"/>
                    <a:pt x="7120" y="2355"/>
                    <a:pt x="7096" y="2347"/>
                  </a:cubicBezTo>
                  <a:cubicBezTo>
                    <a:pt x="7108" y="2329"/>
                    <a:pt x="7101" y="2303"/>
                    <a:pt x="7083" y="2293"/>
                  </a:cubicBezTo>
                  <a:cubicBezTo>
                    <a:pt x="6124" y="1751"/>
                    <a:pt x="5104" y="1391"/>
                    <a:pt x="4011" y="1246"/>
                  </a:cubicBezTo>
                  <a:cubicBezTo>
                    <a:pt x="2641" y="1063"/>
                    <a:pt x="1175" y="1136"/>
                    <a:pt x="157" y="37"/>
                  </a:cubicBezTo>
                  <a:cubicBezTo>
                    <a:pt x="154" y="33"/>
                    <a:pt x="149" y="32"/>
                    <a:pt x="145" y="32"/>
                  </a:cubicBezTo>
                  <a:cubicBezTo>
                    <a:pt x="132" y="32"/>
                    <a:pt x="120" y="50"/>
                    <a:pt x="131" y="64"/>
                  </a:cubicBezTo>
                  <a:cubicBezTo>
                    <a:pt x="786" y="816"/>
                    <a:pt x="1711" y="1064"/>
                    <a:pt x="2671" y="1179"/>
                  </a:cubicBezTo>
                  <a:cubicBezTo>
                    <a:pt x="4192" y="1363"/>
                    <a:pt x="5538" y="1554"/>
                    <a:pt x="6893" y="2283"/>
                  </a:cubicBezTo>
                  <a:cubicBezTo>
                    <a:pt x="4545" y="1579"/>
                    <a:pt x="1696" y="2153"/>
                    <a:pt x="21" y="3"/>
                  </a:cubicBezTo>
                  <a:cubicBezTo>
                    <a:pt x="19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4187300" y="3350625"/>
              <a:ext cx="139150" cy="26300"/>
            </a:xfrm>
            <a:custGeom>
              <a:avLst/>
              <a:gdLst/>
              <a:ahLst/>
              <a:cxnLst/>
              <a:rect l="l" t="t" r="r" b="b"/>
              <a:pathLst>
                <a:path w="5566" h="1052" extrusionOk="0">
                  <a:moveTo>
                    <a:pt x="2874" y="135"/>
                  </a:moveTo>
                  <a:cubicBezTo>
                    <a:pt x="3546" y="135"/>
                    <a:pt x="4130" y="308"/>
                    <a:pt x="4714" y="566"/>
                  </a:cubicBezTo>
                  <a:cubicBezTo>
                    <a:pt x="3532" y="303"/>
                    <a:pt x="2308" y="374"/>
                    <a:pt x="1114" y="186"/>
                  </a:cubicBezTo>
                  <a:cubicBezTo>
                    <a:pt x="1647" y="184"/>
                    <a:pt x="2176" y="162"/>
                    <a:pt x="2711" y="140"/>
                  </a:cubicBezTo>
                  <a:lnTo>
                    <a:pt x="2709" y="139"/>
                  </a:lnTo>
                  <a:cubicBezTo>
                    <a:pt x="2765" y="137"/>
                    <a:pt x="2820" y="135"/>
                    <a:pt x="2874" y="135"/>
                  </a:cubicBezTo>
                  <a:close/>
                  <a:moveTo>
                    <a:pt x="641" y="180"/>
                  </a:moveTo>
                  <a:lnTo>
                    <a:pt x="641" y="180"/>
                  </a:lnTo>
                  <a:cubicBezTo>
                    <a:pt x="731" y="183"/>
                    <a:pt x="822" y="183"/>
                    <a:pt x="912" y="183"/>
                  </a:cubicBezTo>
                  <a:cubicBezTo>
                    <a:pt x="2263" y="467"/>
                    <a:pt x="3668" y="338"/>
                    <a:pt x="5010" y="702"/>
                  </a:cubicBezTo>
                  <a:cubicBezTo>
                    <a:pt x="5053" y="723"/>
                    <a:pt x="5095" y="743"/>
                    <a:pt x="5139" y="764"/>
                  </a:cubicBezTo>
                  <a:cubicBezTo>
                    <a:pt x="5034" y="767"/>
                    <a:pt x="4928" y="768"/>
                    <a:pt x="4823" y="768"/>
                  </a:cubicBezTo>
                  <a:cubicBezTo>
                    <a:pt x="3400" y="768"/>
                    <a:pt x="2015" y="559"/>
                    <a:pt x="641" y="180"/>
                  </a:cubicBezTo>
                  <a:close/>
                  <a:moveTo>
                    <a:pt x="254" y="167"/>
                  </a:moveTo>
                  <a:cubicBezTo>
                    <a:pt x="312" y="171"/>
                    <a:pt x="368" y="171"/>
                    <a:pt x="425" y="174"/>
                  </a:cubicBezTo>
                  <a:cubicBezTo>
                    <a:pt x="1819" y="639"/>
                    <a:pt x="3284" y="854"/>
                    <a:pt x="4752" y="854"/>
                  </a:cubicBezTo>
                  <a:cubicBezTo>
                    <a:pt x="4854" y="854"/>
                    <a:pt x="4957" y="853"/>
                    <a:pt x="5059" y="851"/>
                  </a:cubicBezTo>
                  <a:lnTo>
                    <a:pt x="5059" y="851"/>
                  </a:lnTo>
                  <a:cubicBezTo>
                    <a:pt x="4574" y="923"/>
                    <a:pt x="4095" y="962"/>
                    <a:pt x="3623" y="962"/>
                  </a:cubicBezTo>
                  <a:cubicBezTo>
                    <a:pt x="2461" y="962"/>
                    <a:pt x="1337" y="727"/>
                    <a:pt x="254" y="168"/>
                  </a:cubicBezTo>
                  <a:lnTo>
                    <a:pt x="254" y="167"/>
                  </a:lnTo>
                  <a:close/>
                  <a:moveTo>
                    <a:pt x="22" y="1"/>
                  </a:moveTo>
                  <a:cubicBezTo>
                    <a:pt x="5" y="1"/>
                    <a:pt x="0" y="27"/>
                    <a:pt x="18" y="34"/>
                  </a:cubicBezTo>
                  <a:cubicBezTo>
                    <a:pt x="112" y="68"/>
                    <a:pt x="205" y="98"/>
                    <a:pt x="298" y="131"/>
                  </a:cubicBezTo>
                  <a:lnTo>
                    <a:pt x="208" y="131"/>
                  </a:lnTo>
                  <a:cubicBezTo>
                    <a:pt x="207" y="131"/>
                    <a:pt x="206" y="131"/>
                    <a:pt x="205" y="131"/>
                  </a:cubicBezTo>
                  <a:cubicBezTo>
                    <a:pt x="201" y="131"/>
                    <a:pt x="196" y="133"/>
                    <a:pt x="194" y="138"/>
                  </a:cubicBezTo>
                  <a:cubicBezTo>
                    <a:pt x="166" y="124"/>
                    <a:pt x="140" y="111"/>
                    <a:pt x="113" y="96"/>
                  </a:cubicBezTo>
                  <a:cubicBezTo>
                    <a:pt x="111" y="95"/>
                    <a:pt x="109" y="95"/>
                    <a:pt x="108" y="95"/>
                  </a:cubicBezTo>
                  <a:cubicBezTo>
                    <a:pt x="98" y="95"/>
                    <a:pt x="93" y="108"/>
                    <a:pt x="102" y="114"/>
                  </a:cubicBezTo>
                  <a:cubicBezTo>
                    <a:pt x="1105" y="807"/>
                    <a:pt x="2309" y="1052"/>
                    <a:pt x="3516" y="1052"/>
                  </a:cubicBezTo>
                  <a:cubicBezTo>
                    <a:pt x="4130" y="1052"/>
                    <a:pt x="4746" y="988"/>
                    <a:pt x="5337" y="888"/>
                  </a:cubicBezTo>
                  <a:cubicBezTo>
                    <a:pt x="5345" y="887"/>
                    <a:pt x="5353" y="882"/>
                    <a:pt x="5357" y="875"/>
                  </a:cubicBezTo>
                  <a:lnTo>
                    <a:pt x="5370" y="882"/>
                  </a:lnTo>
                  <a:cubicBezTo>
                    <a:pt x="5376" y="885"/>
                    <a:pt x="5382" y="886"/>
                    <a:pt x="5388" y="886"/>
                  </a:cubicBezTo>
                  <a:cubicBezTo>
                    <a:pt x="5410" y="886"/>
                    <a:pt x="5429" y="866"/>
                    <a:pt x="5425" y="842"/>
                  </a:cubicBezTo>
                  <a:cubicBezTo>
                    <a:pt x="5454" y="840"/>
                    <a:pt x="5482" y="839"/>
                    <a:pt x="5510" y="838"/>
                  </a:cubicBezTo>
                  <a:cubicBezTo>
                    <a:pt x="5564" y="834"/>
                    <a:pt x="5566" y="751"/>
                    <a:pt x="5513" y="751"/>
                  </a:cubicBezTo>
                  <a:cubicBezTo>
                    <a:pt x="5512" y="751"/>
                    <a:pt x="5511" y="751"/>
                    <a:pt x="5510" y="751"/>
                  </a:cubicBezTo>
                  <a:cubicBezTo>
                    <a:pt x="5438" y="755"/>
                    <a:pt x="5367" y="756"/>
                    <a:pt x="5294" y="759"/>
                  </a:cubicBezTo>
                  <a:cubicBezTo>
                    <a:pt x="4660" y="427"/>
                    <a:pt x="4014" y="119"/>
                    <a:pt x="3288" y="70"/>
                  </a:cubicBezTo>
                  <a:cubicBezTo>
                    <a:pt x="3102" y="57"/>
                    <a:pt x="2916" y="52"/>
                    <a:pt x="2729" y="52"/>
                  </a:cubicBezTo>
                  <a:cubicBezTo>
                    <a:pt x="2086" y="52"/>
                    <a:pt x="1437" y="110"/>
                    <a:pt x="792" y="127"/>
                  </a:cubicBezTo>
                  <a:cubicBezTo>
                    <a:pt x="709" y="110"/>
                    <a:pt x="628" y="94"/>
                    <a:pt x="548" y="74"/>
                  </a:cubicBezTo>
                  <a:cubicBezTo>
                    <a:pt x="546" y="73"/>
                    <a:pt x="545" y="73"/>
                    <a:pt x="544" y="73"/>
                  </a:cubicBezTo>
                  <a:cubicBezTo>
                    <a:pt x="532" y="73"/>
                    <a:pt x="529" y="91"/>
                    <a:pt x="541" y="95"/>
                  </a:cubicBezTo>
                  <a:cubicBezTo>
                    <a:pt x="585" y="107"/>
                    <a:pt x="629" y="118"/>
                    <a:pt x="673" y="128"/>
                  </a:cubicBezTo>
                  <a:cubicBezTo>
                    <a:pt x="604" y="130"/>
                    <a:pt x="534" y="132"/>
                    <a:pt x="464" y="132"/>
                  </a:cubicBezTo>
                  <a:cubicBezTo>
                    <a:pt x="318" y="90"/>
                    <a:pt x="173" y="47"/>
                    <a:pt x="28" y="2"/>
                  </a:cubicBezTo>
                  <a:cubicBezTo>
                    <a:pt x="26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135975" y="3155925"/>
              <a:ext cx="227725" cy="112900"/>
            </a:xfrm>
            <a:custGeom>
              <a:avLst/>
              <a:gdLst/>
              <a:ahLst/>
              <a:cxnLst/>
              <a:rect l="l" t="t" r="r" b="b"/>
              <a:pathLst>
                <a:path w="9109" h="4516" extrusionOk="0">
                  <a:moveTo>
                    <a:pt x="754" y="527"/>
                  </a:moveTo>
                  <a:cubicBezTo>
                    <a:pt x="1870" y="1135"/>
                    <a:pt x="3109" y="1460"/>
                    <a:pt x="4312" y="1874"/>
                  </a:cubicBezTo>
                  <a:cubicBezTo>
                    <a:pt x="5792" y="2384"/>
                    <a:pt x="7144" y="3121"/>
                    <a:pt x="8367" y="4081"/>
                  </a:cubicBezTo>
                  <a:cubicBezTo>
                    <a:pt x="5839" y="2867"/>
                    <a:pt x="3077" y="2111"/>
                    <a:pt x="754" y="527"/>
                  </a:cubicBezTo>
                  <a:close/>
                  <a:moveTo>
                    <a:pt x="371" y="337"/>
                  </a:moveTo>
                  <a:lnTo>
                    <a:pt x="371" y="337"/>
                  </a:lnTo>
                  <a:cubicBezTo>
                    <a:pt x="2463" y="2364"/>
                    <a:pt x="5225" y="3477"/>
                    <a:pt x="7996" y="4274"/>
                  </a:cubicBezTo>
                  <a:cubicBezTo>
                    <a:pt x="5052" y="3870"/>
                    <a:pt x="2171" y="2838"/>
                    <a:pt x="371" y="337"/>
                  </a:cubicBezTo>
                  <a:close/>
                  <a:moveTo>
                    <a:pt x="584" y="471"/>
                  </a:moveTo>
                  <a:cubicBezTo>
                    <a:pt x="3018" y="2238"/>
                    <a:pt x="6007" y="2993"/>
                    <a:pt x="8677" y="4337"/>
                  </a:cubicBezTo>
                  <a:cubicBezTo>
                    <a:pt x="8706" y="4361"/>
                    <a:pt x="8733" y="4382"/>
                    <a:pt x="8761" y="4406"/>
                  </a:cubicBezTo>
                  <a:cubicBezTo>
                    <a:pt x="5809" y="3569"/>
                    <a:pt x="2907" y="2519"/>
                    <a:pt x="584" y="471"/>
                  </a:cubicBezTo>
                  <a:close/>
                  <a:moveTo>
                    <a:pt x="28" y="1"/>
                  </a:moveTo>
                  <a:cubicBezTo>
                    <a:pt x="13" y="1"/>
                    <a:pt x="0" y="19"/>
                    <a:pt x="15" y="31"/>
                  </a:cubicBezTo>
                  <a:cubicBezTo>
                    <a:pt x="68" y="76"/>
                    <a:pt x="124" y="117"/>
                    <a:pt x="179" y="160"/>
                  </a:cubicBezTo>
                  <a:cubicBezTo>
                    <a:pt x="174" y="167"/>
                    <a:pt x="176" y="177"/>
                    <a:pt x="184" y="183"/>
                  </a:cubicBezTo>
                  <a:cubicBezTo>
                    <a:pt x="208" y="199"/>
                    <a:pt x="232" y="213"/>
                    <a:pt x="256" y="229"/>
                  </a:cubicBezTo>
                  <a:cubicBezTo>
                    <a:pt x="287" y="257"/>
                    <a:pt x="318" y="287"/>
                    <a:pt x="347" y="315"/>
                  </a:cubicBezTo>
                  <a:cubicBezTo>
                    <a:pt x="346" y="315"/>
                    <a:pt x="346" y="315"/>
                    <a:pt x="345" y="315"/>
                  </a:cubicBezTo>
                  <a:cubicBezTo>
                    <a:pt x="334" y="315"/>
                    <a:pt x="323" y="326"/>
                    <a:pt x="331" y="339"/>
                  </a:cubicBezTo>
                  <a:cubicBezTo>
                    <a:pt x="2110" y="3039"/>
                    <a:pt x="5335" y="4062"/>
                    <a:pt x="8398" y="4406"/>
                  </a:cubicBezTo>
                  <a:cubicBezTo>
                    <a:pt x="8399" y="4406"/>
                    <a:pt x="8401" y="4406"/>
                    <a:pt x="8402" y="4406"/>
                  </a:cubicBezTo>
                  <a:cubicBezTo>
                    <a:pt x="8411" y="4406"/>
                    <a:pt x="8420" y="4403"/>
                    <a:pt x="8427" y="4397"/>
                  </a:cubicBezTo>
                  <a:cubicBezTo>
                    <a:pt x="8562" y="4434"/>
                    <a:pt x="8697" y="4472"/>
                    <a:pt x="8831" y="4508"/>
                  </a:cubicBezTo>
                  <a:cubicBezTo>
                    <a:pt x="8835" y="4509"/>
                    <a:pt x="8838" y="4509"/>
                    <a:pt x="8842" y="4509"/>
                  </a:cubicBezTo>
                  <a:cubicBezTo>
                    <a:pt x="8856" y="4509"/>
                    <a:pt x="8868" y="4500"/>
                    <a:pt x="8874" y="4486"/>
                  </a:cubicBezTo>
                  <a:cubicBezTo>
                    <a:pt x="8893" y="4486"/>
                    <a:pt x="8909" y="4476"/>
                    <a:pt x="8917" y="4460"/>
                  </a:cubicBezTo>
                  <a:lnTo>
                    <a:pt x="9017" y="4509"/>
                  </a:lnTo>
                  <a:cubicBezTo>
                    <a:pt x="9025" y="4513"/>
                    <a:pt x="9033" y="4515"/>
                    <a:pt x="9040" y="4515"/>
                  </a:cubicBezTo>
                  <a:cubicBezTo>
                    <a:pt x="9082" y="4515"/>
                    <a:pt x="9109" y="4454"/>
                    <a:pt x="9063" y="4430"/>
                  </a:cubicBezTo>
                  <a:cubicBezTo>
                    <a:pt x="8947" y="4369"/>
                    <a:pt x="8829" y="4310"/>
                    <a:pt x="8710" y="4250"/>
                  </a:cubicBezTo>
                  <a:cubicBezTo>
                    <a:pt x="7606" y="3329"/>
                    <a:pt x="6376" y="2579"/>
                    <a:pt x="5034" y="2054"/>
                  </a:cubicBezTo>
                  <a:cubicBezTo>
                    <a:pt x="3473" y="1443"/>
                    <a:pt x="1830" y="1102"/>
                    <a:pt x="371" y="253"/>
                  </a:cubicBezTo>
                  <a:cubicBezTo>
                    <a:pt x="260" y="172"/>
                    <a:pt x="148" y="91"/>
                    <a:pt x="40" y="5"/>
                  </a:cubicBezTo>
                  <a:cubicBezTo>
                    <a:pt x="36" y="2"/>
                    <a:pt x="32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163000" y="3090925"/>
              <a:ext cx="216600" cy="118125"/>
            </a:xfrm>
            <a:custGeom>
              <a:avLst/>
              <a:gdLst/>
              <a:ahLst/>
              <a:cxnLst/>
              <a:rect l="l" t="t" r="r" b="b"/>
              <a:pathLst>
                <a:path w="8664" h="4725" extrusionOk="0">
                  <a:moveTo>
                    <a:pt x="533" y="334"/>
                  </a:moveTo>
                  <a:lnTo>
                    <a:pt x="533" y="334"/>
                  </a:lnTo>
                  <a:cubicBezTo>
                    <a:pt x="3103" y="1707"/>
                    <a:pt x="5678" y="3069"/>
                    <a:pt x="8212" y="4509"/>
                  </a:cubicBezTo>
                  <a:lnTo>
                    <a:pt x="8212" y="4509"/>
                  </a:lnTo>
                  <a:cubicBezTo>
                    <a:pt x="5422" y="3555"/>
                    <a:pt x="2858" y="2142"/>
                    <a:pt x="533" y="334"/>
                  </a:cubicBezTo>
                  <a:close/>
                  <a:moveTo>
                    <a:pt x="246" y="181"/>
                  </a:moveTo>
                  <a:lnTo>
                    <a:pt x="246" y="181"/>
                  </a:lnTo>
                  <a:cubicBezTo>
                    <a:pt x="261" y="189"/>
                    <a:pt x="275" y="196"/>
                    <a:pt x="290" y="204"/>
                  </a:cubicBezTo>
                  <a:cubicBezTo>
                    <a:pt x="2604" y="2121"/>
                    <a:pt x="5263" y="3583"/>
                    <a:pt x="8104" y="4554"/>
                  </a:cubicBezTo>
                  <a:cubicBezTo>
                    <a:pt x="5000" y="4130"/>
                    <a:pt x="2276" y="2548"/>
                    <a:pt x="246" y="181"/>
                  </a:cubicBezTo>
                  <a:close/>
                  <a:moveTo>
                    <a:pt x="104" y="0"/>
                  </a:moveTo>
                  <a:cubicBezTo>
                    <a:pt x="86" y="0"/>
                    <a:pt x="70" y="22"/>
                    <a:pt x="87" y="35"/>
                  </a:cubicBezTo>
                  <a:lnTo>
                    <a:pt x="101" y="46"/>
                  </a:lnTo>
                  <a:lnTo>
                    <a:pt x="47" y="21"/>
                  </a:lnTo>
                  <a:cubicBezTo>
                    <a:pt x="44" y="19"/>
                    <a:pt x="40" y="18"/>
                    <a:pt x="36" y="18"/>
                  </a:cubicBezTo>
                  <a:cubicBezTo>
                    <a:pt x="15" y="18"/>
                    <a:pt x="1" y="48"/>
                    <a:pt x="23" y="61"/>
                  </a:cubicBezTo>
                  <a:lnTo>
                    <a:pt x="157" y="133"/>
                  </a:lnTo>
                  <a:cubicBezTo>
                    <a:pt x="2113" y="2672"/>
                    <a:pt x="5116" y="4275"/>
                    <a:pt x="8282" y="4655"/>
                  </a:cubicBezTo>
                  <a:cubicBezTo>
                    <a:pt x="8284" y="4655"/>
                    <a:pt x="8285" y="4655"/>
                    <a:pt x="8286" y="4655"/>
                  </a:cubicBezTo>
                  <a:cubicBezTo>
                    <a:pt x="8302" y="4655"/>
                    <a:pt x="8317" y="4642"/>
                    <a:pt x="8317" y="4624"/>
                  </a:cubicBezTo>
                  <a:cubicBezTo>
                    <a:pt x="8398" y="4652"/>
                    <a:pt x="8481" y="4680"/>
                    <a:pt x="8564" y="4708"/>
                  </a:cubicBezTo>
                  <a:lnTo>
                    <a:pt x="8582" y="4719"/>
                  </a:lnTo>
                  <a:cubicBezTo>
                    <a:pt x="8589" y="4723"/>
                    <a:pt x="8596" y="4724"/>
                    <a:pt x="8602" y="4724"/>
                  </a:cubicBezTo>
                  <a:cubicBezTo>
                    <a:pt x="8639" y="4724"/>
                    <a:pt x="8664" y="4669"/>
                    <a:pt x="8625" y="4646"/>
                  </a:cubicBezTo>
                  <a:cubicBezTo>
                    <a:pt x="5887" y="3077"/>
                    <a:pt x="3121" y="1533"/>
                    <a:pt x="290" y="141"/>
                  </a:cubicBezTo>
                  <a:cubicBezTo>
                    <a:pt x="233" y="96"/>
                    <a:pt x="175" y="51"/>
                    <a:pt x="118" y="5"/>
                  </a:cubicBezTo>
                  <a:cubicBezTo>
                    <a:pt x="114" y="2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248225" y="3010375"/>
              <a:ext cx="137450" cy="150625"/>
            </a:xfrm>
            <a:custGeom>
              <a:avLst/>
              <a:gdLst/>
              <a:ahLst/>
              <a:cxnLst/>
              <a:rect l="l" t="t" r="r" b="b"/>
              <a:pathLst>
                <a:path w="5498" h="6025" extrusionOk="0">
                  <a:moveTo>
                    <a:pt x="24" y="0"/>
                  </a:moveTo>
                  <a:cubicBezTo>
                    <a:pt x="12" y="0"/>
                    <a:pt x="1" y="12"/>
                    <a:pt x="8" y="25"/>
                  </a:cubicBezTo>
                  <a:cubicBezTo>
                    <a:pt x="122" y="210"/>
                    <a:pt x="238" y="397"/>
                    <a:pt x="354" y="584"/>
                  </a:cubicBezTo>
                  <a:lnTo>
                    <a:pt x="316" y="553"/>
                  </a:lnTo>
                  <a:cubicBezTo>
                    <a:pt x="312" y="550"/>
                    <a:pt x="308" y="548"/>
                    <a:pt x="303" y="548"/>
                  </a:cubicBezTo>
                  <a:cubicBezTo>
                    <a:pt x="286" y="548"/>
                    <a:pt x="271" y="569"/>
                    <a:pt x="287" y="582"/>
                  </a:cubicBezTo>
                  <a:lnTo>
                    <a:pt x="428" y="704"/>
                  </a:lnTo>
                  <a:cubicBezTo>
                    <a:pt x="1734" y="2788"/>
                    <a:pt x="3232" y="4828"/>
                    <a:pt x="5432" y="6019"/>
                  </a:cubicBezTo>
                  <a:cubicBezTo>
                    <a:pt x="5438" y="6023"/>
                    <a:pt x="5443" y="6024"/>
                    <a:pt x="5449" y="6024"/>
                  </a:cubicBezTo>
                  <a:cubicBezTo>
                    <a:pt x="5478" y="6024"/>
                    <a:pt x="5497" y="5980"/>
                    <a:pt x="5465" y="5963"/>
                  </a:cubicBezTo>
                  <a:cubicBezTo>
                    <a:pt x="3320" y="4786"/>
                    <a:pt x="1901" y="2829"/>
                    <a:pt x="579" y="833"/>
                  </a:cubicBezTo>
                  <a:lnTo>
                    <a:pt x="579" y="833"/>
                  </a:lnTo>
                  <a:cubicBezTo>
                    <a:pt x="2251" y="2263"/>
                    <a:pt x="3894" y="3744"/>
                    <a:pt x="5024" y="5659"/>
                  </a:cubicBezTo>
                  <a:cubicBezTo>
                    <a:pt x="5031" y="5672"/>
                    <a:pt x="5042" y="5677"/>
                    <a:pt x="5054" y="5677"/>
                  </a:cubicBezTo>
                  <a:cubicBezTo>
                    <a:pt x="5079" y="5677"/>
                    <a:pt x="5106" y="5649"/>
                    <a:pt x="5089" y="5621"/>
                  </a:cubicBezTo>
                  <a:cubicBezTo>
                    <a:pt x="3941" y="3646"/>
                    <a:pt x="2225" y="2148"/>
                    <a:pt x="491" y="700"/>
                  </a:cubicBezTo>
                  <a:cubicBezTo>
                    <a:pt x="339" y="469"/>
                    <a:pt x="188" y="238"/>
                    <a:pt x="36" y="8"/>
                  </a:cubicBezTo>
                  <a:cubicBezTo>
                    <a:pt x="33" y="2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4293250" y="2954000"/>
              <a:ext cx="103875" cy="145975"/>
            </a:xfrm>
            <a:custGeom>
              <a:avLst/>
              <a:gdLst/>
              <a:ahLst/>
              <a:cxnLst/>
              <a:rect l="l" t="t" r="r" b="b"/>
              <a:pathLst>
                <a:path w="4155" h="5839" extrusionOk="0">
                  <a:moveTo>
                    <a:pt x="205" y="403"/>
                  </a:moveTo>
                  <a:lnTo>
                    <a:pt x="205" y="403"/>
                  </a:lnTo>
                  <a:cubicBezTo>
                    <a:pt x="611" y="1238"/>
                    <a:pt x="1256" y="1874"/>
                    <a:pt x="1852" y="2576"/>
                  </a:cubicBezTo>
                  <a:cubicBezTo>
                    <a:pt x="2247" y="3039"/>
                    <a:pt x="2618" y="3521"/>
                    <a:pt x="2963" y="4023"/>
                  </a:cubicBezTo>
                  <a:cubicBezTo>
                    <a:pt x="3212" y="4387"/>
                    <a:pt x="3763" y="5011"/>
                    <a:pt x="3850" y="5448"/>
                  </a:cubicBezTo>
                  <a:cubicBezTo>
                    <a:pt x="2364" y="3956"/>
                    <a:pt x="883" y="2428"/>
                    <a:pt x="205" y="403"/>
                  </a:cubicBezTo>
                  <a:close/>
                  <a:moveTo>
                    <a:pt x="51" y="1"/>
                  </a:moveTo>
                  <a:cubicBezTo>
                    <a:pt x="26" y="1"/>
                    <a:pt x="0" y="22"/>
                    <a:pt x="9" y="53"/>
                  </a:cubicBezTo>
                  <a:cubicBezTo>
                    <a:pt x="613" y="2275"/>
                    <a:pt x="2220" y="3998"/>
                    <a:pt x="3863" y="5536"/>
                  </a:cubicBezTo>
                  <a:cubicBezTo>
                    <a:pt x="3872" y="5615"/>
                    <a:pt x="3864" y="5646"/>
                    <a:pt x="3839" y="5646"/>
                  </a:cubicBezTo>
                  <a:cubicBezTo>
                    <a:pt x="3799" y="5646"/>
                    <a:pt x="3714" y="5564"/>
                    <a:pt x="3584" y="5479"/>
                  </a:cubicBezTo>
                  <a:cubicBezTo>
                    <a:pt x="3327" y="5311"/>
                    <a:pt x="3083" y="5124"/>
                    <a:pt x="2852" y="4920"/>
                  </a:cubicBezTo>
                  <a:cubicBezTo>
                    <a:pt x="2472" y="4584"/>
                    <a:pt x="2137" y="4210"/>
                    <a:pt x="1833" y="3805"/>
                  </a:cubicBezTo>
                  <a:cubicBezTo>
                    <a:pt x="1128" y="2868"/>
                    <a:pt x="644" y="1810"/>
                    <a:pt x="218" y="725"/>
                  </a:cubicBezTo>
                  <a:cubicBezTo>
                    <a:pt x="215" y="717"/>
                    <a:pt x="208" y="713"/>
                    <a:pt x="201" y="713"/>
                  </a:cubicBezTo>
                  <a:cubicBezTo>
                    <a:pt x="190" y="713"/>
                    <a:pt x="180" y="721"/>
                    <a:pt x="185" y="734"/>
                  </a:cubicBezTo>
                  <a:cubicBezTo>
                    <a:pt x="920" y="2792"/>
                    <a:pt x="2059" y="4782"/>
                    <a:pt x="4052" y="5834"/>
                  </a:cubicBezTo>
                  <a:cubicBezTo>
                    <a:pt x="4058" y="5837"/>
                    <a:pt x="4063" y="5838"/>
                    <a:pt x="4068" y="5838"/>
                  </a:cubicBezTo>
                  <a:cubicBezTo>
                    <a:pt x="4092" y="5838"/>
                    <a:pt x="4112" y="5811"/>
                    <a:pt x="4099" y="5787"/>
                  </a:cubicBezTo>
                  <a:lnTo>
                    <a:pt x="4063" y="5723"/>
                  </a:lnTo>
                  <a:lnTo>
                    <a:pt x="4114" y="5769"/>
                  </a:lnTo>
                  <a:cubicBezTo>
                    <a:pt x="4118" y="5772"/>
                    <a:pt x="4122" y="5774"/>
                    <a:pt x="4127" y="5774"/>
                  </a:cubicBezTo>
                  <a:cubicBezTo>
                    <a:pt x="4142" y="5774"/>
                    <a:pt x="4155" y="5755"/>
                    <a:pt x="4141" y="5741"/>
                  </a:cubicBezTo>
                  <a:lnTo>
                    <a:pt x="3988" y="5587"/>
                  </a:lnTo>
                  <a:cubicBezTo>
                    <a:pt x="3522" y="4728"/>
                    <a:pt x="3003" y="3904"/>
                    <a:pt x="2406" y="3128"/>
                  </a:cubicBezTo>
                  <a:cubicBezTo>
                    <a:pt x="1681" y="2189"/>
                    <a:pt x="756" y="1384"/>
                    <a:pt x="236" y="301"/>
                  </a:cubicBezTo>
                  <a:cubicBezTo>
                    <a:pt x="230" y="288"/>
                    <a:pt x="220" y="283"/>
                    <a:pt x="209" y="283"/>
                  </a:cubicBezTo>
                  <a:cubicBezTo>
                    <a:pt x="196" y="283"/>
                    <a:pt x="182" y="291"/>
                    <a:pt x="174" y="305"/>
                  </a:cubicBezTo>
                  <a:cubicBezTo>
                    <a:pt x="146" y="214"/>
                    <a:pt x="116" y="123"/>
                    <a:pt x="90" y="31"/>
                  </a:cubicBezTo>
                  <a:cubicBezTo>
                    <a:pt x="85" y="10"/>
                    <a:pt x="68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4353975" y="2883150"/>
              <a:ext cx="47925" cy="150075"/>
            </a:xfrm>
            <a:custGeom>
              <a:avLst/>
              <a:gdLst/>
              <a:ahLst/>
              <a:cxnLst/>
              <a:rect l="l" t="t" r="r" b="b"/>
              <a:pathLst>
                <a:path w="1917" h="6003" extrusionOk="0">
                  <a:moveTo>
                    <a:pt x="550" y="810"/>
                  </a:moveTo>
                  <a:lnTo>
                    <a:pt x="550" y="810"/>
                  </a:lnTo>
                  <a:cubicBezTo>
                    <a:pt x="563" y="1596"/>
                    <a:pt x="522" y="2377"/>
                    <a:pt x="669" y="3165"/>
                  </a:cubicBezTo>
                  <a:cubicBezTo>
                    <a:pt x="835" y="4070"/>
                    <a:pt x="1150" y="4923"/>
                    <a:pt x="1589" y="5726"/>
                  </a:cubicBezTo>
                  <a:cubicBezTo>
                    <a:pt x="795" y="5009"/>
                    <a:pt x="573" y="3972"/>
                    <a:pt x="539" y="2911"/>
                  </a:cubicBezTo>
                  <a:cubicBezTo>
                    <a:pt x="525" y="2457"/>
                    <a:pt x="539" y="2004"/>
                    <a:pt x="545" y="1551"/>
                  </a:cubicBezTo>
                  <a:cubicBezTo>
                    <a:pt x="547" y="1304"/>
                    <a:pt x="545" y="1057"/>
                    <a:pt x="550" y="810"/>
                  </a:cubicBezTo>
                  <a:close/>
                  <a:moveTo>
                    <a:pt x="545" y="1"/>
                  </a:moveTo>
                  <a:cubicBezTo>
                    <a:pt x="525" y="1"/>
                    <a:pt x="507" y="13"/>
                    <a:pt x="510" y="38"/>
                  </a:cubicBezTo>
                  <a:cubicBezTo>
                    <a:pt x="511" y="61"/>
                    <a:pt x="513" y="84"/>
                    <a:pt x="514" y="106"/>
                  </a:cubicBezTo>
                  <a:cubicBezTo>
                    <a:pt x="503" y="110"/>
                    <a:pt x="497" y="121"/>
                    <a:pt x="497" y="132"/>
                  </a:cubicBezTo>
                  <a:cubicBezTo>
                    <a:pt x="477" y="1912"/>
                    <a:pt x="1" y="4611"/>
                    <a:pt x="1654" y="5843"/>
                  </a:cubicBezTo>
                  <a:cubicBezTo>
                    <a:pt x="1682" y="5893"/>
                    <a:pt x="1709" y="5943"/>
                    <a:pt x="1738" y="5993"/>
                  </a:cubicBezTo>
                  <a:cubicBezTo>
                    <a:pt x="1742" y="5999"/>
                    <a:pt x="1748" y="6002"/>
                    <a:pt x="1754" y="6002"/>
                  </a:cubicBezTo>
                  <a:cubicBezTo>
                    <a:pt x="1767" y="6002"/>
                    <a:pt x="1778" y="5989"/>
                    <a:pt x="1770" y="5974"/>
                  </a:cubicBezTo>
                  <a:cubicBezTo>
                    <a:pt x="1757" y="5949"/>
                    <a:pt x="1744" y="5922"/>
                    <a:pt x="1729" y="5895"/>
                  </a:cubicBezTo>
                  <a:lnTo>
                    <a:pt x="1729" y="5895"/>
                  </a:lnTo>
                  <a:cubicBezTo>
                    <a:pt x="1752" y="5910"/>
                    <a:pt x="1772" y="5926"/>
                    <a:pt x="1794" y="5941"/>
                  </a:cubicBezTo>
                  <a:cubicBezTo>
                    <a:pt x="1798" y="5943"/>
                    <a:pt x="1801" y="5944"/>
                    <a:pt x="1804" y="5944"/>
                  </a:cubicBezTo>
                  <a:cubicBezTo>
                    <a:pt x="1819" y="5944"/>
                    <a:pt x="1827" y="5921"/>
                    <a:pt x="1812" y="5910"/>
                  </a:cubicBezTo>
                  <a:cubicBezTo>
                    <a:pt x="1768" y="5877"/>
                    <a:pt x="1725" y="5842"/>
                    <a:pt x="1684" y="5807"/>
                  </a:cubicBezTo>
                  <a:cubicBezTo>
                    <a:pt x="1242" y="4969"/>
                    <a:pt x="906" y="4082"/>
                    <a:pt x="739" y="3145"/>
                  </a:cubicBezTo>
                  <a:cubicBezTo>
                    <a:pt x="583" y="2268"/>
                    <a:pt x="651" y="1405"/>
                    <a:pt x="619" y="532"/>
                  </a:cubicBezTo>
                  <a:lnTo>
                    <a:pt x="619" y="532"/>
                  </a:lnTo>
                  <a:cubicBezTo>
                    <a:pt x="821" y="828"/>
                    <a:pt x="910" y="1380"/>
                    <a:pt x="1034" y="1715"/>
                  </a:cubicBezTo>
                  <a:cubicBezTo>
                    <a:pt x="1198" y="2153"/>
                    <a:pt x="1361" y="2595"/>
                    <a:pt x="1474" y="3049"/>
                  </a:cubicBezTo>
                  <a:cubicBezTo>
                    <a:pt x="1710" y="3994"/>
                    <a:pt x="1745" y="4991"/>
                    <a:pt x="1878" y="5954"/>
                  </a:cubicBezTo>
                  <a:cubicBezTo>
                    <a:pt x="1880" y="5964"/>
                    <a:pt x="1888" y="5968"/>
                    <a:pt x="1896" y="5968"/>
                  </a:cubicBezTo>
                  <a:cubicBezTo>
                    <a:pt x="1906" y="5968"/>
                    <a:pt x="1916" y="5962"/>
                    <a:pt x="1916" y="5950"/>
                  </a:cubicBezTo>
                  <a:cubicBezTo>
                    <a:pt x="1834" y="4981"/>
                    <a:pt x="1773" y="3978"/>
                    <a:pt x="1539" y="3031"/>
                  </a:cubicBezTo>
                  <a:cubicBezTo>
                    <a:pt x="1306" y="2092"/>
                    <a:pt x="887" y="1212"/>
                    <a:pt x="606" y="288"/>
                  </a:cubicBezTo>
                  <a:cubicBezTo>
                    <a:pt x="601" y="205"/>
                    <a:pt x="597" y="122"/>
                    <a:pt x="589" y="38"/>
                  </a:cubicBezTo>
                  <a:cubicBezTo>
                    <a:pt x="586" y="13"/>
                    <a:pt x="565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4401100" y="2820925"/>
              <a:ext cx="135350" cy="216100"/>
            </a:xfrm>
            <a:custGeom>
              <a:avLst/>
              <a:gdLst/>
              <a:ahLst/>
              <a:cxnLst/>
              <a:rect l="l" t="t" r="r" b="b"/>
              <a:pathLst>
                <a:path w="5414" h="8644" extrusionOk="0">
                  <a:moveTo>
                    <a:pt x="5066" y="231"/>
                  </a:moveTo>
                  <a:cubicBezTo>
                    <a:pt x="5067" y="231"/>
                    <a:pt x="5037" y="262"/>
                    <a:pt x="4973" y="331"/>
                  </a:cubicBezTo>
                  <a:cubicBezTo>
                    <a:pt x="2578" y="2294"/>
                    <a:pt x="805" y="5021"/>
                    <a:pt x="120" y="8048"/>
                  </a:cubicBezTo>
                  <a:cubicBezTo>
                    <a:pt x="240" y="6284"/>
                    <a:pt x="939" y="4660"/>
                    <a:pt x="2010" y="3247"/>
                  </a:cubicBezTo>
                  <a:cubicBezTo>
                    <a:pt x="2527" y="2566"/>
                    <a:pt x="3115" y="1944"/>
                    <a:pt x="3746" y="1367"/>
                  </a:cubicBezTo>
                  <a:cubicBezTo>
                    <a:pt x="4062" y="1078"/>
                    <a:pt x="4389" y="799"/>
                    <a:pt x="4721" y="527"/>
                  </a:cubicBezTo>
                  <a:cubicBezTo>
                    <a:pt x="4945" y="344"/>
                    <a:pt x="5063" y="231"/>
                    <a:pt x="5066" y="231"/>
                  </a:cubicBezTo>
                  <a:close/>
                  <a:moveTo>
                    <a:pt x="4622" y="731"/>
                  </a:moveTo>
                  <a:cubicBezTo>
                    <a:pt x="3691" y="1824"/>
                    <a:pt x="2960" y="3073"/>
                    <a:pt x="2379" y="4382"/>
                  </a:cubicBezTo>
                  <a:cubicBezTo>
                    <a:pt x="1740" y="5820"/>
                    <a:pt x="1315" y="7401"/>
                    <a:pt x="88" y="8468"/>
                  </a:cubicBezTo>
                  <a:cubicBezTo>
                    <a:pt x="88" y="8464"/>
                    <a:pt x="89" y="8460"/>
                    <a:pt x="91" y="8455"/>
                  </a:cubicBezTo>
                  <a:cubicBezTo>
                    <a:pt x="99" y="8451"/>
                    <a:pt x="103" y="8444"/>
                    <a:pt x="103" y="8436"/>
                  </a:cubicBezTo>
                  <a:cubicBezTo>
                    <a:pt x="103" y="8423"/>
                    <a:pt x="104" y="8411"/>
                    <a:pt x="104" y="8399"/>
                  </a:cubicBezTo>
                  <a:cubicBezTo>
                    <a:pt x="815" y="5418"/>
                    <a:pt x="2336" y="2751"/>
                    <a:pt x="4622" y="731"/>
                  </a:cubicBezTo>
                  <a:close/>
                  <a:moveTo>
                    <a:pt x="5306" y="0"/>
                  </a:moveTo>
                  <a:cubicBezTo>
                    <a:pt x="5301" y="0"/>
                    <a:pt x="5296" y="2"/>
                    <a:pt x="5292" y="5"/>
                  </a:cubicBezTo>
                  <a:cubicBezTo>
                    <a:pt x="2631" y="2056"/>
                    <a:pt x="52" y="4797"/>
                    <a:pt x="53" y="8368"/>
                  </a:cubicBezTo>
                  <a:cubicBezTo>
                    <a:pt x="37" y="8451"/>
                    <a:pt x="17" y="8532"/>
                    <a:pt x="4" y="8615"/>
                  </a:cubicBezTo>
                  <a:cubicBezTo>
                    <a:pt x="1" y="8632"/>
                    <a:pt x="15" y="8644"/>
                    <a:pt x="29" y="8644"/>
                  </a:cubicBezTo>
                  <a:cubicBezTo>
                    <a:pt x="38" y="8644"/>
                    <a:pt x="47" y="8639"/>
                    <a:pt x="49" y="8627"/>
                  </a:cubicBezTo>
                  <a:cubicBezTo>
                    <a:pt x="56" y="8598"/>
                    <a:pt x="64" y="8568"/>
                    <a:pt x="71" y="8538"/>
                  </a:cubicBezTo>
                  <a:cubicBezTo>
                    <a:pt x="79" y="8546"/>
                    <a:pt x="90" y="8551"/>
                    <a:pt x="102" y="8551"/>
                  </a:cubicBezTo>
                  <a:cubicBezTo>
                    <a:pt x="111" y="8551"/>
                    <a:pt x="121" y="8548"/>
                    <a:pt x="129" y="8540"/>
                  </a:cubicBezTo>
                  <a:cubicBezTo>
                    <a:pt x="1252" y="7588"/>
                    <a:pt x="1704" y="6192"/>
                    <a:pt x="2248" y="4873"/>
                  </a:cubicBezTo>
                  <a:cubicBezTo>
                    <a:pt x="2915" y="3259"/>
                    <a:pt x="3790" y="1742"/>
                    <a:pt x="4955" y="444"/>
                  </a:cubicBezTo>
                  <a:cubicBezTo>
                    <a:pt x="5096" y="327"/>
                    <a:pt x="5236" y="212"/>
                    <a:pt x="5381" y="101"/>
                  </a:cubicBezTo>
                  <a:cubicBezTo>
                    <a:pt x="5414" y="77"/>
                    <a:pt x="5393" y="27"/>
                    <a:pt x="5363" y="27"/>
                  </a:cubicBezTo>
                  <a:cubicBezTo>
                    <a:pt x="5356" y="27"/>
                    <a:pt x="5349" y="29"/>
                    <a:pt x="5342" y="35"/>
                  </a:cubicBezTo>
                  <a:cubicBezTo>
                    <a:pt x="5334" y="40"/>
                    <a:pt x="5326" y="47"/>
                    <a:pt x="5320" y="53"/>
                  </a:cubicBezTo>
                  <a:lnTo>
                    <a:pt x="5325" y="47"/>
                  </a:lnTo>
                  <a:cubicBezTo>
                    <a:pt x="5341" y="30"/>
                    <a:pt x="5326" y="0"/>
                    <a:pt x="5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4400800" y="2951325"/>
              <a:ext cx="178325" cy="126700"/>
            </a:xfrm>
            <a:custGeom>
              <a:avLst/>
              <a:gdLst/>
              <a:ahLst/>
              <a:cxnLst/>
              <a:rect l="l" t="t" r="r" b="b"/>
              <a:pathLst>
                <a:path w="7133" h="5068" extrusionOk="0">
                  <a:moveTo>
                    <a:pt x="7091" y="1"/>
                  </a:moveTo>
                  <a:cubicBezTo>
                    <a:pt x="7086" y="1"/>
                    <a:pt x="7082" y="2"/>
                    <a:pt x="7077" y="4"/>
                  </a:cubicBezTo>
                  <a:cubicBezTo>
                    <a:pt x="6897" y="78"/>
                    <a:pt x="6720" y="158"/>
                    <a:pt x="6541" y="240"/>
                  </a:cubicBezTo>
                  <a:cubicBezTo>
                    <a:pt x="6577" y="221"/>
                    <a:pt x="6612" y="201"/>
                    <a:pt x="6646" y="182"/>
                  </a:cubicBezTo>
                  <a:cubicBezTo>
                    <a:pt x="6684" y="162"/>
                    <a:pt x="6662" y="110"/>
                    <a:pt x="6627" y="110"/>
                  </a:cubicBezTo>
                  <a:cubicBezTo>
                    <a:pt x="6620" y="110"/>
                    <a:pt x="6613" y="112"/>
                    <a:pt x="6606" y="116"/>
                  </a:cubicBezTo>
                  <a:cubicBezTo>
                    <a:pt x="6422" y="213"/>
                    <a:pt x="6244" y="320"/>
                    <a:pt x="6069" y="430"/>
                  </a:cubicBezTo>
                  <a:cubicBezTo>
                    <a:pt x="3690" y="1383"/>
                    <a:pt x="1432" y="2578"/>
                    <a:pt x="7" y="4818"/>
                  </a:cubicBezTo>
                  <a:cubicBezTo>
                    <a:pt x="0" y="4828"/>
                    <a:pt x="9" y="4837"/>
                    <a:pt x="18" y="4837"/>
                  </a:cubicBezTo>
                  <a:cubicBezTo>
                    <a:pt x="22" y="4837"/>
                    <a:pt x="26" y="4835"/>
                    <a:pt x="29" y="4831"/>
                  </a:cubicBezTo>
                  <a:cubicBezTo>
                    <a:pt x="1485" y="2812"/>
                    <a:pt x="3389" y="1648"/>
                    <a:pt x="5566" y="719"/>
                  </a:cubicBezTo>
                  <a:lnTo>
                    <a:pt x="5566" y="719"/>
                  </a:lnTo>
                  <a:cubicBezTo>
                    <a:pt x="3511" y="1805"/>
                    <a:pt x="1638" y="3284"/>
                    <a:pt x="47" y="4957"/>
                  </a:cubicBezTo>
                  <a:cubicBezTo>
                    <a:pt x="40" y="4965"/>
                    <a:pt x="48" y="4976"/>
                    <a:pt x="56" y="4976"/>
                  </a:cubicBezTo>
                  <a:cubicBezTo>
                    <a:pt x="58" y="4976"/>
                    <a:pt x="61" y="4975"/>
                    <a:pt x="63" y="4974"/>
                  </a:cubicBezTo>
                  <a:cubicBezTo>
                    <a:pt x="1738" y="3451"/>
                    <a:pt x="3431" y="2009"/>
                    <a:pt x="5381" y="915"/>
                  </a:cubicBezTo>
                  <a:lnTo>
                    <a:pt x="5381" y="915"/>
                  </a:lnTo>
                  <a:cubicBezTo>
                    <a:pt x="3589" y="2283"/>
                    <a:pt x="2180" y="4170"/>
                    <a:pt x="33" y="5023"/>
                  </a:cubicBezTo>
                  <a:cubicBezTo>
                    <a:pt x="11" y="5033"/>
                    <a:pt x="17" y="5068"/>
                    <a:pt x="37" y="5068"/>
                  </a:cubicBezTo>
                  <a:cubicBezTo>
                    <a:pt x="40" y="5068"/>
                    <a:pt x="42" y="5067"/>
                    <a:pt x="45" y="5066"/>
                  </a:cubicBezTo>
                  <a:cubicBezTo>
                    <a:pt x="2415" y="4187"/>
                    <a:pt x="3879" y="2003"/>
                    <a:pt x="5921" y="623"/>
                  </a:cubicBezTo>
                  <a:cubicBezTo>
                    <a:pt x="6106" y="527"/>
                    <a:pt x="6294" y="433"/>
                    <a:pt x="6485" y="344"/>
                  </a:cubicBezTo>
                  <a:cubicBezTo>
                    <a:pt x="6605" y="297"/>
                    <a:pt x="6725" y="250"/>
                    <a:pt x="6847" y="204"/>
                  </a:cubicBezTo>
                  <a:cubicBezTo>
                    <a:pt x="6860" y="200"/>
                    <a:pt x="6868" y="186"/>
                    <a:pt x="6868" y="172"/>
                  </a:cubicBezTo>
                  <a:cubicBezTo>
                    <a:pt x="6944" y="138"/>
                    <a:pt x="7019" y="105"/>
                    <a:pt x="7096" y="72"/>
                  </a:cubicBezTo>
                  <a:cubicBezTo>
                    <a:pt x="7133" y="56"/>
                    <a:pt x="7123" y="1"/>
                    <a:pt x="7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4408900" y="3042450"/>
              <a:ext cx="197875" cy="72925"/>
            </a:xfrm>
            <a:custGeom>
              <a:avLst/>
              <a:gdLst/>
              <a:ahLst/>
              <a:cxnLst/>
              <a:rect l="l" t="t" r="r" b="b"/>
              <a:pathLst>
                <a:path w="7915" h="2917" extrusionOk="0">
                  <a:moveTo>
                    <a:pt x="6985" y="301"/>
                  </a:moveTo>
                  <a:lnTo>
                    <a:pt x="6985" y="301"/>
                  </a:lnTo>
                  <a:cubicBezTo>
                    <a:pt x="4849" y="1393"/>
                    <a:pt x="2631" y="2212"/>
                    <a:pt x="292" y="2781"/>
                  </a:cubicBezTo>
                  <a:cubicBezTo>
                    <a:pt x="2430" y="1674"/>
                    <a:pt x="4642" y="821"/>
                    <a:pt x="6985" y="301"/>
                  </a:cubicBezTo>
                  <a:close/>
                  <a:moveTo>
                    <a:pt x="7574" y="1"/>
                  </a:moveTo>
                  <a:cubicBezTo>
                    <a:pt x="7569" y="1"/>
                    <a:pt x="7564" y="2"/>
                    <a:pt x="7559" y="5"/>
                  </a:cubicBezTo>
                  <a:cubicBezTo>
                    <a:pt x="7461" y="57"/>
                    <a:pt x="7361" y="106"/>
                    <a:pt x="7263" y="158"/>
                  </a:cubicBezTo>
                  <a:cubicBezTo>
                    <a:pt x="4729" y="680"/>
                    <a:pt x="2250" y="1568"/>
                    <a:pt x="19" y="2883"/>
                  </a:cubicBezTo>
                  <a:cubicBezTo>
                    <a:pt x="1" y="2893"/>
                    <a:pt x="11" y="2916"/>
                    <a:pt x="27" y="2916"/>
                  </a:cubicBezTo>
                  <a:cubicBezTo>
                    <a:pt x="30" y="2916"/>
                    <a:pt x="33" y="2915"/>
                    <a:pt x="36" y="2913"/>
                  </a:cubicBezTo>
                  <a:cubicBezTo>
                    <a:pt x="88" y="2887"/>
                    <a:pt x="139" y="2861"/>
                    <a:pt x="189" y="2835"/>
                  </a:cubicBezTo>
                  <a:cubicBezTo>
                    <a:pt x="192" y="2836"/>
                    <a:pt x="195" y="2837"/>
                    <a:pt x="197" y="2837"/>
                  </a:cubicBezTo>
                  <a:cubicBezTo>
                    <a:pt x="198" y="2837"/>
                    <a:pt x="199" y="2836"/>
                    <a:pt x="200" y="2836"/>
                  </a:cubicBezTo>
                  <a:cubicBezTo>
                    <a:pt x="2655" y="2332"/>
                    <a:pt x="5050" y="1445"/>
                    <a:pt x="7252" y="243"/>
                  </a:cubicBezTo>
                  <a:cubicBezTo>
                    <a:pt x="7456" y="201"/>
                    <a:pt x="7660" y="159"/>
                    <a:pt x="7867" y="122"/>
                  </a:cubicBezTo>
                  <a:cubicBezTo>
                    <a:pt x="7915" y="113"/>
                    <a:pt x="7898" y="43"/>
                    <a:pt x="7854" y="43"/>
                  </a:cubicBezTo>
                  <a:cubicBezTo>
                    <a:pt x="7851" y="43"/>
                    <a:pt x="7848" y="43"/>
                    <a:pt x="7845" y="43"/>
                  </a:cubicBezTo>
                  <a:cubicBezTo>
                    <a:pt x="7725" y="66"/>
                    <a:pt x="7607" y="89"/>
                    <a:pt x="7488" y="113"/>
                  </a:cubicBezTo>
                  <a:cubicBezTo>
                    <a:pt x="7521" y="94"/>
                    <a:pt x="7556" y="75"/>
                    <a:pt x="7589" y="57"/>
                  </a:cubicBezTo>
                  <a:cubicBezTo>
                    <a:pt x="7619" y="40"/>
                    <a:pt x="7601" y="1"/>
                    <a:pt x="7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4407600" y="3126225"/>
              <a:ext cx="253150" cy="37950"/>
            </a:xfrm>
            <a:custGeom>
              <a:avLst/>
              <a:gdLst/>
              <a:ahLst/>
              <a:cxnLst/>
              <a:rect l="l" t="t" r="r" b="b"/>
              <a:pathLst>
                <a:path w="10126" h="1518" extrusionOk="0">
                  <a:moveTo>
                    <a:pt x="8782" y="467"/>
                  </a:moveTo>
                  <a:lnTo>
                    <a:pt x="8782" y="467"/>
                  </a:lnTo>
                  <a:cubicBezTo>
                    <a:pt x="6888" y="1120"/>
                    <a:pt x="4926" y="1434"/>
                    <a:pt x="2938" y="1434"/>
                  </a:cubicBezTo>
                  <a:cubicBezTo>
                    <a:pt x="2308" y="1434"/>
                    <a:pt x="1676" y="1402"/>
                    <a:pt x="1043" y="1340"/>
                  </a:cubicBezTo>
                  <a:cubicBezTo>
                    <a:pt x="3625" y="1137"/>
                    <a:pt x="6206" y="753"/>
                    <a:pt x="8782" y="467"/>
                  </a:cubicBezTo>
                  <a:close/>
                  <a:moveTo>
                    <a:pt x="7258" y="0"/>
                  </a:moveTo>
                  <a:cubicBezTo>
                    <a:pt x="4795" y="0"/>
                    <a:pt x="2342" y="416"/>
                    <a:pt x="16" y="1269"/>
                  </a:cubicBezTo>
                  <a:cubicBezTo>
                    <a:pt x="0" y="1275"/>
                    <a:pt x="4" y="1298"/>
                    <a:pt x="18" y="1298"/>
                  </a:cubicBezTo>
                  <a:cubicBezTo>
                    <a:pt x="20" y="1298"/>
                    <a:pt x="21" y="1298"/>
                    <a:pt x="23" y="1297"/>
                  </a:cubicBezTo>
                  <a:cubicBezTo>
                    <a:pt x="1651" y="744"/>
                    <a:pt x="3322" y="350"/>
                    <a:pt x="5033" y="177"/>
                  </a:cubicBezTo>
                  <a:cubicBezTo>
                    <a:pt x="5747" y="105"/>
                    <a:pt x="6466" y="70"/>
                    <a:pt x="7183" y="70"/>
                  </a:cubicBezTo>
                  <a:cubicBezTo>
                    <a:pt x="7234" y="70"/>
                    <a:pt x="7285" y="70"/>
                    <a:pt x="7336" y="70"/>
                  </a:cubicBezTo>
                  <a:cubicBezTo>
                    <a:pt x="7743" y="74"/>
                    <a:pt x="8149" y="89"/>
                    <a:pt x="8556" y="116"/>
                  </a:cubicBezTo>
                  <a:cubicBezTo>
                    <a:pt x="8782" y="130"/>
                    <a:pt x="9007" y="149"/>
                    <a:pt x="9232" y="172"/>
                  </a:cubicBezTo>
                  <a:cubicBezTo>
                    <a:pt x="9311" y="178"/>
                    <a:pt x="9391" y="186"/>
                    <a:pt x="9470" y="196"/>
                  </a:cubicBezTo>
                  <a:cubicBezTo>
                    <a:pt x="6309" y="325"/>
                    <a:pt x="3150" y="687"/>
                    <a:pt x="57" y="1361"/>
                  </a:cubicBezTo>
                  <a:cubicBezTo>
                    <a:pt x="31" y="1368"/>
                    <a:pt x="40" y="1406"/>
                    <a:pt x="65" y="1406"/>
                  </a:cubicBezTo>
                  <a:cubicBezTo>
                    <a:pt x="66" y="1406"/>
                    <a:pt x="68" y="1406"/>
                    <a:pt x="69" y="1405"/>
                  </a:cubicBezTo>
                  <a:cubicBezTo>
                    <a:pt x="3114" y="829"/>
                    <a:pt x="6170" y="436"/>
                    <a:pt x="9263" y="293"/>
                  </a:cubicBezTo>
                  <a:lnTo>
                    <a:pt x="9263" y="293"/>
                  </a:lnTo>
                  <a:cubicBezTo>
                    <a:pt x="9207" y="314"/>
                    <a:pt x="9151" y="333"/>
                    <a:pt x="9096" y="353"/>
                  </a:cubicBezTo>
                  <a:cubicBezTo>
                    <a:pt x="6324" y="651"/>
                    <a:pt x="3505" y="856"/>
                    <a:pt x="751" y="1309"/>
                  </a:cubicBezTo>
                  <a:cubicBezTo>
                    <a:pt x="744" y="1309"/>
                    <a:pt x="737" y="1309"/>
                    <a:pt x="731" y="1308"/>
                  </a:cubicBezTo>
                  <a:cubicBezTo>
                    <a:pt x="730" y="1308"/>
                    <a:pt x="729" y="1308"/>
                    <a:pt x="729" y="1308"/>
                  </a:cubicBezTo>
                  <a:cubicBezTo>
                    <a:pt x="724" y="1308"/>
                    <a:pt x="720" y="1311"/>
                    <a:pt x="717" y="1315"/>
                  </a:cubicBezTo>
                  <a:cubicBezTo>
                    <a:pt x="659" y="1325"/>
                    <a:pt x="600" y="1333"/>
                    <a:pt x="541" y="1343"/>
                  </a:cubicBezTo>
                  <a:cubicBezTo>
                    <a:pt x="522" y="1347"/>
                    <a:pt x="526" y="1379"/>
                    <a:pt x="546" y="1379"/>
                  </a:cubicBezTo>
                  <a:cubicBezTo>
                    <a:pt x="546" y="1379"/>
                    <a:pt x="546" y="1379"/>
                    <a:pt x="547" y="1379"/>
                  </a:cubicBezTo>
                  <a:cubicBezTo>
                    <a:pt x="636" y="1372"/>
                    <a:pt x="727" y="1364"/>
                    <a:pt x="816" y="1357"/>
                  </a:cubicBezTo>
                  <a:cubicBezTo>
                    <a:pt x="1579" y="1465"/>
                    <a:pt x="2345" y="1517"/>
                    <a:pt x="3110" y="1517"/>
                  </a:cubicBezTo>
                  <a:cubicBezTo>
                    <a:pt x="5162" y="1517"/>
                    <a:pt x="7203" y="1139"/>
                    <a:pt x="9138" y="427"/>
                  </a:cubicBezTo>
                  <a:lnTo>
                    <a:pt x="9139" y="427"/>
                  </a:lnTo>
                  <a:lnTo>
                    <a:pt x="9140" y="425"/>
                  </a:lnTo>
                  <a:cubicBezTo>
                    <a:pt x="9267" y="378"/>
                    <a:pt x="9395" y="332"/>
                    <a:pt x="9520" y="282"/>
                  </a:cubicBezTo>
                  <a:cubicBezTo>
                    <a:pt x="9704" y="274"/>
                    <a:pt x="9887" y="264"/>
                    <a:pt x="10071" y="258"/>
                  </a:cubicBezTo>
                  <a:cubicBezTo>
                    <a:pt x="10125" y="257"/>
                    <a:pt x="10126" y="172"/>
                    <a:pt x="10072" y="172"/>
                  </a:cubicBezTo>
                  <a:cubicBezTo>
                    <a:pt x="10072" y="172"/>
                    <a:pt x="10071" y="172"/>
                    <a:pt x="10070" y="172"/>
                  </a:cubicBezTo>
                  <a:cubicBezTo>
                    <a:pt x="10026" y="173"/>
                    <a:pt x="9981" y="176"/>
                    <a:pt x="9937" y="177"/>
                  </a:cubicBezTo>
                  <a:cubicBezTo>
                    <a:pt x="9930" y="168"/>
                    <a:pt x="9918" y="161"/>
                    <a:pt x="9907" y="160"/>
                  </a:cubicBezTo>
                  <a:cubicBezTo>
                    <a:pt x="9026" y="54"/>
                    <a:pt x="8142" y="0"/>
                    <a:pt x="7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4388550" y="3203800"/>
              <a:ext cx="294575" cy="32425"/>
            </a:xfrm>
            <a:custGeom>
              <a:avLst/>
              <a:gdLst/>
              <a:ahLst/>
              <a:cxnLst/>
              <a:rect l="l" t="t" r="r" b="b"/>
              <a:pathLst>
                <a:path w="11783" h="1297" extrusionOk="0">
                  <a:moveTo>
                    <a:pt x="6921" y="1"/>
                  </a:moveTo>
                  <a:cubicBezTo>
                    <a:pt x="6696" y="1"/>
                    <a:pt x="6470" y="6"/>
                    <a:pt x="6243" y="17"/>
                  </a:cubicBezTo>
                  <a:cubicBezTo>
                    <a:pt x="4821" y="90"/>
                    <a:pt x="3405" y="112"/>
                    <a:pt x="1985" y="112"/>
                  </a:cubicBezTo>
                  <a:cubicBezTo>
                    <a:pt x="1623" y="112"/>
                    <a:pt x="1261" y="110"/>
                    <a:pt x="898" y="108"/>
                  </a:cubicBezTo>
                  <a:cubicBezTo>
                    <a:pt x="873" y="111"/>
                    <a:pt x="873" y="148"/>
                    <a:pt x="898" y="151"/>
                  </a:cubicBezTo>
                  <a:cubicBezTo>
                    <a:pt x="1645" y="172"/>
                    <a:pt x="2391" y="185"/>
                    <a:pt x="3136" y="185"/>
                  </a:cubicBezTo>
                  <a:cubicBezTo>
                    <a:pt x="4081" y="185"/>
                    <a:pt x="5026" y="164"/>
                    <a:pt x="5971" y="113"/>
                  </a:cubicBezTo>
                  <a:cubicBezTo>
                    <a:pt x="6247" y="98"/>
                    <a:pt x="6521" y="91"/>
                    <a:pt x="6793" y="91"/>
                  </a:cubicBezTo>
                  <a:cubicBezTo>
                    <a:pt x="8173" y="91"/>
                    <a:pt x="9508" y="273"/>
                    <a:pt x="10875" y="536"/>
                  </a:cubicBezTo>
                  <a:cubicBezTo>
                    <a:pt x="9817" y="610"/>
                    <a:pt x="8762" y="646"/>
                    <a:pt x="7707" y="646"/>
                  </a:cubicBezTo>
                  <a:cubicBezTo>
                    <a:pt x="5144" y="646"/>
                    <a:pt x="2589" y="434"/>
                    <a:pt x="39" y="43"/>
                  </a:cubicBezTo>
                  <a:cubicBezTo>
                    <a:pt x="38" y="43"/>
                    <a:pt x="37" y="42"/>
                    <a:pt x="36" y="42"/>
                  </a:cubicBezTo>
                  <a:cubicBezTo>
                    <a:pt x="11" y="42"/>
                    <a:pt x="0" y="80"/>
                    <a:pt x="27" y="85"/>
                  </a:cubicBezTo>
                  <a:cubicBezTo>
                    <a:pt x="2500" y="539"/>
                    <a:pt x="5016" y="749"/>
                    <a:pt x="7531" y="749"/>
                  </a:cubicBezTo>
                  <a:cubicBezTo>
                    <a:pt x="8834" y="749"/>
                    <a:pt x="10137" y="693"/>
                    <a:pt x="11433" y="584"/>
                  </a:cubicBezTo>
                  <a:lnTo>
                    <a:pt x="11433" y="584"/>
                  </a:lnTo>
                  <a:cubicBezTo>
                    <a:pt x="9819" y="998"/>
                    <a:pt x="8181" y="1200"/>
                    <a:pt x="6546" y="1200"/>
                  </a:cubicBezTo>
                  <a:cubicBezTo>
                    <a:pt x="4414" y="1200"/>
                    <a:pt x="2286" y="857"/>
                    <a:pt x="219" y="195"/>
                  </a:cubicBezTo>
                  <a:cubicBezTo>
                    <a:pt x="217" y="194"/>
                    <a:pt x="216" y="194"/>
                    <a:pt x="214" y="194"/>
                  </a:cubicBezTo>
                  <a:cubicBezTo>
                    <a:pt x="198" y="194"/>
                    <a:pt x="192" y="221"/>
                    <a:pt x="210" y="227"/>
                  </a:cubicBezTo>
                  <a:cubicBezTo>
                    <a:pt x="2236" y="946"/>
                    <a:pt x="4368" y="1297"/>
                    <a:pt x="6501" y="1297"/>
                  </a:cubicBezTo>
                  <a:cubicBezTo>
                    <a:pt x="8193" y="1297"/>
                    <a:pt x="9885" y="1076"/>
                    <a:pt x="11529" y="645"/>
                  </a:cubicBezTo>
                  <a:cubicBezTo>
                    <a:pt x="11565" y="636"/>
                    <a:pt x="11564" y="593"/>
                    <a:pt x="11544" y="575"/>
                  </a:cubicBezTo>
                  <a:cubicBezTo>
                    <a:pt x="11604" y="569"/>
                    <a:pt x="11664" y="565"/>
                    <a:pt x="11724" y="560"/>
                  </a:cubicBezTo>
                  <a:cubicBezTo>
                    <a:pt x="11782" y="555"/>
                    <a:pt x="11783" y="469"/>
                    <a:pt x="11729" y="469"/>
                  </a:cubicBezTo>
                  <a:cubicBezTo>
                    <a:pt x="11727" y="469"/>
                    <a:pt x="11726" y="469"/>
                    <a:pt x="11724" y="469"/>
                  </a:cubicBezTo>
                  <a:cubicBezTo>
                    <a:pt x="11544" y="485"/>
                    <a:pt x="11364" y="499"/>
                    <a:pt x="11185" y="513"/>
                  </a:cubicBezTo>
                  <a:cubicBezTo>
                    <a:pt x="11180" y="508"/>
                    <a:pt x="11173" y="504"/>
                    <a:pt x="11165" y="503"/>
                  </a:cubicBezTo>
                  <a:cubicBezTo>
                    <a:pt x="9744" y="220"/>
                    <a:pt x="8357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4384450" y="3270000"/>
              <a:ext cx="226675" cy="40225"/>
            </a:xfrm>
            <a:custGeom>
              <a:avLst/>
              <a:gdLst/>
              <a:ahLst/>
              <a:cxnLst/>
              <a:rect l="l" t="t" r="r" b="b"/>
              <a:pathLst>
                <a:path w="9067" h="1609" extrusionOk="0">
                  <a:moveTo>
                    <a:pt x="34" y="1"/>
                  </a:moveTo>
                  <a:cubicBezTo>
                    <a:pt x="14" y="1"/>
                    <a:pt x="1" y="30"/>
                    <a:pt x="22" y="42"/>
                  </a:cubicBezTo>
                  <a:cubicBezTo>
                    <a:pt x="1326" y="717"/>
                    <a:pt x="2774" y="899"/>
                    <a:pt x="4209" y="1109"/>
                  </a:cubicBezTo>
                  <a:cubicBezTo>
                    <a:pt x="5804" y="1342"/>
                    <a:pt x="7403" y="1556"/>
                    <a:pt x="9017" y="1609"/>
                  </a:cubicBezTo>
                  <a:cubicBezTo>
                    <a:pt x="9018" y="1609"/>
                    <a:pt x="9019" y="1609"/>
                    <a:pt x="9019" y="1609"/>
                  </a:cubicBezTo>
                  <a:cubicBezTo>
                    <a:pt x="9066" y="1609"/>
                    <a:pt x="9065" y="1535"/>
                    <a:pt x="9017" y="1534"/>
                  </a:cubicBezTo>
                  <a:cubicBezTo>
                    <a:pt x="7410" y="1470"/>
                    <a:pt x="5819" y="1271"/>
                    <a:pt x="4228" y="1042"/>
                  </a:cubicBezTo>
                  <a:cubicBezTo>
                    <a:pt x="2798" y="835"/>
                    <a:pt x="1353" y="659"/>
                    <a:pt x="44" y="3"/>
                  </a:cubicBezTo>
                  <a:cubicBezTo>
                    <a:pt x="41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4368050" y="3329050"/>
              <a:ext cx="195550" cy="68425"/>
            </a:xfrm>
            <a:custGeom>
              <a:avLst/>
              <a:gdLst/>
              <a:ahLst/>
              <a:cxnLst/>
              <a:rect l="l" t="t" r="r" b="b"/>
              <a:pathLst>
                <a:path w="7822" h="2737" extrusionOk="0">
                  <a:moveTo>
                    <a:pt x="346" y="154"/>
                  </a:moveTo>
                  <a:lnTo>
                    <a:pt x="346" y="154"/>
                  </a:lnTo>
                  <a:cubicBezTo>
                    <a:pt x="1427" y="487"/>
                    <a:pt x="2539" y="708"/>
                    <a:pt x="3610" y="1082"/>
                  </a:cubicBezTo>
                  <a:cubicBezTo>
                    <a:pt x="4681" y="1455"/>
                    <a:pt x="5700" y="1933"/>
                    <a:pt x="6688" y="2481"/>
                  </a:cubicBezTo>
                  <a:cubicBezTo>
                    <a:pt x="4442" y="2123"/>
                    <a:pt x="2386" y="1165"/>
                    <a:pt x="346" y="154"/>
                  </a:cubicBezTo>
                  <a:close/>
                  <a:moveTo>
                    <a:pt x="194" y="128"/>
                  </a:moveTo>
                  <a:cubicBezTo>
                    <a:pt x="2314" y="1219"/>
                    <a:pt x="4525" y="2303"/>
                    <a:pt x="6908" y="2604"/>
                  </a:cubicBezTo>
                  <a:lnTo>
                    <a:pt x="6987" y="2648"/>
                  </a:lnTo>
                  <a:cubicBezTo>
                    <a:pt x="4481" y="2584"/>
                    <a:pt x="1874" y="2149"/>
                    <a:pt x="194" y="128"/>
                  </a:cubicBezTo>
                  <a:close/>
                  <a:moveTo>
                    <a:pt x="33" y="1"/>
                  </a:moveTo>
                  <a:cubicBezTo>
                    <a:pt x="14" y="1"/>
                    <a:pt x="1" y="29"/>
                    <a:pt x="22" y="40"/>
                  </a:cubicBezTo>
                  <a:lnTo>
                    <a:pt x="111" y="86"/>
                  </a:lnTo>
                  <a:cubicBezTo>
                    <a:pt x="1919" y="2438"/>
                    <a:pt x="5011" y="2736"/>
                    <a:pt x="7770" y="2737"/>
                  </a:cubicBezTo>
                  <a:cubicBezTo>
                    <a:pt x="7822" y="2737"/>
                    <a:pt x="7822" y="2657"/>
                    <a:pt x="7771" y="2657"/>
                  </a:cubicBezTo>
                  <a:lnTo>
                    <a:pt x="7727" y="2657"/>
                  </a:lnTo>
                  <a:cubicBezTo>
                    <a:pt x="7742" y="2632"/>
                    <a:pt x="7724" y="2601"/>
                    <a:pt x="7695" y="2598"/>
                  </a:cubicBezTo>
                  <a:cubicBezTo>
                    <a:pt x="7435" y="2580"/>
                    <a:pt x="7178" y="2549"/>
                    <a:pt x="6922" y="2513"/>
                  </a:cubicBezTo>
                  <a:cubicBezTo>
                    <a:pt x="5955" y="1949"/>
                    <a:pt x="4939" y="1475"/>
                    <a:pt x="3885" y="1095"/>
                  </a:cubicBezTo>
                  <a:cubicBezTo>
                    <a:pt x="2659" y="654"/>
                    <a:pt x="1381" y="422"/>
                    <a:pt x="135" y="47"/>
                  </a:cubicBezTo>
                  <a:lnTo>
                    <a:pt x="131" y="47"/>
                  </a:lnTo>
                  <a:lnTo>
                    <a:pt x="123" y="43"/>
                  </a:lnTo>
                  <a:cubicBezTo>
                    <a:pt x="115" y="34"/>
                    <a:pt x="107" y="24"/>
                    <a:pt x="99" y="15"/>
                  </a:cubicBezTo>
                  <a:cubicBezTo>
                    <a:pt x="95" y="11"/>
                    <a:pt x="91" y="10"/>
                    <a:pt x="86" y="10"/>
                  </a:cubicBezTo>
                  <a:cubicBezTo>
                    <a:pt x="81" y="10"/>
                    <a:pt x="75" y="12"/>
                    <a:pt x="72" y="18"/>
                  </a:cubicBezTo>
                  <a:lnTo>
                    <a:pt x="43" y="3"/>
                  </a:lnTo>
                  <a:cubicBezTo>
                    <a:pt x="40" y="1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4343475" y="3374725"/>
              <a:ext cx="129175" cy="99100"/>
            </a:xfrm>
            <a:custGeom>
              <a:avLst/>
              <a:gdLst/>
              <a:ahLst/>
              <a:cxnLst/>
              <a:rect l="l" t="t" r="r" b="b"/>
              <a:pathLst>
                <a:path w="5167" h="3964" extrusionOk="0">
                  <a:moveTo>
                    <a:pt x="338" y="298"/>
                  </a:moveTo>
                  <a:lnTo>
                    <a:pt x="338" y="298"/>
                  </a:lnTo>
                  <a:cubicBezTo>
                    <a:pt x="1221" y="1330"/>
                    <a:pt x="2180" y="2321"/>
                    <a:pt x="3316" y="3074"/>
                  </a:cubicBezTo>
                  <a:cubicBezTo>
                    <a:pt x="3530" y="3217"/>
                    <a:pt x="3750" y="3350"/>
                    <a:pt x="3977" y="3472"/>
                  </a:cubicBezTo>
                  <a:cubicBezTo>
                    <a:pt x="3872" y="3440"/>
                    <a:pt x="3769" y="3401"/>
                    <a:pt x="3668" y="3356"/>
                  </a:cubicBezTo>
                  <a:cubicBezTo>
                    <a:pt x="3332" y="3192"/>
                    <a:pt x="3005" y="3006"/>
                    <a:pt x="2692" y="2801"/>
                  </a:cubicBezTo>
                  <a:cubicBezTo>
                    <a:pt x="2035" y="2371"/>
                    <a:pt x="1439" y="1853"/>
                    <a:pt x="922" y="1263"/>
                  </a:cubicBezTo>
                  <a:cubicBezTo>
                    <a:pt x="751" y="1067"/>
                    <a:pt x="589" y="866"/>
                    <a:pt x="437" y="655"/>
                  </a:cubicBezTo>
                  <a:cubicBezTo>
                    <a:pt x="300" y="468"/>
                    <a:pt x="42" y="322"/>
                    <a:pt x="338" y="298"/>
                  </a:cubicBezTo>
                  <a:close/>
                  <a:moveTo>
                    <a:pt x="129" y="1"/>
                  </a:moveTo>
                  <a:cubicBezTo>
                    <a:pt x="114" y="1"/>
                    <a:pt x="102" y="21"/>
                    <a:pt x="114" y="35"/>
                  </a:cubicBezTo>
                  <a:cubicBezTo>
                    <a:pt x="130" y="54"/>
                    <a:pt x="150" y="76"/>
                    <a:pt x="167" y="98"/>
                  </a:cubicBezTo>
                  <a:cubicBezTo>
                    <a:pt x="124" y="90"/>
                    <a:pt x="82" y="83"/>
                    <a:pt x="38" y="79"/>
                  </a:cubicBezTo>
                  <a:cubicBezTo>
                    <a:pt x="15" y="79"/>
                    <a:pt x="0" y="104"/>
                    <a:pt x="12" y="124"/>
                  </a:cubicBezTo>
                  <a:cubicBezTo>
                    <a:pt x="1189" y="2001"/>
                    <a:pt x="2989" y="3352"/>
                    <a:pt x="5116" y="3962"/>
                  </a:cubicBezTo>
                  <a:cubicBezTo>
                    <a:pt x="5119" y="3963"/>
                    <a:pt x="5122" y="3964"/>
                    <a:pt x="5125" y="3964"/>
                  </a:cubicBezTo>
                  <a:cubicBezTo>
                    <a:pt x="5157" y="3964"/>
                    <a:pt x="5166" y="3913"/>
                    <a:pt x="5132" y="3901"/>
                  </a:cubicBezTo>
                  <a:cubicBezTo>
                    <a:pt x="5028" y="3865"/>
                    <a:pt x="4927" y="3824"/>
                    <a:pt x="4825" y="3784"/>
                  </a:cubicBezTo>
                  <a:cubicBezTo>
                    <a:pt x="4708" y="3718"/>
                    <a:pt x="4585" y="3665"/>
                    <a:pt x="4459" y="3624"/>
                  </a:cubicBezTo>
                  <a:cubicBezTo>
                    <a:pt x="2849" y="2872"/>
                    <a:pt x="1586" y="1613"/>
                    <a:pt x="399" y="295"/>
                  </a:cubicBezTo>
                  <a:cubicBezTo>
                    <a:pt x="402" y="295"/>
                    <a:pt x="404" y="295"/>
                    <a:pt x="406" y="295"/>
                  </a:cubicBezTo>
                  <a:cubicBezTo>
                    <a:pt x="831" y="295"/>
                    <a:pt x="1236" y="763"/>
                    <a:pt x="1541" y="1019"/>
                  </a:cubicBezTo>
                  <a:cubicBezTo>
                    <a:pt x="2189" y="1562"/>
                    <a:pt x="2754" y="2173"/>
                    <a:pt x="3338" y="2782"/>
                  </a:cubicBezTo>
                  <a:cubicBezTo>
                    <a:pt x="3762" y="3228"/>
                    <a:pt x="4200" y="3593"/>
                    <a:pt x="4821" y="3698"/>
                  </a:cubicBezTo>
                  <a:cubicBezTo>
                    <a:pt x="4824" y="3699"/>
                    <a:pt x="4826" y="3699"/>
                    <a:pt x="4829" y="3699"/>
                  </a:cubicBezTo>
                  <a:cubicBezTo>
                    <a:pt x="4869" y="3699"/>
                    <a:pt x="4884" y="3637"/>
                    <a:pt x="4840" y="3629"/>
                  </a:cubicBezTo>
                  <a:cubicBezTo>
                    <a:pt x="3678" y="3433"/>
                    <a:pt x="2901" y="2143"/>
                    <a:pt x="2077" y="1395"/>
                  </a:cubicBezTo>
                  <a:cubicBezTo>
                    <a:pt x="1566" y="931"/>
                    <a:pt x="943" y="276"/>
                    <a:pt x="235" y="112"/>
                  </a:cubicBezTo>
                  <a:cubicBezTo>
                    <a:pt x="204" y="78"/>
                    <a:pt x="172" y="43"/>
                    <a:pt x="142" y="7"/>
                  </a:cubicBezTo>
                  <a:cubicBezTo>
                    <a:pt x="138" y="3"/>
                    <a:pt x="133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4246350" y="3012025"/>
              <a:ext cx="134525" cy="148050"/>
            </a:xfrm>
            <a:custGeom>
              <a:avLst/>
              <a:gdLst/>
              <a:ahLst/>
              <a:cxnLst/>
              <a:rect l="l" t="t" r="r" b="b"/>
              <a:pathLst>
                <a:path w="5381" h="5922" extrusionOk="0">
                  <a:moveTo>
                    <a:pt x="24" y="0"/>
                  </a:moveTo>
                  <a:cubicBezTo>
                    <a:pt x="13" y="0"/>
                    <a:pt x="1" y="13"/>
                    <a:pt x="6" y="27"/>
                  </a:cubicBezTo>
                  <a:cubicBezTo>
                    <a:pt x="862" y="2013"/>
                    <a:pt x="2470" y="4181"/>
                    <a:pt x="4299" y="5375"/>
                  </a:cubicBezTo>
                  <a:cubicBezTo>
                    <a:pt x="4503" y="5507"/>
                    <a:pt x="4863" y="5800"/>
                    <a:pt x="5108" y="5824"/>
                  </a:cubicBezTo>
                  <a:cubicBezTo>
                    <a:pt x="4904" y="5805"/>
                    <a:pt x="4518" y="5600"/>
                    <a:pt x="4304" y="5520"/>
                  </a:cubicBezTo>
                  <a:cubicBezTo>
                    <a:pt x="3656" y="5276"/>
                    <a:pt x="2952" y="5012"/>
                    <a:pt x="2384" y="4606"/>
                  </a:cubicBezTo>
                  <a:cubicBezTo>
                    <a:pt x="1137" y="3716"/>
                    <a:pt x="723" y="1807"/>
                    <a:pt x="183" y="451"/>
                  </a:cubicBezTo>
                  <a:cubicBezTo>
                    <a:pt x="177" y="434"/>
                    <a:pt x="162" y="427"/>
                    <a:pt x="147" y="427"/>
                  </a:cubicBezTo>
                  <a:cubicBezTo>
                    <a:pt x="126" y="427"/>
                    <a:pt x="105" y="444"/>
                    <a:pt x="115" y="470"/>
                  </a:cubicBezTo>
                  <a:cubicBezTo>
                    <a:pt x="578" y="1646"/>
                    <a:pt x="938" y="3066"/>
                    <a:pt x="1729" y="4076"/>
                  </a:cubicBezTo>
                  <a:cubicBezTo>
                    <a:pt x="2543" y="5115"/>
                    <a:pt x="4116" y="5560"/>
                    <a:pt x="5330" y="5920"/>
                  </a:cubicBezTo>
                  <a:cubicBezTo>
                    <a:pt x="5332" y="5921"/>
                    <a:pt x="5335" y="5921"/>
                    <a:pt x="5337" y="5921"/>
                  </a:cubicBezTo>
                  <a:cubicBezTo>
                    <a:pt x="5364" y="5921"/>
                    <a:pt x="5380" y="5879"/>
                    <a:pt x="5352" y="5867"/>
                  </a:cubicBezTo>
                  <a:cubicBezTo>
                    <a:pt x="2981" y="4838"/>
                    <a:pt x="1122" y="2289"/>
                    <a:pt x="37" y="10"/>
                  </a:cubicBezTo>
                  <a:cubicBezTo>
                    <a:pt x="34" y="3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4405425" y="3045350"/>
              <a:ext cx="177575" cy="67675"/>
            </a:xfrm>
            <a:custGeom>
              <a:avLst/>
              <a:gdLst/>
              <a:ahLst/>
              <a:cxnLst/>
              <a:rect l="l" t="t" r="r" b="b"/>
              <a:pathLst>
                <a:path w="7103" h="2707" extrusionOk="0">
                  <a:moveTo>
                    <a:pt x="7063" y="0"/>
                  </a:moveTo>
                  <a:cubicBezTo>
                    <a:pt x="7062" y="0"/>
                    <a:pt x="7060" y="1"/>
                    <a:pt x="7059" y="1"/>
                  </a:cubicBezTo>
                  <a:cubicBezTo>
                    <a:pt x="4557" y="330"/>
                    <a:pt x="2086" y="1212"/>
                    <a:pt x="16" y="2672"/>
                  </a:cubicBezTo>
                  <a:cubicBezTo>
                    <a:pt x="1" y="2683"/>
                    <a:pt x="9" y="2707"/>
                    <a:pt x="25" y="2707"/>
                  </a:cubicBezTo>
                  <a:cubicBezTo>
                    <a:pt x="28" y="2707"/>
                    <a:pt x="32" y="2706"/>
                    <a:pt x="35" y="2704"/>
                  </a:cubicBezTo>
                  <a:cubicBezTo>
                    <a:pt x="2207" y="1340"/>
                    <a:pt x="4518" y="418"/>
                    <a:pt x="7068" y="66"/>
                  </a:cubicBezTo>
                  <a:cubicBezTo>
                    <a:pt x="7103" y="61"/>
                    <a:pt x="7097" y="0"/>
                    <a:pt x="7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4385875" y="3268650"/>
              <a:ext cx="208675" cy="38300"/>
            </a:xfrm>
            <a:custGeom>
              <a:avLst/>
              <a:gdLst/>
              <a:ahLst/>
              <a:cxnLst/>
              <a:rect l="l" t="t" r="r" b="b"/>
              <a:pathLst>
                <a:path w="8347" h="1532" extrusionOk="0">
                  <a:moveTo>
                    <a:pt x="311" y="51"/>
                  </a:moveTo>
                  <a:cubicBezTo>
                    <a:pt x="1493" y="121"/>
                    <a:pt x="2692" y="93"/>
                    <a:pt x="3863" y="265"/>
                  </a:cubicBezTo>
                  <a:cubicBezTo>
                    <a:pt x="4908" y="420"/>
                    <a:pt x="5879" y="803"/>
                    <a:pt x="6849" y="1201"/>
                  </a:cubicBezTo>
                  <a:cubicBezTo>
                    <a:pt x="4670" y="820"/>
                    <a:pt x="2492" y="429"/>
                    <a:pt x="311" y="51"/>
                  </a:cubicBezTo>
                  <a:close/>
                  <a:moveTo>
                    <a:pt x="26" y="1"/>
                  </a:moveTo>
                  <a:cubicBezTo>
                    <a:pt x="8" y="1"/>
                    <a:pt x="1" y="30"/>
                    <a:pt x="22" y="35"/>
                  </a:cubicBezTo>
                  <a:cubicBezTo>
                    <a:pt x="2763" y="585"/>
                    <a:pt x="5520" y="1071"/>
                    <a:pt x="8278" y="1531"/>
                  </a:cubicBezTo>
                  <a:cubicBezTo>
                    <a:pt x="8281" y="1531"/>
                    <a:pt x="8283" y="1531"/>
                    <a:pt x="8286" y="1531"/>
                  </a:cubicBezTo>
                  <a:cubicBezTo>
                    <a:pt x="8330" y="1531"/>
                    <a:pt x="8347" y="1462"/>
                    <a:pt x="8300" y="1453"/>
                  </a:cubicBezTo>
                  <a:cubicBezTo>
                    <a:pt x="7912" y="1387"/>
                    <a:pt x="7525" y="1320"/>
                    <a:pt x="7139" y="1252"/>
                  </a:cubicBezTo>
                  <a:cubicBezTo>
                    <a:pt x="7135" y="1248"/>
                    <a:pt x="7134" y="1243"/>
                    <a:pt x="7130" y="1241"/>
                  </a:cubicBezTo>
                  <a:cubicBezTo>
                    <a:pt x="6082" y="792"/>
                    <a:pt x="5012" y="357"/>
                    <a:pt x="3878" y="196"/>
                  </a:cubicBezTo>
                  <a:cubicBezTo>
                    <a:pt x="2699" y="28"/>
                    <a:pt x="1473" y="35"/>
                    <a:pt x="285" y="19"/>
                  </a:cubicBezTo>
                  <a:cubicBezTo>
                    <a:pt x="284" y="18"/>
                    <a:pt x="284" y="18"/>
                    <a:pt x="283" y="18"/>
                  </a:cubicBezTo>
                  <a:cubicBezTo>
                    <a:pt x="271" y="18"/>
                    <a:pt x="265" y="34"/>
                    <a:pt x="274" y="44"/>
                  </a:cubicBezTo>
                  <a:cubicBezTo>
                    <a:pt x="193" y="29"/>
                    <a:pt x="111" y="15"/>
                    <a:pt x="30" y="1"/>
                  </a:cubicBez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4130650" y="2810250"/>
              <a:ext cx="555625" cy="792650"/>
            </a:xfrm>
            <a:custGeom>
              <a:avLst/>
              <a:gdLst/>
              <a:ahLst/>
              <a:cxnLst/>
              <a:rect l="l" t="t" r="r" b="b"/>
              <a:pathLst>
                <a:path w="22225" h="31706" extrusionOk="0">
                  <a:moveTo>
                    <a:pt x="9463" y="2849"/>
                  </a:moveTo>
                  <a:cubicBezTo>
                    <a:pt x="9602" y="3262"/>
                    <a:pt x="9847" y="3629"/>
                    <a:pt x="10095" y="4021"/>
                  </a:cubicBezTo>
                  <a:cubicBezTo>
                    <a:pt x="10734" y="5028"/>
                    <a:pt x="10717" y="5971"/>
                    <a:pt x="10622" y="7119"/>
                  </a:cubicBezTo>
                  <a:cubicBezTo>
                    <a:pt x="10621" y="7140"/>
                    <a:pt x="10631" y="7162"/>
                    <a:pt x="10651" y="7174"/>
                  </a:cubicBezTo>
                  <a:cubicBezTo>
                    <a:pt x="10649" y="7188"/>
                    <a:pt x="10645" y="7203"/>
                    <a:pt x="10643" y="7218"/>
                  </a:cubicBezTo>
                  <a:cubicBezTo>
                    <a:pt x="10594" y="7558"/>
                    <a:pt x="10418" y="8469"/>
                    <a:pt x="10635" y="8923"/>
                  </a:cubicBezTo>
                  <a:cubicBezTo>
                    <a:pt x="8872" y="7560"/>
                    <a:pt x="9284" y="4925"/>
                    <a:pt x="9463" y="2849"/>
                  </a:cubicBezTo>
                  <a:close/>
                  <a:moveTo>
                    <a:pt x="16134" y="446"/>
                  </a:moveTo>
                  <a:lnTo>
                    <a:pt x="16134" y="446"/>
                  </a:lnTo>
                  <a:cubicBezTo>
                    <a:pt x="15936" y="671"/>
                    <a:pt x="15733" y="974"/>
                    <a:pt x="15651" y="1079"/>
                  </a:cubicBezTo>
                  <a:cubicBezTo>
                    <a:pt x="15449" y="1338"/>
                    <a:pt x="15261" y="1609"/>
                    <a:pt x="15092" y="1890"/>
                  </a:cubicBezTo>
                  <a:cubicBezTo>
                    <a:pt x="14679" y="2577"/>
                    <a:pt x="14405" y="3318"/>
                    <a:pt x="14127" y="4065"/>
                  </a:cubicBezTo>
                  <a:cubicBezTo>
                    <a:pt x="13412" y="5984"/>
                    <a:pt x="12189" y="7519"/>
                    <a:pt x="10863" y="9051"/>
                  </a:cubicBezTo>
                  <a:cubicBezTo>
                    <a:pt x="10554" y="8802"/>
                    <a:pt x="10737" y="7668"/>
                    <a:pt x="10775" y="7368"/>
                  </a:cubicBezTo>
                  <a:cubicBezTo>
                    <a:pt x="10833" y="6927"/>
                    <a:pt x="10931" y="6492"/>
                    <a:pt x="11070" y="6071"/>
                  </a:cubicBezTo>
                  <a:cubicBezTo>
                    <a:pt x="11386" y="5107"/>
                    <a:pt x="11894" y="4216"/>
                    <a:pt x="12528" y="3426"/>
                  </a:cubicBezTo>
                  <a:cubicBezTo>
                    <a:pt x="13088" y="2726"/>
                    <a:pt x="13742" y="2114"/>
                    <a:pt x="14453" y="1569"/>
                  </a:cubicBezTo>
                  <a:cubicBezTo>
                    <a:pt x="14808" y="1295"/>
                    <a:pt x="15176" y="1041"/>
                    <a:pt x="15553" y="799"/>
                  </a:cubicBezTo>
                  <a:cubicBezTo>
                    <a:pt x="15727" y="690"/>
                    <a:pt x="15902" y="583"/>
                    <a:pt x="16078" y="479"/>
                  </a:cubicBezTo>
                  <a:lnTo>
                    <a:pt x="16134" y="446"/>
                  </a:lnTo>
                  <a:close/>
                  <a:moveTo>
                    <a:pt x="17899" y="5708"/>
                  </a:moveTo>
                  <a:cubicBezTo>
                    <a:pt x="16836" y="6380"/>
                    <a:pt x="15832" y="7140"/>
                    <a:pt x="14907" y="7997"/>
                  </a:cubicBezTo>
                  <a:cubicBezTo>
                    <a:pt x="13660" y="9150"/>
                    <a:pt x="12657" y="10284"/>
                    <a:pt x="10905" y="10621"/>
                  </a:cubicBezTo>
                  <a:cubicBezTo>
                    <a:pt x="10906" y="10578"/>
                    <a:pt x="10911" y="10526"/>
                    <a:pt x="10917" y="10469"/>
                  </a:cubicBezTo>
                  <a:cubicBezTo>
                    <a:pt x="12186" y="7602"/>
                    <a:pt x="15072" y="6510"/>
                    <a:pt x="17899" y="5708"/>
                  </a:cubicBezTo>
                  <a:close/>
                  <a:moveTo>
                    <a:pt x="6542" y="5736"/>
                  </a:moveTo>
                  <a:lnTo>
                    <a:pt x="6542" y="5736"/>
                  </a:lnTo>
                  <a:cubicBezTo>
                    <a:pt x="7081" y="6519"/>
                    <a:pt x="7736" y="7136"/>
                    <a:pt x="8473" y="7792"/>
                  </a:cubicBezTo>
                  <a:cubicBezTo>
                    <a:pt x="8962" y="8227"/>
                    <a:pt x="9354" y="8710"/>
                    <a:pt x="9658" y="9289"/>
                  </a:cubicBezTo>
                  <a:cubicBezTo>
                    <a:pt x="10004" y="9949"/>
                    <a:pt x="10427" y="10778"/>
                    <a:pt x="10447" y="11541"/>
                  </a:cubicBezTo>
                  <a:cubicBezTo>
                    <a:pt x="9199" y="11120"/>
                    <a:pt x="8121" y="10276"/>
                    <a:pt x="7499" y="9098"/>
                  </a:cubicBezTo>
                  <a:cubicBezTo>
                    <a:pt x="6949" y="8058"/>
                    <a:pt x="6844" y="6864"/>
                    <a:pt x="6542" y="5736"/>
                  </a:cubicBezTo>
                  <a:close/>
                  <a:moveTo>
                    <a:pt x="18933" y="9413"/>
                  </a:moveTo>
                  <a:lnTo>
                    <a:pt x="18933" y="9413"/>
                  </a:lnTo>
                  <a:cubicBezTo>
                    <a:pt x="16504" y="10505"/>
                    <a:pt x="14182" y="12151"/>
                    <a:pt x="11466" y="12151"/>
                  </a:cubicBezTo>
                  <a:cubicBezTo>
                    <a:pt x="11320" y="12151"/>
                    <a:pt x="11173" y="12146"/>
                    <a:pt x="11025" y="12136"/>
                  </a:cubicBezTo>
                  <a:cubicBezTo>
                    <a:pt x="11923" y="10942"/>
                    <a:pt x="13549" y="10340"/>
                    <a:pt x="14944" y="9982"/>
                  </a:cubicBezTo>
                  <a:cubicBezTo>
                    <a:pt x="16248" y="9646"/>
                    <a:pt x="17593" y="9511"/>
                    <a:pt x="18933" y="9413"/>
                  </a:cubicBezTo>
                  <a:close/>
                  <a:moveTo>
                    <a:pt x="4694" y="8021"/>
                  </a:moveTo>
                  <a:cubicBezTo>
                    <a:pt x="5369" y="8917"/>
                    <a:pt x="6165" y="9682"/>
                    <a:pt x="7069" y="10377"/>
                  </a:cubicBezTo>
                  <a:cubicBezTo>
                    <a:pt x="7781" y="10925"/>
                    <a:pt x="8389" y="11473"/>
                    <a:pt x="8883" y="12235"/>
                  </a:cubicBezTo>
                  <a:cubicBezTo>
                    <a:pt x="9258" y="12813"/>
                    <a:pt x="9591" y="13408"/>
                    <a:pt x="10036" y="13934"/>
                  </a:cubicBezTo>
                  <a:cubicBezTo>
                    <a:pt x="8535" y="13738"/>
                    <a:pt x="7165" y="13068"/>
                    <a:pt x="6190" y="11867"/>
                  </a:cubicBezTo>
                  <a:cubicBezTo>
                    <a:pt x="5271" y="10737"/>
                    <a:pt x="5122" y="9342"/>
                    <a:pt x="4694" y="8021"/>
                  </a:cubicBezTo>
                  <a:close/>
                  <a:moveTo>
                    <a:pt x="17642" y="12334"/>
                  </a:moveTo>
                  <a:cubicBezTo>
                    <a:pt x="18833" y="12334"/>
                    <a:pt x="20017" y="12475"/>
                    <a:pt x="21137" y="12743"/>
                  </a:cubicBezTo>
                  <a:cubicBezTo>
                    <a:pt x="19581" y="13566"/>
                    <a:pt x="17879" y="14074"/>
                    <a:pt x="16116" y="14183"/>
                  </a:cubicBezTo>
                  <a:cubicBezTo>
                    <a:pt x="15888" y="14197"/>
                    <a:pt x="15659" y="14204"/>
                    <a:pt x="15431" y="14204"/>
                  </a:cubicBezTo>
                  <a:cubicBezTo>
                    <a:pt x="14214" y="14204"/>
                    <a:pt x="13002" y="14031"/>
                    <a:pt x="11787" y="14031"/>
                  </a:cubicBezTo>
                  <a:cubicBezTo>
                    <a:pt x="11519" y="14031"/>
                    <a:pt x="11251" y="14040"/>
                    <a:pt x="10982" y="14060"/>
                  </a:cubicBezTo>
                  <a:cubicBezTo>
                    <a:pt x="12942" y="12875"/>
                    <a:pt x="15306" y="12334"/>
                    <a:pt x="17642" y="12334"/>
                  </a:cubicBezTo>
                  <a:close/>
                  <a:moveTo>
                    <a:pt x="1267" y="11228"/>
                  </a:moveTo>
                  <a:cubicBezTo>
                    <a:pt x="2820" y="11820"/>
                    <a:pt x="4402" y="12389"/>
                    <a:pt x="5904" y="13099"/>
                  </a:cubicBezTo>
                  <a:cubicBezTo>
                    <a:pt x="7377" y="13795"/>
                    <a:pt x="8647" y="14803"/>
                    <a:pt x="9846" y="15897"/>
                  </a:cubicBezTo>
                  <a:cubicBezTo>
                    <a:pt x="9762" y="15900"/>
                    <a:pt x="9678" y="15901"/>
                    <a:pt x="9594" y="15901"/>
                  </a:cubicBezTo>
                  <a:cubicBezTo>
                    <a:pt x="7857" y="15901"/>
                    <a:pt x="6121" y="15302"/>
                    <a:pt x="4657" y="14392"/>
                  </a:cubicBezTo>
                  <a:cubicBezTo>
                    <a:pt x="3915" y="13934"/>
                    <a:pt x="3235" y="13382"/>
                    <a:pt x="2632" y="12753"/>
                  </a:cubicBezTo>
                  <a:cubicBezTo>
                    <a:pt x="2159" y="12257"/>
                    <a:pt x="1747" y="11712"/>
                    <a:pt x="1267" y="11228"/>
                  </a:cubicBezTo>
                  <a:close/>
                  <a:moveTo>
                    <a:pt x="17719" y="15681"/>
                  </a:moveTo>
                  <a:cubicBezTo>
                    <a:pt x="18312" y="15681"/>
                    <a:pt x="18902" y="15714"/>
                    <a:pt x="19494" y="15829"/>
                  </a:cubicBezTo>
                  <a:cubicBezTo>
                    <a:pt x="20264" y="15978"/>
                    <a:pt x="21008" y="16190"/>
                    <a:pt x="21785" y="16263"/>
                  </a:cubicBezTo>
                  <a:cubicBezTo>
                    <a:pt x="20272" y="17088"/>
                    <a:pt x="18664" y="17420"/>
                    <a:pt x="17038" y="17420"/>
                  </a:cubicBezTo>
                  <a:cubicBezTo>
                    <a:pt x="14797" y="17420"/>
                    <a:pt x="12521" y="16791"/>
                    <a:pt x="10411" y="15955"/>
                  </a:cubicBezTo>
                  <a:cubicBezTo>
                    <a:pt x="10411" y="15951"/>
                    <a:pt x="10414" y="15946"/>
                    <a:pt x="10414" y="15941"/>
                  </a:cubicBezTo>
                  <a:cubicBezTo>
                    <a:pt x="12434" y="15865"/>
                    <a:pt x="14455" y="15789"/>
                    <a:pt x="16475" y="15713"/>
                  </a:cubicBezTo>
                  <a:cubicBezTo>
                    <a:pt x="16892" y="15697"/>
                    <a:pt x="17306" y="15681"/>
                    <a:pt x="17719" y="15681"/>
                  </a:cubicBezTo>
                  <a:close/>
                  <a:moveTo>
                    <a:pt x="377" y="13886"/>
                  </a:moveTo>
                  <a:lnTo>
                    <a:pt x="377" y="13886"/>
                  </a:lnTo>
                  <a:cubicBezTo>
                    <a:pt x="3292" y="15454"/>
                    <a:pt x="6966" y="15735"/>
                    <a:pt x="9263" y="18304"/>
                  </a:cubicBezTo>
                  <a:cubicBezTo>
                    <a:pt x="7352" y="18253"/>
                    <a:pt x="5501" y="18209"/>
                    <a:pt x="3778" y="17241"/>
                  </a:cubicBezTo>
                  <a:cubicBezTo>
                    <a:pt x="2364" y="16446"/>
                    <a:pt x="1228" y="15254"/>
                    <a:pt x="377" y="13886"/>
                  </a:cubicBezTo>
                  <a:close/>
                  <a:moveTo>
                    <a:pt x="11961" y="18177"/>
                  </a:moveTo>
                  <a:cubicBezTo>
                    <a:pt x="13267" y="18177"/>
                    <a:pt x="14565" y="18498"/>
                    <a:pt x="15802" y="18972"/>
                  </a:cubicBezTo>
                  <a:cubicBezTo>
                    <a:pt x="16932" y="19405"/>
                    <a:pt x="18055" y="19931"/>
                    <a:pt x="19241" y="19939"/>
                  </a:cubicBezTo>
                  <a:cubicBezTo>
                    <a:pt x="18606" y="20089"/>
                    <a:pt x="17961" y="20155"/>
                    <a:pt x="17312" y="20155"/>
                  </a:cubicBezTo>
                  <a:cubicBezTo>
                    <a:pt x="16472" y="20155"/>
                    <a:pt x="15626" y="20045"/>
                    <a:pt x="14792" y="19868"/>
                  </a:cubicBezTo>
                  <a:cubicBezTo>
                    <a:pt x="13182" y="19527"/>
                    <a:pt x="11567" y="19055"/>
                    <a:pt x="10044" y="18428"/>
                  </a:cubicBezTo>
                  <a:cubicBezTo>
                    <a:pt x="10681" y="18254"/>
                    <a:pt x="11322" y="18177"/>
                    <a:pt x="11961" y="18177"/>
                  </a:cubicBezTo>
                  <a:close/>
                  <a:moveTo>
                    <a:pt x="1367" y="18038"/>
                  </a:moveTo>
                  <a:lnTo>
                    <a:pt x="1367" y="18038"/>
                  </a:lnTo>
                  <a:cubicBezTo>
                    <a:pt x="3242" y="20051"/>
                    <a:pt x="6862" y="18373"/>
                    <a:pt x="8687" y="20586"/>
                  </a:cubicBezTo>
                  <a:cubicBezTo>
                    <a:pt x="8689" y="20588"/>
                    <a:pt x="8692" y="20590"/>
                    <a:pt x="8695" y="20592"/>
                  </a:cubicBezTo>
                  <a:cubicBezTo>
                    <a:pt x="8059" y="20692"/>
                    <a:pt x="7380" y="20754"/>
                    <a:pt x="6698" y="20754"/>
                  </a:cubicBezTo>
                  <a:cubicBezTo>
                    <a:pt x="4519" y="20754"/>
                    <a:pt x="2307" y="20119"/>
                    <a:pt x="1367" y="18038"/>
                  </a:cubicBezTo>
                  <a:close/>
                  <a:moveTo>
                    <a:pt x="2367" y="21630"/>
                  </a:moveTo>
                  <a:cubicBezTo>
                    <a:pt x="2771" y="21716"/>
                    <a:pt x="3187" y="21741"/>
                    <a:pt x="3607" y="21741"/>
                  </a:cubicBezTo>
                  <a:cubicBezTo>
                    <a:pt x="4218" y="21741"/>
                    <a:pt x="4837" y="21688"/>
                    <a:pt x="5443" y="21688"/>
                  </a:cubicBezTo>
                  <a:cubicBezTo>
                    <a:pt x="6303" y="21688"/>
                    <a:pt x="7134" y="21796"/>
                    <a:pt x="7871" y="22318"/>
                  </a:cubicBezTo>
                  <a:cubicBezTo>
                    <a:pt x="7125" y="22660"/>
                    <a:pt x="6347" y="22834"/>
                    <a:pt x="5582" y="22834"/>
                  </a:cubicBezTo>
                  <a:cubicBezTo>
                    <a:pt x="4432" y="22834"/>
                    <a:pt x="3310" y="22440"/>
                    <a:pt x="2367" y="21630"/>
                  </a:cubicBezTo>
                  <a:close/>
                  <a:moveTo>
                    <a:pt x="10247" y="20805"/>
                  </a:moveTo>
                  <a:cubicBezTo>
                    <a:pt x="11569" y="20805"/>
                    <a:pt x="12895" y="21007"/>
                    <a:pt x="14052" y="21690"/>
                  </a:cubicBezTo>
                  <a:cubicBezTo>
                    <a:pt x="15072" y="22294"/>
                    <a:pt x="15926" y="23235"/>
                    <a:pt x="17088" y="23418"/>
                  </a:cubicBezTo>
                  <a:cubicBezTo>
                    <a:pt x="16427" y="23551"/>
                    <a:pt x="15755" y="23631"/>
                    <a:pt x="15085" y="23631"/>
                  </a:cubicBezTo>
                  <a:cubicBezTo>
                    <a:pt x="14284" y="23631"/>
                    <a:pt x="13486" y="23517"/>
                    <a:pt x="12713" y="23246"/>
                  </a:cubicBezTo>
                  <a:cubicBezTo>
                    <a:pt x="11994" y="22994"/>
                    <a:pt x="11310" y="22619"/>
                    <a:pt x="10727" y="22126"/>
                  </a:cubicBezTo>
                  <a:cubicBezTo>
                    <a:pt x="10256" y="21727"/>
                    <a:pt x="9919" y="21196"/>
                    <a:pt x="9428" y="20828"/>
                  </a:cubicBezTo>
                  <a:cubicBezTo>
                    <a:pt x="9700" y="20813"/>
                    <a:pt x="9974" y="20805"/>
                    <a:pt x="10247" y="20805"/>
                  </a:cubicBezTo>
                  <a:close/>
                  <a:moveTo>
                    <a:pt x="8697" y="22577"/>
                  </a:moveTo>
                  <a:lnTo>
                    <a:pt x="8697" y="22577"/>
                  </a:lnTo>
                  <a:cubicBezTo>
                    <a:pt x="10114" y="22867"/>
                    <a:pt x="10863" y="23717"/>
                    <a:pt x="11682" y="24858"/>
                  </a:cubicBezTo>
                  <a:cubicBezTo>
                    <a:pt x="12178" y="25551"/>
                    <a:pt x="12821" y="26073"/>
                    <a:pt x="13534" y="26509"/>
                  </a:cubicBezTo>
                  <a:cubicBezTo>
                    <a:pt x="11458" y="26000"/>
                    <a:pt x="9058" y="24818"/>
                    <a:pt x="8697" y="22577"/>
                  </a:cubicBezTo>
                  <a:close/>
                  <a:moveTo>
                    <a:pt x="10670" y="9071"/>
                  </a:moveTo>
                  <a:cubicBezTo>
                    <a:pt x="10690" y="9083"/>
                    <a:pt x="10709" y="9095"/>
                    <a:pt x="10730" y="9106"/>
                  </a:cubicBezTo>
                  <a:cubicBezTo>
                    <a:pt x="10730" y="9106"/>
                    <a:pt x="10731" y="9106"/>
                    <a:pt x="10733" y="9107"/>
                  </a:cubicBezTo>
                  <a:cubicBezTo>
                    <a:pt x="10949" y="9409"/>
                    <a:pt x="10767" y="10374"/>
                    <a:pt x="10755" y="10632"/>
                  </a:cubicBezTo>
                  <a:cubicBezTo>
                    <a:pt x="10729" y="11165"/>
                    <a:pt x="10697" y="11699"/>
                    <a:pt x="10658" y="12231"/>
                  </a:cubicBezTo>
                  <a:cubicBezTo>
                    <a:pt x="10575" y="13338"/>
                    <a:pt x="10454" y="14440"/>
                    <a:pt x="10296" y="15539"/>
                  </a:cubicBezTo>
                  <a:cubicBezTo>
                    <a:pt x="9999" y="17604"/>
                    <a:pt x="9655" y="19715"/>
                    <a:pt x="8813" y="21637"/>
                  </a:cubicBezTo>
                  <a:cubicBezTo>
                    <a:pt x="7275" y="25149"/>
                    <a:pt x="5087" y="28458"/>
                    <a:pt x="2784" y="31512"/>
                  </a:cubicBezTo>
                  <a:cubicBezTo>
                    <a:pt x="2752" y="31518"/>
                    <a:pt x="2720" y="31521"/>
                    <a:pt x="2688" y="31521"/>
                  </a:cubicBezTo>
                  <a:cubicBezTo>
                    <a:pt x="2591" y="31521"/>
                    <a:pt x="2495" y="31492"/>
                    <a:pt x="2414" y="31437"/>
                  </a:cubicBezTo>
                  <a:cubicBezTo>
                    <a:pt x="2324" y="31377"/>
                    <a:pt x="2275" y="31280"/>
                    <a:pt x="2192" y="31216"/>
                  </a:cubicBezTo>
                  <a:cubicBezTo>
                    <a:pt x="4483" y="28503"/>
                    <a:pt x="6704" y="25547"/>
                    <a:pt x="8203" y="22299"/>
                  </a:cubicBezTo>
                  <a:cubicBezTo>
                    <a:pt x="8212" y="22293"/>
                    <a:pt x="8223" y="22287"/>
                    <a:pt x="8232" y="22282"/>
                  </a:cubicBezTo>
                  <a:cubicBezTo>
                    <a:pt x="8261" y="22263"/>
                    <a:pt x="8269" y="22225"/>
                    <a:pt x="8251" y="22195"/>
                  </a:cubicBezTo>
                  <a:cubicBezTo>
                    <a:pt x="8401" y="21865"/>
                    <a:pt x="8547" y="21531"/>
                    <a:pt x="8683" y="21195"/>
                  </a:cubicBezTo>
                  <a:cubicBezTo>
                    <a:pt x="9043" y="20291"/>
                    <a:pt x="9351" y="19367"/>
                    <a:pt x="9604" y="18428"/>
                  </a:cubicBezTo>
                  <a:cubicBezTo>
                    <a:pt x="9630" y="18409"/>
                    <a:pt x="9639" y="18376"/>
                    <a:pt x="9626" y="18348"/>
                  </a:cubicBezTo>
                  <a:cubicBezTo>
                    <a:pt x="10204" y="16189"/>
                    <a:pt x="10523" y="13939"/>
                    <a:pt x="10633" y="11703"/>
                  </a:cubicBezTo>
                  <a:cubicBezTo>
                    <a:pt x="10649" y="11679"/>
                    <a:pt x="10650" y="11648"/>
                    <a:pt x="10637" y="11624"/>
                  </a:cubicBezTo>
                  <a:cubicBezTo>
                    <a:pt x="10677" y="10769"/>
                    <a:pt x="10687" y="9917"/>
                    <a:pt x="10670" y="9071"/>
                  </a:cubicBezTo>
                  <a:close/>
                  <a:moveTo>
                    <a:pt x="16685" y="1"/>
                  </a:moveTo>
                  <a:cubicBezTo>
                    <a:pt x="16676" y="1"/>
                    <a:pt x="16666" y="3"/>
                    <a:pt x="16656" y="8"/>
                  </a:cubicBezTo>
                  <a:cubicBezTo>
                    <a:pt x="14756" y="1023"/>
                    <a:pt x="12922" y="2382"/>
                    <a:pt x="11766" y="4234"/>
                  </a:cubicBezTo>
                  <a:cubicBezTo>
                    <a:pt x="11374" y="4860"/>
                    <a:pt x="11069" y="5536"/>
                    <a:pt x="10858" y="6244"/>
                  </a:cubicBezTo>
                  <a:cubicBezTo>
                    <a:pt x="10886" y="5727"/>
                    <a:pt x="10847" y="5207"/>
                    <a:pt x="10658" y="4724"/>
                  </a:cubicBezTo>
                  <a:cubicBezTo>
                    <a:pt x="10316" y="3857"/>
                    <a:pt x="9528" y="3210"/>
                    <a:pt x="9510" y="2227"/>
                  </a:cubicBezTo>
                  <a:cubicBezTo>
                    <a:pt x="9509" y="2176"/>
                    <a:pt x="9471" y="2150"/>
                    <a:pt x="9432" y="2150"/>
                  </a:cubicBezTo>
                  <a:cubicBezTo>
                    <a:pt x="9393" y="2150"/>
                    <a:pt x="9353" y="2176"/>
                    <a:pt x="9350" y="2227"/>
                  </a:cubicBezTo>
                  <a:cubicBezTo>
                    <a:pt x="9219" y="4265"/>
                    <a:pt x="8424" y="7811"/>
                    <a:pt x="10630" y="9050"/>
                  </a:cubicBezTo>
                  <a:cubicBezTo>
                    <a:pt x="10598" y="9641"/>
                    <a:pt x="10562" y="10232"/>
                    <a:pt x="10523" y="10821"/>
                  </a:cubicBezTo>
                  <a:cubicBezTo>
                    <a:pt x="10314" y="9944"/>
                    <a:pt x="9782" y="8993"/>
                    <a:pt x="9295" y="8374"/>
                  </a:cubicBezTo>
                  <a:cubicBezTo>
                    <a:pt x="8879" y="7844"/>
                    <a:pt x="8329" y="7459"/>
                    <a:pt x="7839" y="7006"/>
                  </a:cubicBezTo>
                  <a:cubicBezTo>
                    <a:pt x="7219" y="6434"/>
                    <a:pt x="6720" y="5765"/>
                    <a:pt x="6317" y="5027"/>
                  </a:cubicBezTo>
                  <a:cubicBezTo>
                    <a:pt x="6301" y="4996"/>
                    <a:pt x="6272" y="4983"/>
                    <a:pt x="6242" y="4983"/>
                  </a:cubicBezTo>
                  <a:cubicBezTo>
                    <a:pt x="6185" y="4983"/>
                    <a:pt x="6126" y="5032"/>
                    <a:pt x="6150" y="5097"/>
                  </a:cubicBezTo>
                  <a:cubicBezTo>
                    <a:pt x="6697" y="6568"/>
                    <a:pt x="6681" y="8226"/>
                    <a:pt x="7556" y="9573"/>
                  </a:cubicBezTo>
                  <a:cubicBezTo>
                    <a:pt x="8236" y="10618"/>
                    <a:pt x="9267" y="11360"/>
                    <a:pt x="10460" y="11699"/>
                  </a:cubicBezTo>
                  <a:cubicBezTo>
                    <a:pt x="10403" y="12432"/>
                    <a:pt x="10335" y="13163"/>
                    <a:pt x="10250" y="13891"/>
                  </a:cubicBezTo>
                  <a:cubicBezTo>
                    <a:pt x="9271" y="12787"/>
                    <a:pt x="8755" y="11463"/>
                    <a:pt x="7571" y="10521"/>
                  </a:cubicBezTo>
                  <a:cubicBezTo>
                    <a:pt x="6342" y="9542"/>
                    <a:pt x="5261" y="8603"/>
                    <a:pt x="4407" y="7264"/>
                  </a:cubicBezTo>
                  <a:cubicBezTo>
                    <a:pt x="4385" y="7229"/>
                    <a:pt x="4355" y="7215"/>
                    <a:pt x="4325" y="7215"/>
                  </a:cubicBezTo>
                  <a:cubicBezTo>
                    <a:pt x="4260" y="7215"/>
                    <a:pt x="4198" y="7285"/>
                    <a:pt x="4234" y="7366"/>
                  </a:cubicBezTo>
                  <a:cubicBezTo>
                    <a:pt x="4997" y="9073"/>
                    <a:pt x="4975" y="10901"/>
                    <a:pt x="6326" y="12331"/>
                  </a:cubicBezTo>
                  <a:cubicBezTo>
                    <a:pt x="7327" y="13390"/>
                    <a:pt x="8760" y="14090"/>
                    <a:pt x="10226" y="14104"/>
                  </a:cubicBezTo>
                  <a:cubicBezTo>
                    <a:pt x="10159" y="14656"/>
                    <a:pt x="10080" y="15207"/>
                    <a:pt x="9990" y="15755"/>
                  </a:cubicBezTo>
                  <a:cubicBezTo>
                    <a:pt x="8777" y="14650"/>
                    <a:pt x="7492" y="13638"/>
                    <a:pt x="6001" y="12935"/>
                  </a:cubicBezTo>
                  <a:cubicBezTo>
                    <a:pt x="4339" y="12152"/>
                    <a:pt x="2584" y="11556"/>
                    <a:pt x="879" y="10876"/>
                  </a:cubicBezTo>
                  <a:cubicBezTo>
                    <a:pt x="869" y="10872"/>
                    <a:pt x="859" y="10870"/>
                    <a:pt x="850" y="10870"/>
                  </a:cubicBezTo>
                  <a:cubicBezTo>
                    <a:pt x="776" y="10870"/>
                    <a:pt x="726" y="10981"/>
                    <a:pt x="787" y="11036"/>
                  </a:cubicBezTo>
                  <a:cubicBezTo>
                    <a:pt x="1511" y="11673"/>
                    <a:pt x="2054" y="12480"/>
                    <a:pt x="2742" y="13155"/>
                  </a:cubicBezTo>
                  <a:cubicBezTo>
                    <a:pt x="3348" y="13748"/>
                    <a:pt x="4026" y="14266"/>
                    <a:pt x="4758" y="14698"/>
                  </a:cubicBezTo>
                  <a:cubicBezTo>
                    <a:pt x="6092" y="15485"/>
                    <a:pt x="7684" y="16070"/>
                    <a:pt x="9258" y="16070"/>
                  </a:cubicBezTo>
                  <a:cubicBezTo>
                    <a:pt x="9487" y="16070"/>
                    <a:pt x="9716" y="16057"/>
                    <a:pt x="9943" y="16031"/>
                  </a:cubicBezTo>
                  <a:lnTo>
                    <a:pt x="9943" y="16031"/>
                  </a:lnTo>
                  <a:cubicBezTo>
                    <a:pt x="9814" y="16772"/>
                    <a:pt x="9655" y="17508"/>
                    <a:pt x="9470" y="18237"/>
                  </a:cubicBezTo>
                  <a:cubicBezTo>
                    <a:pt x="7070" y="15493"/>
                    <a:pt x="3159" y="15329"/>
                    <a:pt x="167" y="13552"/>
                  </a:cubicBezTo>
                  <a:cubicBezTo>
                    <a:pt x="151" y="13543"/>
                    <a:pt x="135" y="13539"/>
                    <a:pt x="120" y="13539"/>
                  </a:cubicBezTo>
                  <a:cubicBezTo>
                    <a:pt x="55" y="13539"/>
                    <a:pt x="1" y="13614"/>
                    <a:pt x="38" y="13680"/>
                  </a:cubicBezTo>
                  <a:cubicBezTo>
                    <a:pt x="909" y="15210"/>
                    <a:pt x="2131" y="16552"/>
                    <a:pt x="3677" y="17418"/>
                  </a:cubicBezTo>
                  <a:cubicBezTo>
                    <a:pt x="5131" y="18234"/>
                    <a:pt x="6743" y="18476"/>
                    <a:pt x="8376" y="18476"/>
                  </a:cubicBezTo>
                  <a:cubicBezTo>
                    <a:pt x="8722" y="18476"/>
                    <a:pt x="9069" y="18465"/>
                    <a:pt x="9416" y="18447"/>
                  </a:cubicBezTo>
                  <a:lnTo>
                    <a:pt x="9416" y="18447"/>
                  </a:lnTo>
                  <a:cubicBezTo>
                    <a:pt x="9239" y="19113"/>
                    <a:pt x="9034" y="19775"/>
                    <a:pt x="8796" y="20430"/>
                  </a:cubicBezTo>
                  <a:cubicBezTo>
                    <a:pt x="6829" y="18121"/>
                    <a:pt x="2840" y="20168"/>
                    <a:pt x="1167" y="17520"/>
                  </a:cubicBezTo>
                  <a:cubicBezTo>
                    <a:pt x="1151" y="17494"/>
                    <a:pt x="1125" y="17483"/>
                    <a:pt x="1099" y="17483"/>
                  </a:cubicBezTo>
                  <a:cubicBezTo>
                    <a:pt x="1050" y="17483"/>
                    <a:pt x="1002" y="17523"/>
                    <a:pt x="1020" y="17581"/>
                  </a:cubicBezTo>
                  <a:cubicBezTo>
                    <a:pt x="1792" y="20078"/>
                    <a:pt x="4168" y="20950"/>
                    <a:pt x="6539" y="20950"/>
                  </a:cubicBezTo>
                  <a:cubicBezTo>
                    <a:pt x="7271" y="20950"/>
                    <a:pt x="8002" y="20867"/>
                    <a:pt x="8685" y="20723"/>
                  </a:cubicBezTo>
                  <a:lnTo>
                    <a:pt x="8685" y="20723"/>
                  </a:lnTo>
                  <a:cubicBezTo>
                    <a:pt x="8647" y="20823"/>
                    <a:pt x="8611" y="20924"/>
                    <a:pt x="8571" y="21024"/>
                  </a:cubicBezTo>
                  <a:cubicBezTo>
                    <a:pt x="8408" y="21435"/>
                    <a:pt x="8229" y="21835"/>
                    <a:pt x="8043" y="22230"/>
                  </a:cubicBezTo>
                  <a:cubicBezTo>
                    <a:pt x="8037" y="22214"/>
                    <a:pt x="8027" y="22201"/>
                    <a:pt x="8012" y="22190"/>
                  </a:cubicBezTo>
                  <a:cubicBezTo>
                    <a:pt x="7256" y="21636"/>
                    <a:pt x="6409" y="21522"/>
                    <a:pt x="5537" y="21522"/>
                  </a:cubicBezTo>
                  <a:cubicBezTo>
                    <a:pt x="4933" y="21522"/>
                    <a:pt x="4317" y="21577"/>
                    <a:pt x="3709" y="21577"/>
                  </a:cubicBezTo>
                  <a:cubicBezTo>
                    <a:pt x="3141" y="21577"/>
                    <a:pt x="2581" y="21529"/>
                    <a:pt x="2044" y="21347"/>
                  </a:cubicBezTo>
                  <a:cubicBezTo>
                    <a:pt x="2034" y="21344"/>
                    <a:pt x="2025" y="21342"/>
                    <a:pt x="2016" y="21342"/>
                  </a:cubicBezTo>
                  <a:cubicBezTo>
                    <a:pt x="1940" y="21342"/>
                    <a:pt x="1895" y="21449"/>
                    <a:pt x="1952" y="21506"/>
                  </a:cubicBezTo>
                  <a:cubicBezTo>
                    <a:pt x="2943" y="22506"/>
                    <a:pt x="4278" y="23056"/>
                    <a:pt x="5619" y="23056"/>
                  </a:cubicBezTo>
                  <a:cubicBezTo>
                    <a:pt x="6412" y="23056"/>
                    <a:pt x="7206" y="22864"/>
                    <a:pt x="7935" y="22461"/>
                  </a:cubicBezTo>
                  <a:lnTo>
                    <a:pt x="7935" y="22461"/>
                  </a:lnTo>
                  <a:cubicBezTo>
                    <a:pt x="6389" y="25637"/>
                    <a:pt x="4145" y="28350"/>
                    <a:pt x="2034" y="31188"/>
                  </a:cubicBezTo>
                  <a:cubicBezTo>
                    <a:pt x="2000" y="31232"/>
                    <a:pt x="2043" y="31285"/>
                    <a:pt x="2090" y="31293"/>
                  </a:cubicBezTo>
                  <a:lnTo>
                    <a:pt x="2090" y="31298"/>
                  </a:lnTo>
                  <a:cubicBezTo>
                    <a:pt x="2108" y="31334"/>
                    <a:pt x="2132" y="31369"/>
                    <a:pt x="2158" y="31402"/>
                  </a:cubicBezTo>
                  <a:cubicBezTo>
                    <a:pt x="2204" y="31478"/>
                    <a:pt x="2282" y="31542"/>
                    <a:pt x="2350" y="31585"/>
                  </a:cubicBezTo>
                  <a:cubicBezTo>
                    <a:pt x="2423" y="31630"/>
                    <a:pt x="2504" y="31660"/>
                    <a:pt x="2590" y="31672"/>
                  </a:cubicBezTo>
                  <a:cubicBezTo>
                    <a:pt x="2655" y="31689"/>
                    <a:pt x="2722" y="31698"/>
                    <a:pt x="2790" y="31700"/>
                  </a:cubicBezTo>
                  <a:cubicBezTo>
                    <a:pt x="2801" y="31704"/>
                    <a:pt x="2812" y="31706"/>
                    <a:pt x="2823" y="31706"/>
                  </a:cubicBezTo>
                  <a:cubicBezTo>
                    <a:pt x="2852" y="31706"/>
                    <a:pt x="2880" y="31693"/>
                    <a:pt x="2898" y="31668"/>
                  </a:cubicBezTo>
                  <a:cubicBezTo>
                    <a:pt x="4214" y="29922"/>
                    <a:pt x="5433" y="28106"/>
                    <a:pt x="6552" y="26227"/>
                  </a:cubicBezTo>
                  <a:cubicBezTo>
                    <a:pt x="7249" y="25052"/>
                    <a:pt x="7963" y="23848"/>
                    <a:pt x="8561" y="22599"/>
                  </a:cubicBezTo>
                  <a:cubicBezTo>
                    <a:pt x="8749" y="25176"/>
                    <a:pt x="11963" y="26449"/>
                    <a:pt x="14132" y="26848"/>
                  </a:cubicBezTo>
                  <a:cubicBezTo>
                    <a:pt x="14139" y="26849"/>
                    <a:pt x="14145" y="26850"/>
                    <a:pt x="14152" y="26850"/>
                  </a:cubicBezTo>
                  <a:cubicBezTo>
                    <a:pt x="14249" y="26850"/>
                    <a:pt x="14313" y="26715"/>
                    <a:pt x="14211" y="26661"/>
                  </a:cubicBezTo>
                  <a:cubicBezTo>
                    <a:pt x="13546" y="26311"/>
                    <a:pt x="12901" y="25909"/>
                    <a:pt x="12370" y="25372"/>
                  </a:cubicBezTo>
                  <a:cubicBezTo>
                    <a:pt x="11903" y="24900"/>
                    <a:pt x="11606" y="24310"/>
                    <a:pt x="11186" y="23804"/>
                  </a:cubicBezTo>
                  <a:cubicBezTo>
                    <a:pt x="10542" y="23026"/>
                    <a:pt x="9660" y="22545"/>
                    <a:pt x="8673" y="22361"/>
                  </a:cubicBezTo>
                  <a:cubicBezTo>
                    <a:pt x="8900" y="21875"/>
                    <a:pt x="9108" y="21382"/>
                    <a:pt x="9291" y="20882"/>
                  </a:cubicBezTo>
                  <a:cubicBezTo>
                    <a:pt x="9294" y="20887"/>
                    <a:pt x="9298" y="20891"/>
                    <a:pt x="9302" y="20895"/>
                  </a:cubicBezTo>
                  <a:cubicBezTo>
                    <a:pt x="9856" y="21346"/>
                    <a:pt x="10226" y="21973"/>
                    <a:pt x="10795" y="22421"/>
                  </a:cubicBezTo>
                  <a:cubicBezTo>
                    <a:pt x="11386" y="22886"/>
                    <a:pt x="12059" y="23235"/>
                    <a:pt x="12773" y="23470"/>
                  </a:cubicBezTo>
                  <a:cubicBezTo>
                    <a:pt x="13531" y="23720"/>
                    <a:pt x="14317" y="23831"/>
                    <a:pt x="15106" y="23831"/>
                  </a:cubicBezTo>
                  <a:cubicBezTo>
                    <a:pt x="16009" y="23831"/>
                    <a:pt x="16915" y="23685"/>
                    <a:pt x="17785" y="23436"/>
                  </a:cubicBezTo>
                  <a:cubicBezTo>
                    <a:pt x="17871" y="23411"/>
                    <a:pt x="17861" y="23267"/>
                    <a:pt x="17772" y="23267"/>
                  </a:cubicBezTo>
                  <a:cubicBezTo>
                    <a:pt x="17768" y="23267"/>
                    <a:pt x="17765" y="23267"/>
                    <a:pt x="17762" y="23267"/>
                  </a:cubicBezTo>
                  <a:cubicBezTo>
                    <a:pt x="17671" y="23277"/>
                    <a:pt x="17582" y="23282"/>
                    <a:pt x="17494" y="23282"/>
                  </a:cubicBezTo>
                  <a:cubicBezTo>
                    <a:pt x="15906" y="23282"/>
                    <a:pt x="14789" y="21717"/>
                    <a:pt x="13384" y="21142"/>
                  </a:cubicBezTo>
                  <a:cubicBezTo>
                    <a:pt x="12409" y="20743"/>
                    <a:pt x="11358" y="20602"/>
                    <a:pt x="10310" y="20602"/>
                  </a:cubicBezTo>
                  <a:cubicBezTo>
                    <a:pt x="9998" y="20602"/>
                    <a:pt x="9688" y="20615"/>
                    <a:pt x="9379" y="20636"/>
                  </a:cubicBezTo>
                  <a:cubicBezTo>
                    <a:pt x="9382" y="20626"/>
                    <a:pt x="9386" y="20615"/>
                    <a:pt x="9390" y="20604"/>
                  </a:cubicBezTo>
                  <a:cubicBezTo>
                    <a:pt x="9624" y="19918"/>
                    <a:pt x="9812" y="19209"/>
                    <a:pt x="9970" y="18492"/>
                  </a:cubicBezTo>
                  <a:cubicBezTo>
                    <a:pt x="10677" y="18939"/>
                    <a:pt x="11497" y="19156"/>
                    <a:pt x="12290" y="19395"/>
                  </a:cubicBezTo>
                  <a:cubicBezTo>
                    <a:pt x="13234" y="19677"/>
                    <a:pt x="14185" y="19952"/>
                    <a:pt x="15155" y="20136"/>
                  </a:cubicBezTo>
                  <a:cubicBezTo>
                    <a:pt x="15872" y="20273"/>
                    <a:pt x="16596" y="20354"/>
                    <a:pt x="17317" y="20354"/>
                  </a:cubicBezTo>
                  <a:cubicBezTo>
                    <a:pt x="18341" y="20354"/>
                    <a:pt x="19356" y="20190"/>
                    <a:pt x="20326" y="19788"/>
                  </a:cubicBezTo>
                  <a:cubicBezTo>
                    <a:pt x="20425" y="19747"/>
                    <a:pt x="20401" y="19602"/>
                    <a:pt x="20307" y="19602"/>
                  </a:cubicBezTo>
                  <a:cubicBezTo>
                    <a:pt x="20297" y="19602"/>
                    <a:pt x="20288" y="19604"/>
                    <a:pt x="20277" y="19607"/>
                  </a:cubicBezTo>
                  <a:cubicBezTo>
                    <a:pt x="19933" y="19706"/>
                    <a:pt x="19595" y="19749"/>
                    <a:pt x="19260" y="19749"/>
                  </a:cubicBezTo>
                  <a:cubicBezTo>
                    <a:pt x="17729" y="19749"/>
                    <a:pt x="16282" y="18858"/>
                    <a:pt x="14828" y="18421"/>
                  </a:cubicBezTo>
                  <a:cubicBezTo>
                    <a:pt x="13894" y="18140"/>
                    <a:pt x="12935" y="17972"/>
                    <a:pt x="11975" y="17972"/>
                  </a:cubicBezTo>
                  <a:cubicBezTo>
                    <a:pt x="11323" y="17972"/>
                    <a:pt x="10672" y="18050"/>
                    <a:pt x="10027" y="18221"/>
                  </a:cubicBezTo>
                  <a:cubicBezTo>
                    <a:pt x="10172" y="17518"/>
                    <a:pt x="10291" y="16805"/>
                    <a:pt x="10391" y="16094"/>
                  </a:cubicBezTo>
                  <a:cubicBezTo>
                    <a:pt x="12446" y="17014"/>
                    <a:pt x="14718" y="17636"/>
                    <a:pt x="16957" y="17636"/>
                  </a:cubicBezTo>
                  <a:cubicBezTo>
                    <a:pt x="18750" y="17636"/>
                    <a:pt x="20521" y="17237"/>
                    <a:pt x="22143" y="16271"/>
                  </a:cubicBezTo>
                  <a:cubicBezTo>
                    <a:pt x="22224" y="16223"/>
                    <a:pt x="22188" y="16103"/>
                    <a:pt x="22099" y="16101"/>
                  </a:cubicBezTo>
                  <a:cubicBezTo>
                    <a:pt x="21091" y="16063"/>
                    <a:pt x="20145" y="15729"/>
                    <a:pt x="19155" y="15574"/>
                  </a:cubicBezTo>
                  <a:cubicBezTo>
                    <a:pt x="18684" y="15501"/>
                    <a:pt x="18210" y="15479"/>
                    <a:pt x="17736" y="15479"/>
                  </a:cubicBezTo>
                  <a:cubicBezTo>
                    <a:pt x="17316" y="15479"/>
                    <a:pt x="16895" y="15496"/>
                    <a:pt x="16475" y="15511"/>
                  </a:cubicBezTo>
                  <a:cubicBezTo>
                    <a:pt x="14464" y="15582"/>
                    <a:pt x="12453" y="15654"/>
                    <a:pt x="10442" y="15727"/>
                  </a:cubicBezTo>
                  <a:cubicBezTo>
                    <a:pt x="10504" y="15251"/>
                    <a:pt x="10562" y="14777"/>
                    <a:pt x="10617" y="14306"/>
                  </a:cubicBezTo>
                  <a:cubicBezTo>
                    <a:pt x="11027" y="14257"/>
                    <a:pt x="11438" y="14238"/>
                    <a:pt x="11849" y="14238"/>
                  </a:cubicBezTo>
                  <a:cubicBezTo>
                    <a:pt x="13064" y="14238"/>
                    <a:pt x="14280" y="14399"/>
                    <a:pt x="15498" y="14399"/>
                  </a:cubicBezTo>
                  <a:cubicBezTo>
                    <a:pt x="15876" y="14399"/>
                    <a:pt x="16254" y="14384"/>
                    <a:pt x="16632" y="14343"/>
                  </a:cubicBezTo>
                  <a:cubicBezTo>
                    <a:pt x="18334" y="14160"/>
                    <a:pt x="19961" y="13624"/>
                    <a:pt x="21455" y="12793"/>
                  </a:cubicBezTo>
                  <a:cubicBezTo>
                    <a:pt x="21527" y="12752"/>
                    <a:pt x="21512" y="12636"/>
                    <a:pt x="21432" y="12616"/>
                  </a:cubicBezTo>
                  <a:cubicBezTo>
                    <a:pt x="20219" y="12306"/>
                    <a:pt x="18980" y="12146"/>
                    <a:pt x="17738" y="12146"/>
                  </a:cubicBezTo>
                  <a:cubicBezTo>
                    <a:pt x="17076" y="12146"/>
                    <a:pt x="16413" y="12191"/>
                    <a:pt x="15752" y="12284"/>
                  </a:cubicBezTo>
                  <a:cubicBezTo>
                    <a:pt x="14041" y="12524"/>
                    <a:pt x="12071" y="13035"/>
                    <a:pt x="10659" y="14092"/>
                  </a:cubicBezTo>
                  <a:lnTo>
                    <a:pt x="10641" y="14094"/>
                  </a:lnTo>
                  <a:cubicBezTo>
                    <a:pt x="10706" y="13511"/>
                    <a:pt x="10762" y="12925"/>
                    <a:pt x="10806" y="12340"/>
                  </a:cubicBezTo>
                  <a:cubicBezTo>
                    <a:pt x="10815" y="12345"/>
                    <a:pt x="10826" y="12347"/>
                    <a:pt x="10836" y="12347"/>
                  </a:cubicBezTo>
                  <a:cubicBezTo>
                    <a:pt x="10846" y="12347"/>
                    <a:pt x="10857" y="12345"/>
                    <a:pt x="10866" y="12340"/>
                  </a:cubicBezTo>
                  <a:cubicBezTo>
                    <a:pt x="11069" y="12359"/>
                    <a:pt x="11270" y="12368"/>
                    <a:pt x="11468" y="12368"/>
                  </a:cubicBezTo>
                  <a:cubicBezTo>
                    <a:pt x="14385" y="12368"/>
                    <a:pt x="16854" y="10445"/>
                    <a:pt x="19478" y="9373"/>
                  </a:cubicBezTo>
                  <a:cubicBezTo>
                    <a:pt x="19561" y="9339"/>
                    <a:pt x="19565" y="9196"/>
                    <a:pt x="19463" y="9196"/>
                  </a:cubicBezTo>
                  <a:cubicBezTo>
                    <a:pt x="19460" y="9196"/>
                    <a:pt x="19457" y="9197"/>
                    <a:pt x="19454" y="9197"/>
                  </a:cubicBezTo>
                  <a:cubicBezTo>
                    <a:pt x="17759" y="9311"/>
                    <a:pt x="16046" y="9451"/>
                    <a:pt x="14409" y="9938"/>
                  </a:cubicBezTo>
                  <a:cubicBezTo>
                    <a:pt x="13121" y="10322"/>
                    <a:pt x="11597" y="10936"/>
                    <a:pt x="10847" y="12121"/>
                  </a:cubicBezTo>
                  <a:lnTo>
                    <a:pt x="10821" y="12120"/>
                  </a:lnTo>
                  <a:cubicBezTo>
                    <a:pt x="10851" y="11685"/>
                    <a:pt x="10878" y="11250"/>
                    <a:pt x="10895" y="10814"/>
                  </a:cubicBezTo>
                  <a:cubicBezTo>
                    <a:pt x="10905" y="10819"/>
                    <a:pt x="10916" y="10821"/>
                    <a:pt x="10927" y="10821"/>
                  </a:cubicBezTo>
                  <a:cubicBezTo>
                    <a:pt x="10934" y="10821"/>
                    <a:pt x="10941" y="10820"/>
                    <a:pt x="10947" y="10818"/>
                  </a:cubicBezTo>
                  <a:cubicBezTo>
                    <a:pt x="12433" y="10534"/>
                    <a:pt x="13437" y="9721"/>
                    <a:pt x="14476" y="8674"/>
                  </a:cubicBezTo>
                  <a:cubicBezTo>
                    <a:pt x="15676" y="7466"/>
                    <a:pt x="17024" y="6414"/>
                    <a:pt x="18489" y="5541"/>
                  </a:cubicBezTo>
                  <a:cubicBezTo>
                    <a:pt x="18562" y="5498"/>
                    <a:pt x="18525" y="5386"/>
                    <a:pt x="18447" y="5386"/>
                  </a:cubicBezTo>
                  <a:cubicBezTo>
                    <a:pt x="18439" y="5386"/>
                    <a:pt x="18432" y="5387"/>
                    <a:pt x="18423" y="5389"/>
                  </a:cubicBezTo>
                  <a:cubicBezTo>
                    <a:pt x="15645" y="6148"/>
                    <a:pt x="12229" y="7168"/>
                    <a:pt x="10966" y="10016"/>
                  </a:cubicBezTo>
                  <a:cubicBezTo>
                    <a:pt x="10990" y="9754"/>
                    <a:pt x="10997" y="9473"/>
                    <a:pt x="10934" y="9259"/>
                  </a:cubicBezTo>
                  <a:cubicBezTo>
                    <a:pt x="10945" y="9255"/>
                    <a:pt x="10954" y="9247"/>
                    <a:pt x="10961" y="9239"/>
                  </a:cubicBezTo>
                  <a:cubicBezTo>
                    <a:pt x="12099" y="7914"/>
                    <a:pt x="13250" y="6563"/>
                    <a:pt x="13952" y="4944"/>
                  </a:cubicBezTo>
                  <a:cubicBezTo>
                    <a:pt x="14319" y="4098"/>
                    <a:pt x="14552" y="3204"/>
                    <a:pt x="14975" y="2382"/>
                  </a:cubicBezTo>
                  <a:cubicBezTo>
                    <a:pt x="15419" y="1521"/>
                    <a:pt x="16022" y="762"/>
                    <a:pt x="16730" y="103"/>
                  </a:cubicBezTo>
                  <a:cubicBezTo>
                    <a:pt x="16773" y="63"/>
                    <a:pt x="16734" y="1"/>
                    <a:pt x="16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4"/>
          <p:cNvGrpSpPr/>
          <p:nvPr/>
        </p:nvGrpSpPr>
        <p:grpSpPr>
          <a:xfrm>
            <a:off x="8082361" y="-959780"/>
            <a:ext cx="1333444" cy="1919565"/>
            <a:chOff x="4414375" y="3879225"/>
            <a:chExt cx="444200" cy="639450"/>
          </a:xfrm>
        </p:grpSpPr>
        <p:sp>
          <p:nvSpPr>
            <p:cNvPr id="1881" name="Google Shape;1881;p34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7900" y="231547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 нас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35"/>
          <p:cNvSpPr/>
          <p:nvPr/>
        </p:nvSpPr>
        <p:spPr>
          <a:xfrm rot="5820773">
            <a:off x="215603" y="1515685"/>
            <a:ext cx="3286363" cy="1827919"/>
          </a:xfrm>
          <a:custGeom>
            <a:avLst/>
            <a:gdLst/>
            <a:ahLst/>
            <a:cxnLst/>
            <a:rect l="l" t="t" r="r" b="b"/>
            <a:pathLst>
              <a:path w="34627" h="19260" extrusionOk="0">
                <a:moveTo>
                  <a:pt x="18210" y="1"/>
                </a:moveTo>
                <a:cubicBezTo>
                  <a:pt x="18187" y="1"/>
                  <a:pt x="18170" y="33"/>
                  <a:pt x="18187" y="53"/>
                </a:cubicBezTo>
                <a:cubicBezTo>
                  <a:pt x="18764" y="728"/>
                  <a:pt x="19213" y="1499"/>
                  <a:pt x="19792" y="2168"/>
                </a:cubicBezTo>
                <a:cubicBezTo>
                  <a:pt x="20391" y="2862"/>
                  <a:pt x="21063" y="3489"/>
                  <a:pt x="21796" y="4038"/>
                </a:cubicBezTo>
                <a:cubicBezTo>
                  <a:pt x="23220" y="5101"/>
                  <a:pt x="24941" y="5537"/>
                  <a:pt x="26500" y="6353"/>
                </a:cubicBezTo>
                <a:cubicBezTo>
                  <a:pt x="25330" y="6639"/>
                  <a:pt x="24158" y="6909"/>
                  <a:pt x="22984" y="7176"/>
                </a:cubicBezTo>
                <a:cubicBezTo>
                  <a:pt x="22983" y="7176"/>
                  <a:pt x="22982" y="7173"/>
                  <a:pt x="22980" y="7173"/>
                </a:cubicBezTo>
                <a:lnTo>
                  <a:pt x="22928" y="7168"/>
                </a:lnTo>
                <a:lnTo>
                  <a:pt x="22928" y="7163"/>
                </a:lnTo>
                <a:cubicBezTo>
                  <a:pt x="22029" y="5813"/>
                  <a:pt x="20756" y="4886"/>
                  <a:pt x="19397" y="4033"/>
                </a:cubicBezTo>
                <a:cubicBezTo>
                  <a:pt x="18714" y="3602"/>
                  <a:pt x="18007" y="3210"/>
                  <a:pt x="17281" y="2858"/>
                </a:cubicBezTo>
                <a:cubicBezTo>
                  <a:pt x="16583" y="2522"/>
                  <a:pt x="15836" y="2335"/>
                  <a:pt x="15116" y="2066"/>
                </a:cubicBezTo>
                <a:cubicBezTo>
                  <a:pt x="15101" y="2058"/>
                  <a:pt x="15087" y="2054"/>
                  <a:pt x="15072" y="2047"/>
                </a:cubicBezTo>
                <a:cubicBezTo>
                  <a:pt x="15040" y="2015"/>
                  <a:pt x="15007" y="1986"/>
                  <a:pt x="14976" y="1954"/>
                </a:cubicBezTo>
                <a:cubicBezTo>
                  <a:pt x="14972" y="1949"/>
                  <a:pt x="14967" y="1947"/>
                  <a:pt x="14962" y="1947"/>
                </a:cubicBezTo>
                <a:cubicBezTo>
                  <a:pt x="14946" y="1947"/>
                  <a:pt x="14930" y="1969"/>
                  <a:pt x="14943" y="1984"/>
                </a:cubicBezTo>
                <a:cubicBezTo>
                  <a:pt x="14953" y="1999"/>
                  <a:pt x="14967" y="2012"/>
                  <a:pt x="14979" y="2027"/>
                </a:cubicBezTo>
                <a:cubicBezTo>
                  <a:pt x="14937" y="2039"/>
                  <a:pt x="14925" y="2091"/>
                  <a:pt x="14957" y="2119"/>
                </a:cubicBezTo>
                <a:cubicBezTo>
                  <a:pt x="15015" y="2171"/>
                  <a:pt x="15077" y="2218"/>
                  <a:pt x="15143" y="2259"/>
                </a:cubicBezTo>
                <a:cubicBezTo>
                  <a:pt x="15156" y="2278"/>
                  <a:pt x="15169" y="2298"/>
                  <a:pt x="15183" y="2316"/>
                </a:cubicBezTo>
                <a:lnTo>
                  <a:pt x="15183" y="2323"/>
                </a:lnTo>
                <a:cubicBezTo>
                  <a:pt x="15386" y="2811"/>
                  <a:pt x="15812" y="3219"/>
                  <a:pt x="16224" y="3575"/>
                </a:cubicBezTo>
                <a:cubicBezTo>
                  <a:pt x="16402" y="3786"/>
                  <a:pt x="16582" y="3995"/>
                  <a:pt x="16767" y="4201"/>
                </a:cubicBezTo>
                <a:cubicBezTo>
                  <a:pt x="17358" y="4858"/>
                  <a:pt x="18038" y="5430"/>
                  <a:pt x="18786" y="5901"/>
                </a:cubicBezTo>
                <a:cubicBezTo>
                  <a:pt x="19500" y="6348"/>
                  <a:pt x="20248" y="6732"/>
                  <a:pt x="21040" y="7019"/>
                </a:cubicBezTo>
                <a:cubicBezTo>
                  <a:pt x="21420" y="7155"/>
                  <a:pt x="21879" y="7300"/>
                  <a:pt x="22320" y="7328"/>
                </a:cubicBezTo>
                <a:cubicBezTo>
                  <a:pt x="22192" y="7357"/>
                  <a:pt x="22064" y="7387"/>
                  <a:pt x="21936" y="7416"/>
                </a:cubicBezTo>
                <a:cubicBezTo>
                  <a:pt x="21029" y="7621"/>
                  <a:pt x="20121" y="7824"/>
                  <a:pt x="19212" y="8026"/>
                </a:cubicBezTo>
                <a:cubicBezTo>
                  <a:pt x="18315" y="6704"/>
                  <a:pt x="17058" y="5789"/>
                  <a:pt x="15716" y="4948"/>
                </a:cubicBezTo>
                <a:cubicBezTo>
                  <a:pt x="15033" y="4517"/>
                  <a:pt x="14327" y="4125"/>
                  <a:pt x="13600" y="3773"/>
                </a:cubicBezTo>
                <a:cubicBezTo>
                  <a:pt x="12902" y="3437"/>
                  <a:pt x="12156" y="3250"/>
                  <a:pt x="11434" y="2979"/>
                </a:cubicBezTo>
                <a:cubicBezTo>
                  <a:pt x="11421" y="2973"/>
                  <a:pt x="11406" y="2967"/>
                  <a:pt x="11391" y="2962"/>
                </a:cubicBezTo>
                <a:cubicBezTo>
                  <a:pt x="11359" y="2930"/>
                  <a:pt x="11326" y="2901"/>
                  <a:pt x="11295" y="2867"/>
                </a:cubicBezTo>
                <a:cubicBezTo>
                  <a:pt x="11291" y="2863"/>
                  <a:pt x="11286" y="2861"/>
                  <a:pt x="11282" y="2861"/>
                </a:cubicBezTo>
                <a:cubicBezTo>
                  <a:pt x="11265" y="2861"/>
                  <a:pt x="11250" y="2883"/>
                  <a:pt x="11262" y="2899"/>
                </a:cubicBezTo>
                <a:cubicBezTo>
                  <a:pt x="11274" y="2914"/>
                  <a:pt x="11286" y="2927"/>
                  <a:pt x="11298" y="2942"/>
                </a:cubicBezTo>
                <a:cubicBezTo>
                  <a:pt x="11257" y="2953"/>
                  <a:pt x="11245" y="3006"/>
                  <a:pt x="11278" y="3034"/>
                </a:cubicBezTo>
                <a:cubicBezTo>
                  <a:pt x="11337" y="3086"/>
                  <a:pt x="11399" y="3133"/>
                  <a:pt x="11465" y="3175"/>
                </a:cubicBezTo>
                <a:cubicBezTo>
                  <a:pt x="11478" y="3194"/>
                  <a:pt x="11490" y="3211"/>
                  <a:pt x="11503" y="3230"/>
                </a:cubicBezTo>
                <a:cubicBezTo>
                  <a:pt x="11502" y="3233"/>
                  <a:pt x="11502" y="3235"/>
                  <a:pt x="11503" y="3238"/>
                </a:cubicBezTo>
                <a:cubicBezTo>
                  <a:pt x="11705" y="3727"/>
                  <a:pt x="12133" y="4134"/>
                  <a:pt x="12545" y="4490"/>
                </a:cubicBezTo>
                <a:cubicBezTo>
                  <a:pt x="12722" y="4701"/>
                  <a:pt x="12902" y="4910"/>
                  <a:pt x="13088" y="5116"/>
                </a:cubicBezTo>
                <a:cubicBezTo>
                  <a:pt x="13679" y="5773"/>
                  <a:pt x="14357" y="6345"/>
                  <a:pt x="15105" y="6816"/>
                </a:cubicBezTo>
                <a:cubicBezTo>
                  <a:pt x="15819" y="7261"/>
                  <a:pt x="16567" y="7647"/>
                  <a:pt x="17359" y="7932"/>
                </a:cubicBezTo>
                <a:cubicBezTo>
                  <a:pt x="17663" y="8042"/>
                  <a:pt x="18017" y="8156"/>
                  <a:pt x="18373" y="8212"/>
                </a:cubicBezTo>
                <a:cubicBezTo>
                  <a:pt x="17535" y="8398"/>
                  <a:pt x="16698" y="8584"/>
                  <a:pt x="15860" y="8771"/>
                </a:cubicBezTo>
                <a:cubicBezTo>
                  <a:pt x="15859" y="8771"/>
                  <a:pt x="15858" y="8768"/>
                  <a:pt x="15855" y="8768"/>
                </a:cubicBezTo>
                <a:lnTo>
                  <a:pt x="15804" y="8763"/>
                </a:lnTo>
                <a:cubicBezTo>
                  <a:pt x="15804" y="8760"/>
                  <a:pt x="15804" y="8759"/>
                  <a:pt x="15803" y="8758"/>
                </a:cubicBezTo>
                <a:cubicBezTo>
                  <a:pt x="14904" y="7407"/>
                  <a:pt x="13631" y="6481"/>
                  <a:pt x="12270" y="5628"/>
                </a:cubicBezTo>
                <a:cubicBezTo>
                  <a:pt x="11587" y="5197"/>
                  <a:pt x="10881" y="4805"/>
                  <a:pt x="10154" y="4453"/>
                </a:cubicBezTo>
                <a:cubicBezTo>
                  <a:pt x="9456" y="4117"/>
                  <a:pt x="8711" y="3930"/>
                  <a:pt x="7989" y="3661"/>
                </a:cubicBezTo>
                <a:cubicBezTo>
                  <a:pt x="7976" y="3653"/>
                  <a:pt x="7960" y="3649"/>
                  <a:pt x="7945" y="3642"/>
                </a:cubicBezTo>
                <a:cubicBezTo>
                  <a:pt x="7913" y="3610"/>
                  <a:pt x="7880" y="3581"/>
                  <a:pt x="7849" y="3547"/>
                </a:cubicBezTo>
                <a:cubicBezTo>
                  <a:pt x="7846" y="3543"/>
                  <a:pt x="7841" y="3541"/>
                  <a:pt x="7836" y="3541"/>
                </a:cubicBezTo>
                <a:cubicBezTo>
                  <a:pt x="7820" y="3541"/>
                  <a:pt x="7804" y="3563"/>
                  <a:pt x="7816" y="3579"/>
                </a:cubicBezTo>
                <a:cubicBezTo>
                  <a:pt x="7828" y="3594"/>
                  <a:pt x="7841" y="3607"/>
                  <a:pt x="7852" y="3622"/>
                </a:cubicBezTo>
                <a:cubicBezTo>
                  <a:pt x="7811" y="3633"/>
                  <a:pt x="7799" y="3686"/>
                  <a:pt x="7831" y="3714"/>
                </a:cubicBezTo>
                <a:cubicBezTo>
                  <a:pt x="7891" y="3766"/>
                  <a:pt x="7952" y="3813"/>
                  <a:pt x="8019" y="3855"/>
                </a:cubicBezTo>
                <a:cubicBezTo>
                  <a:pt x="8032" y="3874"/>
                  <a:pt x="8043" y="3893"/>
                  <a:pt x="8057" y="3910"/>
                </a:cubicBezTo>
                <a:cubicBezTo>
                  <a:pt x="8056" y="3913"/>
                  <a:pt x="8056" y="3915"/>
                  <a:pt x="8057" y="3918"/>
                </a:cubicBezTo>
                <a:cubicBezTo>
                  <a:pt x="8259" y="4408"/>
                  <a:pt x="8686" y="4814"/>
                  <a:pt x="9098" y="5170"/>
                </a:cubicBezTo>
                <a:cubicBezTo>
                  <a:pt x="9276" y="5381"/>
                  <a:pt x="9456" y="5590"/>
                  <a:pt x="9642" y="5796"/>
                </a:cubicBezTo>
                <a:cubicBezTo>
                  <a:pt x="10233" y="6453"/>
                  <a:pt x="10911" y="7025"/>
                  <a:pt x="11659" y="7495"/>
                </a:cubicBezTo>
                <a:cubicBezTo>
                  <a:pt x="12373" y="7942"/>
                  <a:pt x="13121" y="8326"/>
                  <a:pt x="13915" y="8612"/>
                </a:cubicBezTo>
                <a:cubicBezTo>
                  <a:pt x="14293" y="8748"/>
                  <a:pt x="14751" y="8894"/>
                  <a:pt x="15192" y="8922"/>
                </a:cubicBezTo>
                <a:cubicBezTo>
                  <a:pt x="14176" y="9151"/>
                  <a:pt x="13160" y="9386"/>
                  <a:pt x="12146" y="9625"/>
                </a:cubicBezTo>
                <a:cubicBezTo>
                  <a:pt x="11246" y="8278"/>
                  <a:pt x="9974" y="7351"/>
                  <a:pt x="8616" y="6500"/>
                </a:cubicBezTo>
                <a:cubicBezTo>
                  <a:pt x="7933" y="6069"/>
                  <a:pt x="7227" y="5676"/>
                  <a:pt x="6500" y="5324"/>
                </a:cubicBezTo>
                <a:cubicBezTo>
                  <a:pt x="5802" y="4988"/>
                  <a:pt x="5056" y="4801"/>
                  <a:pt x="4335" y="4532"/>
                </a:cubicBezTo>
                <a:cubicBezTo>
                  <a:pt x="4321" y="4524"/>
                  <a:pt x="4306" y="4520"/>
                  <a:pt x="4291" y="4513"/>
                </a:cubicBezTo>
                <a:cubicBezTo>
                  <a:pt x="4259" y="4482"/>
                  <a:pt x="4226" y="4453"/>
                  <a:pt x="4195" y="4420"/>
                </a:cubicBezTo>
                <a:cubicBezTo>
                  <a:pt x="4192" y="4415"/>
                  <a:pt x="4187" y="4414"/>
                  <a:pt x="4182" y="4414"/>
                </a:cubicBezTo>
                <a:cubicBezTo>
                  <a:pt x="4166" y="4414"/>
                  <a:pt x="4150" y="4435"/>
                  <a:pt x="4162" y="4450"/>
                </a:cubicBezTo>
                <a:cubicBezTo>
                  <a:pt x="4173" y="4465"/>
                  <a:pt x="4186" y="4478"/>
                  <a:pt x="4198" y="4494"/>
                </a:cubicBezTo>
                <a:cubicBezTo>
                  <a:pt x="4157" y="4505"/>
                  <a:pt x="4145" y="4557"/>
                  <a:pt x="4177" y="4586"/>
                </a:cubicBezTo>
                <a:cubicBezTo>
                  <a:pt x="4235" y="4637"/>
                  <a:pt x="4298" y="4685"/>
                  <a:pt x="4365" y="4728"/>
                </a:cubicBezTo>
                <a:cubicBezTo>
                  <a:pt x="4378" y="4745"/>
                  <a:pt x="4389" y="4764"/>
                  <a:pt x="4403" y="4782"/>
                </a:cubicBezTo>
                <a:cubicBezTo>
                  <a:pt x="4402" y="4785"/>
                  <a:pt x="4402" y="4788"/>
                  <a:pt x="4403" y="4789"/>
                </a:cubicBezTo>
                <a:cubicBezTo>
                  <a:pt x="4605" y="5278"/>
                  <a:pt x="5032" y="5686"/>
                  <a:pt x="5444" y="6041"/>
                </a:cubicBezTo>
                <a:cubicBezTo>
                  <a:pt x="5622" y="6253"/>
                  <a:pt x="5802" y="6463"/>
                  <a:pt x="5988" y="6668"/>
                </a:cubicBezTo>
                <a:cubicBezTo>
                  <a:pt x="6579" y="7324"/>
                  <a:pt x="7257" y="7895"/>
                  <a:pt x="8005" y="8364"/>
                </a:cubicBezTo>
                <a:cubicBezTo>
                  <a:pt x="8718" y="8810"/>
                  <a:pt x="9466" y="9195"/>
                  <a:pt x="10259" y="9481"/>
                </a:cubicBezTo>
                <a:cubicBezTo>
                  <a:pt x="10618" y="9610"/>
                  <a:pt x="11047" y="9747"/>
                  <a:pt x="11467" y="9786"/>
                </a:cubicBezTo>
                <a:cubicBezTo>
                  <a:pt x="10757" y="9957"/>
                  <a:pt x="10047" y="10133"/>
                  <a:pt x="9340" y="10311"/>
                </a:cubicBezTo>
                <a:cubicBezTo>
                  <a:pt x="9356" y="10301"/>
                  <a:pt x="9374" y="10289"/>
                  <a:pt x="9388" y="10277"/>
                </a:cubicBezTo>
                <a:cubicBezTo>
                  <a:pt x="9419" y="10252"/>
                  <a:pt x="9400" y="10199"/>
                  <a:pt x="9364" y="10199"/>
                </a:cubicBezTo>
                <a:cubicBezTo>
                  <a:pt x="9360" y="10199"/>
                  <a:pt x="9357" y="10200"/>
                  <a:pt x="9354" y="10201"/>
                </a:cubicBezTo>
                <a:cubicBezTo>
                  <a:pt x="9336" y="10205"/>
                  <a:pt x="9320" y="10209"/>
                  <a:pt x="9303" y="10213"/>
                </a:cubicBezTo>
                <a:cubicBezTo>
                  <a:pt x="9302" y="10210"/>
                  <a:pt x="9302" y="10209"/>
                  <a:pt x="9300" y="10207"/>
                </a:cubicBezTo>
                <a:cubicBezTo>
                  <a:pt x="7991" y="9251"/>
                  <a:pt x="6476" y="8819"/>
                  <a:pt x="4906" y="8487"/>
                </a:cubicBezTo>
                <a:cubicBezTo>
                  <a:pt x="4117" y="8318"/>
                  <a:pt x="3318" y="8192"/>
                  <a:pt x="2514" y="8112"/>
                </a:cubicBezTo>
                <a:cubicBezTo>
                  <a:pt x="2268" y="8088"/>
                  <a:pt x="2024" y="8080"/>
                  <a:pt x="1779" y="8080"/>
                </a:cubicBezTo>
                <a:cubicBezTo>
                  <a:pt x="1280" y="8080"/>
                  <a:pt x="781" y="8114"/>
                  <a:pt x="281" y="8114"/>
                </a:cubicBezTo>
                <a:cubicBezTo>
                  <a:pt x="257" y="8114"/>
                  <a:pt x="232" y="8114"/>
                  <a:pt x="208" y="8114"/>
                </a:cubicBezTo>
                <a:cubicBezTo>
                  <a:pt x="192" y="8112"/>
                  <a:pt x="177" y="8112"/>
                  <a:pt x="163" y="8112"/>
                </a:cubicBezTo>
                <a:cubicBezTo>
                  <a:pt x="121" y="8094"/>
                  <a:pt x="79" y="8078"/>
                  <a:pt x="39" y="8056"/>
                </a:cubicBezTo>
                <a:cubicBezTo>
                  <a:pt x="36" y="8055"/>
                  <a:pt x="33" y="8054"/>
                  <a:pt x="30" y="8054"/>
                </a:cubicBezTo>
                <a:cubicBezTo>
                  <a:pt x="12" y="8054"/>
                  <a:pt x="0" y="8085"/>
                  <a:pt x="19" y="8098"/>
                </a:cubicBezTo>
                <a:cubicBezTo>
                  <a:pt x="35" y="8107"/>
                  <a:pt x="51" y="8115"/>
                  <a:pt x="67" y="8124"/>
                </a:cubicBezTo>
                <a:cubicBezTo>
                  <a:pt x="32" y="8150"/>
                  <a:pt x="39" y="8203"/>
                  <a:pt x="80" y="8219"/>
                </a:cubicBezTo>
                <a:cubicBezTo>
                  <a:pt x="152" y="8247"/>
                  <a:pt x="225" y="8270"/>
                  <a:pt x="301" y="8286"/>
                </a:cubicBezTo>
                <a:cubicBezTo>
                  <a:pt x="320" y="8299"/>
                  <a:pt x="339" y="8312"/>
                  <a:pt x="359" y="8326"/>
                </a:cubicBezTo>
                <a:cubicBezTo>
                  <a:pt x="359" y="8328"/>
                  <a:pt x="360" y="8330"/>
                  <a:pt x="361" y="8332"/>
                </a:cubicBezTo>
                <a:cubicBezTo>
                  <a:pt x="720" y="8722"/>
                  <a:pt x="1261" y="8958"/>
                  <a:pt x="1771" y="9148"/>
                </a:cubicBezTo>
                <a:cubicBezTo>
                  <a:pt x="2010" y="9286"/>
                  <a:pt x="2251" y="9420"/>
                  <a:pt x="2496" y="9549"/>
                </a:cubicBezTo>
                <a:cubicBezTo>
                  <a:pt x="3277" y="9962"/>
                  <a:pt x="4111" y="10266"/>
                  <a:pt x="4976" y="10449"/>
                </a:cubicBezTo>
                <a:cubicBezTo>
                  <a:pt x="5780" y="10618"/>
                  <a:pt x="6594" y="10721"/>
                  <a:pt x="7414" y="10721"/>
                </a:cubicBezTo>
                <a:cubicBezTo>
                  <a:pt x="7435" y="10721"/>
                  <a:pt x="7455" y="10721"/>
                  <a:pt x="7476" y="10721"/>
                </a:cubicBezTo>
                <a:cubicBezTo>
                  <a:pt x="7841" y="10718"/>
                  <a:pt x="8268" y="10701"/>
                  <a:pt x="8660" y="10605"/>
                </a:cubicBezTo>
                <a:lnTo>
                  <a:pt x="8660" y="10605"/>
                </a:lnTo>
                <a:cubicBezTo>
                  <a:pt x="7496" y="11019"/>
                  <a:pt x="6457" y="11689"/>
                  <a:pt x="5441" y="12425"/>
                </a:cubicBezTo>
                <a:cubicBezTo>
                  <a:pt x="4786" y="12897"/>
                  <a:pt x="4158" y="13407"/>
                  <a:pt x="3559" y="13949"/>
                </a:cubicBezTo>
                <a:cubicBezTo>
                  <a:pt x="2987" y="14471"/>
                  <a:pt x="2534" y="15094"/>
                  <a:pt x="2014" y="15662"/>
                </a:cubicBezTo>
                <a:cubicBezTo>
                  <a:pt x="2002" y="15671"/>
                  <a:pt x="1992" y="15683"/>
                  <a:pt x="1982" y="15694"/>
                </a:cubicBezTo>
                <a:cubicBezTo>
                  <a:pt x="1940" y="15712"/>
                  <a:pt x="1900" y="15732"/>
                  <a:pt x="1859" y="15748"/>
                </a:cubicBezTo>
                <a:cubicBezTo>
                  <a:pt x="1836" y="15757"/>
                  <a:pt x="1847" y="15792"/>
                  <a:pt x="1869" y="15792"/>
                </a:cubicBezTo>
                <a:cubicBezTo>
                  <a:pt x="1871" y="15792"/>
                  <a:pt x="1873" y="15792"/>
                  <a:pt x="1875" y="15791"/>
                </a:cubicBezTo>
                <a:cubicBezTo>
                  <a:pt x="1894" y="15786"/>
                  <a:pt x="1911" y="15779"/>
                  <a:pt x="1928" y="15774"/>
                </a:cubicBezTo>
                <a:lnTo>
                  <a:pt x="1928" y="15774"/>
                </a:lnTo>
                <a:cubicBezTo>
                  <a:pt x="1924" y="15807"/>
                  <a:pt x="1951" y="15833"/>
                  <a:pt x="1981" y="15833"/>
                </a:cubicBezTo>
                <a:cubicBezTo>
                  <a:pt x="1989" y="15833"/>
                  <a:pt x="1998" y="15831"/>
                  <a:pt x="2006" y="15827"/>
                </a:cubicBezTo>
                <a:cubicBezTo>
                  <a:pt x="2075" y="15794"/>
                  <a:pt x="2142" y="15754"/>
                  <a:pt x="2204" y="15708"/>
                </a:cubicBezTo>
                <a:cubicBezTo>
                  <a:pt x="2227" y="15703"/>
                  <a:pt x="2250" y="15698"/>
                  <a:pt x="2272" y="15692"/>
                </a:cubicBezTo>
                <a:cubicBezTo>
                  <a:pt x="2275" y="15694"/>
                  <a:pt x="2278" y="15695"/>
                  <a:pt x="2280" y="15695"/>
                </a:cubicBezTo>
                <a:cubicBezTo>
                  <a:pt x="2808" y="15690"/>
                  <a:pt x="3347" y="15447"/>
                  <a:pt x="3830" y="15198"/>
                </a:cubicBezTo>
                <a:cubicBezTo>
                  <a:pt x="4093" y="15111"/>
                  <a:pt x="4354" y="15023"/>
                  <a:pt x="4614" y="14927"/>
                </a:cubicBezTo>
                <a:cubicBezTo>
                  <a:pt x="5444" y="14626"/>
                  <a:pt x="6229" y="14209"/>
                  <a:pt x="6944" y="13691"/>
                </a:cubicBezTo>
                <a:cubicBezTo>
                  <a:pt x="7625" y="13196"/>
                  <a:pt x="8262" y="12646"/>
                  <a:pt x="8823" y="12018"/>
                </a:cubicBezTo>
                <a:cubicBezTo>
                  <a:pt x="9231" y="11561"/>
                  <a:pt x="9727" y="10942"/>
                  <a:pt x="9775" y="10305"/>
                </a:cubicBezTo>
                <a:cubicBezTo>
                  <a:pt x="10571" y="10145"/>
                  <a:pt x="11367" y="9983"/>
                  <a:pt x="12164" y="9817"/>
                </a:cubicBezTo>
                <a:cubicBezTo>
                  <a:pt x="12165" y="9826"/>
                  <a:pt x="12166" y="9834"/>
                  <a:pt x="12168" y="9843"/>
                </a:cubicBezTo>
                <a:cubicBezTo>
                  <a:pt x="11110" y="11297"/>
                  <a:pt x="9708" y="12452"/>
                  <a:pt x="8868" y="14061"/>
                </a:cubicBezTo>
                <a:cubicBezTo>
                  <a:pt x="8447" y="14876"/>
                  <a:pt x="8113" y="15732"/>
                  <a:pt x="7876" y="16618"/>
                </a:cubicBezTo>
                <a:cubicBezTo>
                  <a:pt x="7645" y="17471"/>
                  <a:pt x="7575" y="18362"/>
                  <a:pt x="7349" y="19220"/>
                </a:cubicBezTo>
                <a:cubicBezTo>
                  <a:pt x="7343" y="19241"/>
                  <a:pt x="7362" y="19259"/>
                  <a:pt x="7381" y="19259"/>
                </a:cubicBezTo>
                <a:cubicBezTo>
                  <a:pt x="7390" y="19259"/>
                  <a:pt x="7398" y="19255"/>
                  <a:pt x="7404" y="19245"/>
                </a:cubicBezTo>
                <a:cubicBezTo>
                  <a:pt x="7411" y="19232"/>
                  <a:pt x="7416" y="19217"/>
                  <a:pt x="7424" y="19204"/>
                </a:cubicBezTo>
                <a:cubicBezTo>
                  <a:pt x="7425" y="19202"/>
                  <a:pt x="7427" y="19202"/>
                  <a:pt x="7427" y="19201"/>
                </a:cubicBezTo>
                <a:cubicBezTo>
                  <a:pt x="7449" y="19166"/>
                  <a:pt x="7475" y="19134"/>
                  <a:pt x="7497" y="19101"/>
                </a:cubicBezTo>
                <a:cubicBezTo>
                  <a:pt x="7503" y="19113"/>
                  <a:pt x="7515" y="19119"/>
                  <a:pt x="7527" y="19119"/>
                </a:cubicBezTo>
                <a:cubicBezTo>
                  <a:pt x="7539" y="19119"/>
                  <a:pt x="7552" y="19112"/>
                  <a:pt x="7557" y="19097"/>
                </a:cubicBezTo>
                <a:cubicBezTo>
                  <a:pt x="7576" y="19041"/>
                  <a:pt x="7597" y="18985"/>
                  <a:pt x="7617" y="18928"/>
                </a:cubicBezTo>
                <a:cubicBezTo>
                  <a:pt x="8117" y="18257"/>
                  <a:pt x="8796" y="17715"/>
                  <a:pt x="9358" y="17098"/>
                </a:cubicBezTo>
                <a:cubicBezTo>
                  <a:pt x="10033" y="16355"/>
                  <a:pt x="10585" y="15508"/>
                  <a:pt x="11033" y="14612"/>
                </a:cubicBezTo>
                <a:cubicBezTo>
                  <a:pt x="11505" y="13669"/>
                  <a:pt x="11765" y="12694"/>
                  <a:pt x="11978" y="11666"/>
                </a:cubicBezTo>
                <a:cubicBezTo>
                  <a:pt x="12042" y="11362"/>
                  <a:pt x="12580" y="10117"/>
                  <a:pt x="12300" y="9789"/>
                </a:cubicBezTo>
                <a:cubicBezTo>
                  <a:pt x="14440" y="9339"/>
                  <a:pt x="16578" y="8875"/>
                  <a:pt x="18716" y="8414"/>
                </a:cubicBezTo>
                <a:lnTo>
                  <a:pt x="18716" y="8414"/>
                </a:lnTo>
                <a:cubicBezTo>
                  <a:pt x="17411" y="9235"/>
                  <a:pt x="16462" y="10409"/>
                  <a:pt x="15578" y="11666"/>
                </a:cubicBezTo>
                <a:cubicBezTo>
                  <a:pt x="15111" y="12325"/>
                  <a:pt x="14683" y="13011"/>
                  <a:pt x="14292" y="13717"/>
                </a:cubicBezTo>
                <a:cubicBezTo>
                  <a:pt x="13920" y="14396"/>
                  <a:pt x="13693" y="15132"/>
                  <a:pt x="13385" y="15839"/>
                </a:cubicBezTo>
                <a:cubicBezTo>
                  <a:pt x="13378" y="15852"/>
                  <a:pt x="13373" y="15866"/>
                  <a:pt x="13366" y="15880"/>
                </a:cubicBezTo>
                <a:cubicBezTo>
                  <a:pt x="13333" y="15910"/>
                  <a:pt x="13301" y="15942"/>
                  <a:pt x="13266" y="15971"/>
                </a:cubicBezTo>
                <a:cubicBezTo>
                  <a:pt x="13250" y="15985"/>
                  <a:pt x="13267" y="16010"/>
                  <a:pt x="13285" y="16010"/>
                </a:cubicBezTo>
                <a:cubicBezTo>
                  <a:pt x="13289" y="16010"/>
                  <a:pt x="13292" y="16009"/>
                  <a:pt x="13296" y="16007"/>
                </a:cubicBezTo>
                <a:cubicBezTo>
                  <a:pt x="13312" y="15996"/>
                  <a:pt x="13325" y="15983"/>
                  <a:pt x="13341" y="15974"/>
                </a:cubicBezTo>
                <a:cubicBezTo>
                  <a:pt x="13347" y="16000"/>
                  <a:pt x="13370" y="16015"/>
                  <a:pt x="13394" y="16015"/>
                </a:cubicBezTo>
                <a:cubicBezTo>
                  <a:pt x="13407" y="16015"/>
                  <a:pt x="13421" y="16010"/>
                  <a:pt x="13432" y="15999"/>
                </a:cubicBezTo>
                <a:cubicBezTo>
                  <a:pt x="13487" y="15943"/>
                  <a:pt x="13537" y="15883"/>
                  <a:pt x="13584" y="15819"/>
                </a:cubicBezTo>
                <a:cubicBezTo>
                  <a:pt x="13603" y="15807"/>
                  <a:pt x="13621" y="15796"/>
                  <a:pt x="13640" y="15784"/>
                </a:cubicBezTo>
                <a:lnTo>
                  <a:pt x="13648" y="15784"/>
                </a:lnTo>
                <a:cubicBezTo>
                  <a:pt x="14147" y="15608"/>
                  <a:pt x="14576" y="15203"/>
                  <a:pt x="14953" y="14811"/>
                </a:cubicBezTo>
                <a:cubicBezTo>
                  <a:pt x="15174" y="14644"/>
                  <a:pt x="15392" y="14475"/>
                  <a:pt x="15607" y="14300"/>
                </a:cubicBezTo>
                <a:cubicBezTo>
                  <a:pt x="16294" y="13745"/>
                  <a:pt x="16900" y="13097"/>
                  <a:pt x="17410" y="12376"/>
                </a:cubicBezTo>
                <a:cubicBezTo>
                  <a:pt x="17894" y="11686"/>
                  <a:pt x="18317" y="10959"/>
                  <a:pt x="18644" y="10183"/>
                </a:cubicBezTo>
                <a:cubicBezTo>
                  <a:pt x="18869" y="9647"/>
                  <a:pt x="19122" y="8948"/>
                  <a:pt x="19009" y="8350"/>
                </a:cubicBezTo>
                <a:cubicBezTo>
                  <a:pt x="19898" y="8158"/>
                  <a:pt x="20788" y="7967"/>
                  <a:pt x="21677" y="7778"/>
                </a:cubicBezTo>
                <a:lnTo>
                  <a:pt x="21677" y="7778"/>
                </a:lnTo>
                <a:cubicBezTo>
                  <a:pt x="20643" y="9132"/>
                  <a:pt x="19337" y="10250"/>
                  <a:pt x="18538" y="11781"/>
                </a:cubicBezTo>
                <a:cubicBezTo>
                  <a:pt x="18117" y="12594"/>
                  <a:pt x="17785" y="13451"/>
                  <a:pt x="17546" y="14336"/>
                </a:cubicBezTo>
                <a:cubicBezTo>
                  <a:pt x="17315" y="15190"/>
                  <a:pt x="17245" y="16080"/>
                  <a:pt x="17019" y="16938"/>
                </a:cubicBezTo>
                <a:cubicBezTo>
                  <a:pt x="17014" y="16960"/>
                  <a:pt x="17033" y="16977"/>
                  <a:pt x="17051" y="16977"/>
                </a:cubicBezTo>
                <a:cubicBezTo>
                  <a:pt x="17060" y="16977"/>
                  <a:pt x="17068" y="16973"/>
                  <a:pt x="17074" y="16963"/>
                </a:cubicBezTo>
                <a:cubicBezTo>
                  <a:pt x="17082" y="16950"/>
                  <a:pt x="17087" y="16935"/>
                  <a:pt x="17094" y="16922"/>
                </a:cubicBezTo>
                <a:cubicBezTo>
                  <a:pt x="17095" y="16921"/>
                  <a:pt x="17097" y="16921"/>
                  <a:pt x="17098" y="16919"/>
                </a:cubicBezTo>
                <a:cubicBezTo>
                  <a:pt x="17119" y="16885"/>
                  <a:pt x="17145" y="16853"/>
                  <a:pt x="17169" y="16818"/>
                </a:cubicBezTo>
                <a:cubicBezTo>
                  <a:pt x="17174" y="16831"/>
                  <a:pt x="17185" y="16837"/>
                  <a:pt x="17197" y="16837"/>
                </a:cubicBezTo>
                <a:cubicBezTo>
                  <a:pt x="17210" y="16837"/>
                  <a:pt x="17222" y="16830"/>
                  <a:pt x="17227" y="16815"/>
                </a:cubicBezTo>
                <a:cubicBezTo>
                  <a:pt x="17247" y="16758"/>
                  <a:pt x="17269" y="16702"/>
                  <a:pt x="17287" y="16646"/>
                </a:cubicBezTo>
                <a:cubicBezTo>
                  <a:pt x="17789" y="15975"/>
                  <a:pt x="18466" y="15432"/>
                  <a:pt x="19028" y="14816"/>
                </a:cubicBezTo>
                <a:cubicBezTo>
                  <a:pt x="19704" y="14073"/>
                  <a:pt x="20256" y="13227"/>
                  <a:pt x="20704" y="12330"/>
                </a:cubicBezTo>
                <a:cubicBezTo>
                  <a:pt x="21175" y="11388"/>
                  <a:pt x="21436" y="10413"/>
                  <a:pt x="21649" y="9384"/>
                </a:cubicBezTo>
                <a:cubicBezTo>
                  <a:pt x="21704" y="9124"/>
                  <a:pt x="22105" y="8172"/>
                  <a:pt x="22044" y="7699"/>
                </a:cubicBezTo>
                <a:cubicBezTo>
                  <a:pt x="23603" y="7367"/>
                  <a:pt x="25161" y="7021"/>
                  <a:pt x="26710" y="6643"/>
                </a:cubicBezTo>
                <a:lnTo>
                  <a:pt x="26710" y="6643"/>
                </a:lnTo>
                <a:cubicBezTo>
                  <a:pt x="25664" y="8047"/>
                  <a:pt x="24309" y="9186"/>
                  <a:pt x="23490" y="10757"/>
                </a:cubicBezTo>
                <a:cubicBezTo>
                  <a:pt x="23068" y="11570"/>
                  <a:pt x="22736" y="12426"/>
                  <a:pt x="22499" y="13312"/>
                </a:cubicBezTo>
                <a:cubicBezTo>
                  <a:pt x="22268" y="14167"/>
                  <a:pt x="22198" y="15056"/>
                  <a:pt x="21971" y="15914"/>
                </a:cubicBezTo>
                <a:cubicBezTo>
                  <a:pt x="21965" y="15935"/>
                  <a:pt x="21984" y="15954"/>
                  <a:pt x="22002" y="15954"/>
                </a:cubicBezTo>
                <a:cubicBezTo>
                  <a:pt x="22011" y="15954"/>
                  <a:pt x="22020" y="15950"/>
                  <a:pt x="22025" y="15939"/>
                </a:cubicBezTo>
                <a:cubicBezTo>
                  <a:pt x="22033" y="15926"/>
                  <a:pt x="22039" y="15911"/>
                  <a:pt x="22045" y="15898"/>
                </a:cubicBezTo>
                <a:cubicBezTo>
                  <a:pt x="22047" y="15896"/>
                  <a:pt x="22049" y="15896"/>
                  <a:pt x="22049" y="15895"/>
                </a:cubicBezTo>
                <a:cubicBezTo>
                  <a:pt x="22072" y="15860"/>
                  <a:pt x="22097" y="15828"/>
                  <a:pt x="22120" y="15795"/>
                </a:cubicBezTo>
                <a:cubicBezTo>
                  <a:pt x="22126" y="15808"/>
                  <a:pt x="22138" y="15814"/>
                  <a:pt x="22149" y="15814"/>
                </a:cubicBezTo>
                <a:cubicBezTo>
                  <a:pt x="22162" y="15814"/>
                  <a:pt x="22175" y="15806"/>
                  <a:pt x="22180" y="15792"/>
                </a:cubicBezTo>
                <a:cubicBezTo>
                  <a:pt x="22199" y="15735"/>
                  <a:pt x="22220" y="15679"/>
                  <a:pt x="22239" y="15623"/>
                </a:cubicBezTo>
                <a:cubicBezTo>
                  <a:pt x="22740" y="14951"/>
                  <a:pt x="23418" y="14409"/>
                  <a:pt x="23979" y="13793"/>
                </a:cubicBezTo>
                <a:cubicBezTo>
                  <a:pt x="24613" y="13096"/>
                  <a:pt x="25135" y="12308"/>
                  <a:pt x="25569" y="11474"/>
                </a:cubicBezTo>
                <a:lnTo>
                  <a:pt x="25569" y="11474"/>
                </a:lnTo>
                <a:cubicBezTo>
                  <a:pt x="25302" y="12044"/>
                  <a:pt x="25102" y="12641"/>
                  <a:pt x="24850" y="13219"/>
                </a:cubicBezTo>
                <a:cubicBezTo>
                  <a:pt x="24842" y="13232"/>
                  <a:pt x="24837" y="13247"/>
                  <a:pt x="24830" y="13261"/>
                </a:cubicBezTo>
                <a:cubicBezTo>
                  <a:pt x="24797" y="13291"/>
                  <a:pt x="24766" y="13323"/>
                  <a:pt x="24731" y="13352"/>
                </a:cubicBezTo>
                <a:cubicBezTo>
                  <a:pt x="24715" y="13366"/>
                  <a:pt x="24731" y="13391"/>
                  <a:pt x="24749" y="13391"/>
                </a:cubicBezTo>
                <a:cubicBezTo>
                  <a:pt x="24753" y="13391"/>
                  <a:pt x="24757" y="13390"/>
                  <a:pt x="24761" y="13387"/>
                </a:cubicBezTo>
                <a:cubicBezTo>
                  <a:pt x="24777" y="13376"/>
                  <a:pt x="24790" y="13364"/>
                  <a:pt x="24806" y="13353"/>
                </a:cubicBezTo>
                <a:cubicBezTo>
                  <a:pt x="24811" y="13380"/>
                  <a:pt x="24834" y="13396"/>
                  <a:pt x="24858" y="13396"/>
                </a:cubicBezTo>
                <a:cubicBezTo>
                  <a:pt x="24871" y="13396"/>
                  <a:pt x="24885" y="13391"/>
                  <a:pt x="24895" y="13380"/>
                </a:cubicBezTo>
                <a:cubicBezTo>
                  <a:pt x="24951" y="13324"/>
                  <a:pt x="25002" y="13264"/>
                  <a:pt x="25047" y="13200"/>
                </a:cubicBezTo>
                <a:cubicBezTo>
                  <a:pt x="25066" y="13188"/>
                  <a:pt x="25085" y="13177"/>
                  <a:pt x="25103" y="13165"/>
                </a:cubicBezTo>
                <a:lnTo>
                  <a:pt x="25111" y="13165"/>
                </a:lnTo>
                <a:cubicBezTo>
                  <a:pt x="25610" y="12989"/>
                  <a:pt x="26040" y="12584"/>
                  <a:pt x="26417" y="12192"/>
                </a:cubicBezTo>
                <a:cubicBezTo>
                  <a:pt x="26637" y="12025"/>
                  <a:pt x="26856" y="11856"/>
                  <a:pt x="27070" y="11681"/>
                </a:cubicBezTo>
                <a:cubicBezTo>
                  <a:pt x="27759" y="11126"/>
                  <a:pt x="28365" y="10478"/>
                  <a:pt x="28875" y="9755"/>
                </a:cubicBezTo>
                <a:cubicBezTo>
                  <a:pt x="29358" y="9067"/>
                  <a:pt x="29782" y="8340"/>
                  <a:pt x="30108" y="7563"/>
                </a:cubicBezTo>
                <a:cubicBezTo>
                  <a:pt x="30338" y="7016"/>
                  <a:pt x="30596" y="6301"/>
                  <a:pt x="30466" y="5696"/>
                </a:cubicBezTo>
                <a:cubicBezTo>
                  <a:pt x="30809" y="5617"/>
                  <a:pt x="31153" y="5542"/>
                  <a:pt x="31499" y="5476"/>
                </a:cubicBezTo>
                <a:cubicBezTo>
                  <a:pt x="32540" y="5277"/>
                  <a:pt x="33641" y="5104"/>
                  <a:pt x="34565" y="4554"/>
                </a:cubicBezTo>
                <a:cubicBezTo>
                  <a:pt x="34627" y="4518"/>
                  <a:pt x="34602" y="4413"/>
                  <a:pt x="34536" y="4413"/>
                </a:cubicBezTo>
                <a:cubicBezTo>
                  <a:pt x="34529" y="4413"/>
                  <a:pt x="34521" y="4414"/>
                  <a:pt x="34513" y="4417"/>
                </a:cubicBezTo>
                <a:cubicBezTo>
                  <a:pt x="33128" y="4893"/>
                  <a:pt x="31681" y="5158"/>
                  <a:pt x="30243" y="5456"/>
                </a:cubicBezTo>
                <a:cubicBezTo>
                  <a:pt x="30060" y="4900"/>
                  <a:pt x="29559" y="4409"/>
                  <a:pt x="29143" y="4041"/>
                </a:cubicBezTo>
                <a:cubicBezTo>
                  <a:pt x="28511" y="3482"/>
                  <a:pt x="27813" y="3013"/>
                  <a:pt x="27080" y="2602"/>
                </a:cubicBezTo>
                <a:cubicBezTo>
                  <a:pt x="26308" y="2172"/>
                  <a:pt x="25479" y="1852"/>
                  <a:pt x="24619" y="1651"/>
                </a:cubicBezTo>
                <a:cubicBezTo>
                  <a:pt x="24350" y="1587"/>
                  <a:pt x="24079" y="1530"/>
                  <a:pt x="23808" y="1475"/>
                </a:cubicBezTo>
                <a:cubicBezTo>
                  <a:pt x="23366" y="1311"/>
                  <a:pt x="22885" y="1154"/>
                  <a:pt x="22421" y="1154"/>
                </a:cubicBezTo>
                <a:cubicBezTo>
                  <a:pt x="22350" y="1154"/>
                  <a:pt x="22280" y="1158"/>
                  <a:pt x="22211" y="1166"/>
                </a:cubicBezTo>
                <a:cubicBezTo>
                  <a:pt x="22208" y="1166"/>
                  <a:pt x="22207" y="1167"/>
                  <a:pt x="22206" y="1168"/>
                </a:cubicBezTo>
                <a:cubicBezTo>
                  <a:pt x="22182" y="1166"/>
                  <a:pt x="22159" y="1163"/>
                  <a:pt x="22136" y="1160"/>
                </a:cubicBezTo>
                <a:cubicBezTo>
                  <a:pt x="22068" y="1123"/>
                  <a:pt x="21997" y="1091"/>
                  <a:pt x="21924" y="1066"/>
                </a:cubicBezTo>
                <a:cubicBezTo>
                  <a:pt x="21917" y="1063"/>
                  <a:pt x="21911" y="1062"/>
                  <a:pt x="21904" y="1062"/>
                </a:cubicBezTo>
                <a:cubicBezTo>
                  <a:pt x="21872" y="1062"/>
                  <a:pt x="21846" y="1093"/>
                  <a:pt x="21853" y="1128"/>
                </a:cubicBezTo>
                <a:cubicBezTo>
                  <a:pt x="21835" y="1124"/>
                  <a:pt x="21817" y="1119"/>
                  <a:pt x="21799" y="1116"/>
                </a:cubicBezTo>
                <a:cubicBezTo>
                  <a:pt x="21798" y="1116"/>
                  <a:pt x="21797" y="1116"/>
                  <a:pt x="21796" y="1116"/>
                </a:cubicBezTo>
                <a:cubicBezTo>
                  <a:pt x="21772" y="1116"/>
                  <a:pt x="21764" y="1155"/>
                  <a:pt x="21787" y="1162"/>
                </a:cubicBezTo>
                <a:cubicBezTo>
                  <a:pt x="21831" y="1172"/>
                  <a:pt x="21873" y="1188"/>
                  <a:pt x="21916" y="1200"/>
                </a:cubicBezTo>
                <a:cubicBezTo>
                  <a:pt x="21928" y="1210"/>
                  <a:pt x="21940" y="1220"/>
                  <a:pt x="21953" y="1230"/>
                </a:cubicBezTo>
                <a:cubicBezTo>
                  <a:pt x="22432" y="1642"/>
                  <a:pt x="22870" y="2095"/>
                  <a:pt x="23359" y="2492"/>
                </a:cubicBezTo>
                <a:cubicBezTo>
                  <a:pt x="22607" y="1927"/>
                  <a:pt x="21792" y="1444"/>
                  <a:pt x="20919" y="1091"/>
                </a:cubicBezTo>
                <a:cubicBezTo>
                  <a:pt x="20145" y="779"/>
                  <a:pt x="19298" y="585"/>
                  <a:pt x="18555" y="199"/>
                </a:cubicBezTo>
                <a:cubicBezTo>
                  <a:pt x="18513" y="156"/>
                  <a:pt x="18470" y="115"/>
                  <a:pt x="18429" y="72"/>
                </a:cubicBezTo>
                <a:cubicBezTo>
                  <a:pt x="18422" y="66"/>
                  <a:pt x="18414" y="63"/>
                  <a:pt x="18406" y="63"/>
                </a:cubicBezTo>
                <a:cubicBezTo>
                  <a:pt x="18389" y="63"/>
                  <a:pt x="18373" y="76"/>
                  <a:pt x="18374" y="96"/>
                </a:cubicBezTo>
                <a:cubicBezTo>
                  <a:pt x="18338" y="75"/>
                  <a:pt x="18301" y="57"/>
                  <a:pt x="18266" y="35"/>
                </a:cubicBezTo>
                <a:cubicBezTo>
                  <a:pt x="18266" y="34"/>
                  <a:pt x="18265" y="34"/>
                  <a:pt x="18265" y="34"/>
                </a:cubicBezTo>
                <a:cubicBezTo>
                  <a:pt x="18264" y="34"/>
                  <a:pt x="18263" y="35"/>
                  <a:pt x="18261" y="35"/>
                </a:cubicBezTo>
                <a:cubicBezTo>
                  <a:pt x="18249" y="25"/>
                  <a:pt x="18238" y="16"/>
                  <a:pt x="18226" y="7"/>
                </a:cubicBezTo>
                <a:cubicBezTo>
                  <a:pt x="18221" y="3"/>
                  <a:pt x="18215" y="1"/>
                  <a:pt x="182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4" name="Google Shape;1954;p35"/>
          <p:cNvGrpSpPr/>
          <p:nvPr/>
        </p:nvGrpSpPr>
        <p:grpSpPr>
          <a:xfrm>
            <a:off x="955604" y="799968"/>
            <a:ext cx="3022896" cy="3259367"/>
            <a:chOff x="1215813" y="1110402"/>
            <a:chExt cx="2710631" cy="2922675"/>
          </a:xfrm>
        </p:grpSpPr>
        <p:sp>
          <p:nvSpPr>
            <p:cNvPr id="1955" name="Google Shape;1955;p35"/>
            <p:cNvSpPr/>
            <p:nvPr/>
          </p:nvSpPr>
          <p:spPr>
            <a:xfrm rot="3719652">
              <a:off x="2738480" y="2068281"/>
              <a:ext cx="532159" cy="965232"/>
            </a:xfrm>
            <a:custGeom>
              <a:avLst/>
              <a:gdLst/>
              <a:ahLst/>
              <a:cxnLst/>
              <a:rect l="l" t="t" r="r" b="b"/>
              <a:pathLst>
                <a:path w="11112" h="20155" extrusionOk="0">
                  <a:moveTo>
                    <a:pt x="0" y="1"/>
                  </a:moveTo>
                  <a:lnTo>
                    <a:pt x="0" y="1"/>
                  </a:lnTo>
                  <a:cubicBezTo>
                    <a:pt x="140" y="201"/>
                    <a:pt x="266" y="410"/>
                    <a:pt x="375" y="629"/>
                  </a:cubicBezTo>
                  <a:cubicBezTo>
                    <a:pt x="1470" y="2627"/>
                    <a:pt x="2251" y="4772"/>
                    <a:pt x="3137" y="6867"/>
                  </a:cubicBezTo>
                  <a:cubicBezTo>
                    <a:pt x="3597" y="7968"/>
                    <a:pt x="4054" y="9068"/>
                    <a:pt x="4529" y="10161"/>
                  </a:cubicBezTo>
                  <a:cubicBezTo>
                    <a:pt x="5024" y="11295"/>
                    <a:pt x="5523" y="12431"/>
                    <a:pt x="6132" y="13511"/>
                  </a:cubicBezTo>
                  <a:cubicBezTo>
                    <a:pt x="6677" y="14504"/>
                    <a:pt x="7299" y="15453"/>
                    <a:pt x="7943" y="16384"/>
                  </a:cubicBezTo>
                  <a:cubicBezTo>
                    <a:pt x="8218" y="16789"/>
                    <a:pt x="8498" y="17191"/>
                    <a:pt x="8810" y="17568"/>
                  </a:cubicBezTo>
                  <a:cubicBezTo>
                    <a:pt x="9009" y="17880"/>
                    <a:pt x="9297" y="18120"/>
                    <a:pt x="9498" y="18431"/>
                  </a:cubicBezTo>
                  <a:cubicBezTo>
                    <a:pt x="10029" y="19012"/>
                    <a:pt x="10550" y="19603"/>
                    <a:pt x="11112" y="20154"/>
                  </a:cubicBezTo>
                  <a:cubicBezTo>
                    <a:pt x="11110" y="20143"/>
                    <a:pt x="11106" y="20123"/>
                    <a:pt x="11105" y="20113"/>
                  </a:cubicBezTo>
                  <a:cubicBezTo>
                    <a:pt x="10649" y="19629"/>
                    <a:pt x="10242" y="19100"/>
                    <a:pt x="9891" y="18535"/>
                  </a:cubicBezTo>
                  <a:cubicBezTo>
                    <a:pt x="9683" y="18182"/>
                    <a:pt x="9347" y="17928"/>
                    <a:pt x="9131" y="17582"/>
                  </a:cubicBezTo>
                  <a:cubicBezTo>
                    <a:pt x="8466" y="16735"/>
                    <a:pt x="7892" y="15818"/>
                    <a:pt x="7355" y="14885"/>
                  </a:cubicBezTo>
                  <a:cubicBezTo>
                    <a:pt x="6855" y="14042"/>
                    <a:pt x="6387" y="13181"/>
                    <a:pt x="5976" y="12290"/>
                  </a:cubicBezTo>
                  <a:cubicBezTo>
                    <a:pt x="5472" y="11227"/>
                    <a:pt x="4981" y="10156"/>
                    <a:pt x="4489" y="9088"/>
                  </a:cubicBezTo>
                  <a:cubicBezTo>
                    <a:pt x="3925" y="7820"/>
                    <a:pt x="3383" y="6541"/>
                    <a:pt x="2849" y="5262"/>
                  </a:cubicBezTo>
                  <a:cubicBezTo>
                    <a:pt x="2111" y="3504"/>
                    <a:pt x="1346" y="1729"/>
                    <a:pt x="195" y="199"/>
                  </a:cubicBezTo>
                  <a:cubicBezTo>
                    <a:pt x="148" y="115"/>
                    <a:pt x="72" y="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 rot="3719652">
              <a:off x="2437409" y="2082314"/>
              <a:ext cx="531153" cy="133231"/>
            </a:xfrm>
            <a:custGeom>
              <a:avLst/>
              <a:gdLst/>
              <a:ahLst/>
              <a:cxnLst/>
              <a:rect l="l" t="t" r="r" b="b"/>
              <a:pathLst>
                <a:path w="11091" h="2782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60"/>
                    <a:pt x="394" y="179"/>
                    <a:pt x="587" y="272"/>
                  </a:cubicBezTo>
                  <a:cubicBezTo>
                    <a:pt x="2698" y="1201"/>
                    <a:pt x="4877" y="2011"/>
                    <a:pt x="7147" y="2453"/>
                  </a:cubicBezTo>
                  <a:cubicBezTo>
                    <a:pt x="8166" y="2657"/>
                    <a:pt x="9205" y="2781"/>
                    <a:pt x="10245" y="2781"/>
                  </a:cubicBezTo>
                  <a:cubicBezTo>
                    <a:pt x="10505" y="2781"/>
                    <a:pt x="10765" y="2773"/>
                    <a:pt x="11025" y="2757"/>
                  </a:cubicBezTo>
                  <a:cubicBezTo>
                    <a:pt x="11043" y="2757"/>
                    <a:pt x="11075" y="2760"/>
                    <a:pt x="11091" y="2761"/>
                  </a:cubicBezTo>
                  <a:cubicBezTo>
                    <a:pt x="10657" y="2570"/>
                    <a:pt x="10224" y="2370"/>
                    <a:pt x="9765" y="2240"/>
                  </a:cubicBezTo>
                  <a:cubicBezTo>
                    <a:pt x="8613" y="1907"/>
                    <a:pt x="7410" y="1823"/>
                    <a:pt x="6234" y="1609"/>
                  </a:cubicBezTo>
                  <a:cubicBezTo>
                    <a:pt x="4321" y="1299"/>
                    <a:pt x="2405" y="922"/>
                    <a:pt x="589" y="231"/>
                  </a:cubicBezTo>
                  <a:cubicBezTo>
                    <a:pt x="403" y="131"/>
                    <a:pt x="201" y="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 rot="3719652">
              <a:off x="2752106" y="2110568"/>
              <a:ext cx="508884" cy="938318"/>
            </a:xfrm>
            <a:custGeom>
              <a:avLst/>
              <a:gdLst/>
              <a:ahLst/>
              <a:cxnLst/>
              <a:rect l="l" t="t" r="r" b="b"/>
              <a:pathLst>
                <a:path w="10626" h="19593" extrusionOk="0">
                  <a:moveTo>
                    <a:pt x="1" y="1"/>
                  </a:moveTo>
                  <a:cubicBezTo>
                    <a:pt x="476" y="478"/>
                    <a:pt x="841" y="1046"/>
                    <a:pt x="1213" y="1605"/>
                  </a:cubicBezTo>
                  <a:cubicBezTo>
                    <a:pt x="2500" y="3625"/>
                    <a:pt x="3666" y="5720"/>
                    <a:pt x="4705" y="7879"/>
                  </a:cubicBezTo>
                  <a:cubicBezTo>
                    <a:pt x="6316" y="11092"/>
                    <a:pt x="7404" y="14550"/>
                    <a:pt x="9203" y="17671"/>
                  </a:cubicBezTo>
                  <a:cubicBezTo>
                    <a:pt x="9377" y="17869"/>
                    <a:pt x="9456" y="18131"/>
                    <a:pt x="9631" y="18328"/>
                  </a:cubicBezTo>
                  <a:cubicBezTo>
                    <a:pt x="9928" y="18770"/>
                    <a:pt x="10275" y="19180"/>
                    <a:pt x="10603" y="19592"/>
                  </a:cubicBezTo>
                  <a:cubicBezTo>
                    <a:pt x="10626" y="19530"/>
                    <a:pt x="10515" y="19463"/>
                    <a:pt x="10482" y="19407"/>
                  </a:cubicBezTo>
                  <a:cubicBezTo>
                    <a:pt x="10459" y="19335"/>
                    <a:pt x="10424" y="19266"/>
                    <a:pt x="10382" y="19203"/>
                  </a:cubicBezTo>
                  <a:lnTo>
                    <a:pt x="10399" y="19190"/>
                  </a:lnTo>
                  <a:cubicBezTo>
                    <a:pt x="9915" y="18283"/>
                    <a:pt x="9529" y="17324"/>
                    <a:pt x="9165" y="16364"/>
                  </a:cubicBezTo>
                  <a:cubicBezTo>
                    <a:pt x="8399" y="14354"/>
                    <a:pt x="7754" y="12299"/>
                    <a:pt x="6941" y="10307"/>
                  </a:cubicBezTo>
                  <a:cubicBezTo>
                    <a:pt x="6320" y="8760"/>
                    <a:pt x="5545" y="7275"/>
                    <a:pt x="4663" y="5860"/>
                  </a:cubicBezTo>
                  <a:cubicBezTo>
                    <a:pt x="4054" y="4877"/>
                    <a:pt x="3384" y="3933"/>
                    <a:pt x="2692" y="3008"/>
                  </a:cubicBezTo>
                  <a:cubicBezTo>
                    <a:pt x="2032" y="2128"/>
                    <a:pt x="1363" y="1246"/>
                    <a:pt x="557" y="489"/>
                  </a:cubicBezTo>
                  <a:cubicBezTo>
                    <a:pt x="360" y="333"/>
                    <a:pt x="240" y="10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 rot="3719652">
              <a:off x="2776606" y="2160974"/>
              <a:ext cx="469806" cy="901442"/>
            </a:xfrm>
            <a:custGeom>
              <a:avLst/>
              <a:gdLst/>
              <a:ahLst/>
              <a:cxnLst/>
              <a:rect l="l" t="t" r="r" b="b"/>
              <a:pathLst>
                <a:path w="9810" h="18823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36"/>
                    <a:pt x="222" y="252"/>
                    <a:pt x="362" y="344"/>
                  </a:cubicBezTo>
                  <a:cubicBezTo>
                    <a:pt x="550" y="538"/>
                    <a:pt x="745" y="730"/>
                    <a:pt x="898" y="953"/>
                  </a:cubicBezTo>
                  <a:cubicBezTo>
                    <a:pt x="2618" y="3022"/>
                    <a:pt x="4157" y="5259"/>
                    <a:pt x="5346" y="7679"/>
                  </a:cubicBezTo>
                  <a:cubicBezTo>
                    <a:pt x="6887" y="10796"/>
                    <a:pt x="7762" y="14180"/>
                    <a:pt x="9126" y="17370"/>
                  </a:cubicBezTo>
                  <a:cubicBezTo>
                    <a:pt x="9298" y="17772"/>
                    <a:pt x="9494" y="18164"/>
                    <a:pt x="9680" y="18561"/>
                  </a:cubicBezTo>
                  <a:cubicBezTo>
                    <a:pt x="9706" y="18655"/>
                    <a:pt x="9712" y="18768"/>
                    <a:pt x="9809" y="18823"/>
                  </a:cubicBezTo>
                  <a:cubicBezTo>
                    <a:pt x="9545" y="18016"/>
                    <a:pt x="9389" y="17174"/>
                    <a:pt x="9194" y="16347"/>
                  </a:cubicBezTo>
                  <a:cubicBezTo>
                    <a:pt x="8709" y="14022"/>
                    <a:pt x="8066" y="11724"/>
                    <a:pt x="7182" y="9517"/>
                  </a:cubicBezTo>
                  <a:cubicBezTo>
                    <a:pt x="6163" y="6954"/>
                    <a:pt x="4696" y="4576"/>
                    <a:pt x="2930" y="2466"/>
                  </a:cubicBezTo>
                  <a:cubicBezTo>
                    <a:pt x="2318" y="1866"/>
                    <a:pt x="1638" y="1342"/>
                    <a:pt x="985" y="791"/>
                  </a:cubicBezTo>
                  <a:cubicBezTo>
                    <a:pt x="639" y="544"/>
                    <a:pt x="350" y="236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 rot="3719652">
              <a:off x="2838157" y="2156340"/>
              <a:ext cx="371295" cy="744505"/>
            </a:xfrm>
            <a:custGeom>
              <a:avLst/>
              <a:gdLst/>
              <a:ahLst/>
              <a:cxnLst/>
              <a:rect l="l" t="t" r="r" b="b"/>
              <a:pathLst>
                <a:path w="7753" h="15546" extrusionOk="0">
                  <a:moveTo>
                    <a:pt x="1" y="1"/>
                  </a:moveTo>
                  <a:lnTo>
                    <a:pt x="1" y="1"/>
                  </a:lnTo>
                  <a:cubicBezTo>
                    <a:pt x="578" y="946"/>
                    <a:pt x="1008" y="1972"/>
                    <a:pt x="1454" y="2983"/>
                  </a:cubicBezTo>
                  <a:cubicBezTo>
                    <a:pt x="2243" y="4822"/>
                    <a:pt x="3012" y="6669"/>
                    <a:pt x="3864" y="8478"/>
                  </a:cubicBezTo>
                  <a:cubicBezTo>
                    <a:pt x="4443" y="9711"/>
                    <a:pt x="4978" y="10967"/>
                    <a:pt x="5638" y="12159"/>
                  </a:cubicBezTo>
                  <a:cubicBezTo>
                    <a:pt x="6174" y="13094"/>
                    <a:pt x="6705" y="14037"/>
                    <a:pt x="7322" y="14921"/>
                  </a:cubicBezTo>
                  <a:cubicBezTo>
                    <a:pt x="7494" y="15110"/>
                    <a:pt x="7570" y="15364"/>
                    <a:pt x="7753" y="15545"/>
                  </a:cubicBezTo>
                  <a:cubicBezTo>
                    <a:pt x="7221" y="14613"/>
                    <a:pt x="6802" y="13621"/>
                    <a:pt x="6373" y="12637"/>
                  </a:cubicBezTo>
                  <a:cubicBezTo>
                    <a:pt x="5575" y="10776"/>
                    <a:pt x="4851" y="8882"/>
                    <a:pt x="3962" y="7062"/>
                  </a:cubicBezTo>
                  <a:cubicBezTo>
                    <a:pt x="2909" y="4851"/>
                    <a:pt x="1726" y="2704"/>
                    <a:pt x="418" y="634"/>
                  </a:cubicBezTo>
                  <a:cubicBezTo>
                    <a:pt x="282" y="421"/>
                    <a:pt x="199" y="1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 rot="3719652">
              <a:off x="2762304" y="2289021"/>
              <a:ext cx="422442" cy="927399"/>
            </a:xfrm>
            <a:custGeom>
              <a:avLst/>
              <a:gdLst/>
              <a:ahLst/>
              <a:cxnLst/>
              <a:rect l="l" t="t" r="r" b="b"/>
              <a:pathLst>
                <a:path w="8821" h="19365" extrusionOk="0">
                  <a:moveTo>
                    <a:pt x="12" y="1"/>
                  </a:moveTo>
                  <a:lnTo>
                    <a:pt x="0" y="7"/>
                  </a:lnTo>
                  <a:cubicBezTo>
                    <a:pt x="199" y="237"/>
                    <a:pt x="396" y="471"/>
                    <a:pt x="640" y="655"/>
                  </a:cubicBezTo>
                  <a:cubicBezTo>
                    <a:pt x="1450" y="1440"/>
                    <a:pt x="2195" y="2286"/>
                    <a:pt x="2870" y="3191"/>
                  </a:cubicBezTo>
                  <a:cubicBezTo>
                    <a:pt x="4255" y="4995"/>
                    <a:pt x="5435" y="6969"/>
                    <a:pt x="6290" y="9080"/>
                  </a:cubicBezTo>
                  <a:cubicBezTo>
                    <a:pt x="6750" y="10293"/>
                    <a:pt x="7120" y="11540"/>
                    <a:pt x="7398" y="12808"/>
                  </a:cubicBezTo>
                  <a:cubicBezTo>
                    <a:pt x="7650" y="13963"/>
                    <a:pt x="7875" y="15128"/>
                    <a:pt x="8002" y="16304"/>
                  </a:cubicBezTo>
                  <a:cubicBezTo>
                    <a:pt x="8115" y="17204"/>
                    <a:pt x="8155" y="18116"/>
                    <a:pt x="8387" y="18998"/>
                  </a:cubicBezTo>
                  <a:cubicBezTo>
                    <a:pt x="8466" y="19124"/>
                    <a:pt x="8545" y="19255"/>
                    <a:pt x="8649" y="19364"/>
                  </a:cubicBezTo>
                  <a:cubicBezTo>
                    <a:pt x="8791" y="18943"/>
                    <a:pt x="8814" y="18494"/>
                    <a:pt x="8821" y="18052"/>
                  </a:cubicBezTo>
                  <a:cubicBezTo>
                    <a:pt x="8814" y="16800"/>
                    <a:pt x="8587" y="15562"/>
                    <a:pt x="8334" y="14339"/>
                  </a:cubicBezTo>
                  <a:cubicBezTo>
                    <a:pt x="7877" y="12246"/>
                    <a:pt x="7248" y="10183"/>
                    <a:pt x="6386" y="8220"/>
                  </a:cubicBezTo>
                  <a:cubicBezTo>
                    <a:pt x="5321" y="5850"/>
                    <a:pt x="3880" y="3632"/>
                    <a:pt x="2026" y="1805"/>
                  </a:cubicBezTo>
                  <a:cubicBezTo>
                    <a:pt x="1569" y="1381"/>
                    <a:pt x="1121" y="946"/>
                    <a:pt x="636" y="551"/>
                  </a:cubicBezTo>
                  <a:cubicBezTo>
                    <a:pt x="423" y="373"/>
                    <a:pt x="200" y="206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 rot="3719652">
              <a:off x="1999591" y="2435862"/>
              <a:ext cx="947944" cy="90274"/>
            </a:xfrm>
            <a:custGeom>
              <a:avLst/>
              <a:gdLst/>
              <a:ahLst/>
              <a:cxnLst/>
              <a:rect l="l" t="t" r="r" b="b"/>
              <a:pathLst>
                <a:path w="19794" h="1885" extrusionOk="0">
                  <a:moveTo>
                    <a:pt x="9633" y="1"/>
                  </a:moveTo>
                  <a:cubicBezTo>
                    <a:pt x="7822" y="1"/>
                    <a:pt x="6008" y="231"/>
                    <a:pt x="4262" y="720"/>
                  </a:cubicBezTo>
                  <a:cubicBezTo>
                    <a:pt x="3069" y="1044"/>
                    <a:pt x="1897" y="1442"/>
                    <a:pt x="693" y="1724"/>
                  </a:cubicBezTo>
                  <a:cubicBezTo>
                    <a:pt x="473" y="1796"/>
                    <a:pt x="241" y="1796"/>
                    <a:pt x="17" y="1842"/>
                  </a:cubicBezTo>
                  <a:cubicBezTo>
                    <a:pt x="13" y="1851"/>
                    <a:pt x="5" y="1871"/>
                    <a:pt x="1" y="1880"/>
                  </a:cubicBezTo>
                  <a:cubicBezTo>
                    <a:pt x="22" y="1883"/>
                    <a:pt x="43" y="1884"/>
                    <a:pt x="64" y="1884"/>
                  </a:cubicBezTo>
                  <a:cubicBezTo>
                    <a:pt x="189" y="1884"/>
                    <a:pt x="312" y="1842"/>
                    <a:pt x="437" y="1830"/>
                  </a:cubicBezTo>
                  <a:cubicBezTo>
                    <a:pt x="1594" y="1731"/>
                    <a:pt x="2753" y="1615"/>
                    <a:pt x="3895" y="1390"/>
                  </a:cubicBezTo>
                  <a:cubicBezTo>
                    <a:pt x="4710" y="1227"/>
                    <a:pt x="5516" y="1022"/>
                    <a:pt x="6331" y="852"/>
                  </a:cubicBezTo>
                  <a:cubicBezTo>
                    <a:pt x="8204" y="466"/>
                    <a:pt x="10120" y="347"/>
                    <a:pt x="12028" y="347"/>
                  </a:cubicBezTo>
                  <a:cubicBezTo>
                    <a:pt x="12143" y="347"/>
                    <a:pt x="12258" y="347"/>
                    <a:pt x="12372" y="348"/>
                  </a:cubicBezTo>
                  <a:cubicBezTo>
                    <a:pt x="13627" y="367"/>
                    <a:pt x="14884" y="431"/>
                    <a:pt x="16132" y="581"/>
                  </a:cubicBezTo>
                  <a:cubicBezTo>
                    <a:pt x="16221" y="599"/>
                    <a:pt x="16329" y="583"/>
                    <a:pt x="16400" y="656"/>
                  </a:cubicBezTo>
                  <a:cubicBezTo>
                    <a:pt x="16423" y="652"/>
                    <a:pt x="16468" y="643"/>
                    <a:pt x="16491" y="639"/>
                  </a:cubicBezTo>
                  <a:cubicBezTo>
                    <a:pt x="16889" y="725"/>
                    <a:pt x="17291" y="788"/>
                    <a:pt x="17685" y="893"/>
                  </a:cubicBezTo>
                  <a:cubicBezTo>
                    <a:pt x="18092" y="939"/>
                    <a:pt x="18468" y="1127"/>
                    <a:pt x="18864" y="1227"/>
                  </a:cubicBezTo>
                  <a:cubicBezTo>
                    <a:pt x="19179" y="1375"/>
                    <a:pt x="19500" y="1518"/>
                    <a:pt x="19794" y="1707"/>
                  </a:cubicBezTo>
                  <a:cubicBezTo>
                    <a:pt x="19519" y="1390"/>
                    <a:pt x="19094" y="1303"/>
                    <a:pt x="18735" y="1119"/>
                  </a:cubicBezTo>
                  <a:cubicBezTo>
                    <a:pt x="18372" y="1012"/>
                    <a:pt x="18015" y="887"/>
                    <a:pt x="17640" y="820"/>
                  </a:cubicBezTo>
                  <a:cubicBezTo>
                    <a:pt x="17534" y="809"/>
                    <a:pt x="17432" y="746"/>
                    <a:pt x="17327" y="746"/>
                  </a:cubicBezTo>
                  <a:cubicBezTo>
                    <a:pt x="17296" y="746"/>
                    <a:pt x="17265" y="751"/>
                    <a:pt x="17233" y="765"/>
                  </a:cubicBezTo>
                  <a:cubicBezTo>
                    <a:pt x="17103" y="665"/>
                    <a:pt x="16933" y="699"/>
                    <a:pt x="16785" y="647"/>
                  </a:cubicBezTo>
                  <a:cubicBezTo>
                    <a:pt x="16731" y="638"/>
                    <a:pt x="16673" y="606"/>
                    <a:pt x="16618" y="606"/>
                  </a:cubicBezTo>
                  <a:cubicBezTo>
                    <a:pt x="16591" y="606"/>
                    <a:pt x="16565" y="613"/>
                    <a:pt x="16540" y="635"/>
                  </a:cubicBezTo>
                  <a:cubicBezTo>
                    <a:pt x="16396" y="545"/>
                    <a:pt x="16215" y="592"/>
                    <a:pt x="16056" y="548"/>
                  </a:cubicBezTo>
                  <a:cubicBezTo>
                    <a:pt x="13986" y="239"/>
                    <a:pt x="11896" y="28"/>
                    <a:pt x="9801" y="1"/>
                  </a:cubicBezTo>
                  <a:cubicBezTo>
                    <a:pt x="9745" y="1"/>
                    <a:pt x="9689" y="1"/>
                    <a:pt x="9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 rot="3719652">
              <a:off x="1946044" y="2465790"/>
              <a:ext cx="1012644" cy="100426"/>
            </a:xfrm>
            <a:custGeom>
              <a:avLst/>
              <a:gdLst/>
              <a:ahLst/>
              <a:cxnLst/>
              <a:rect l="l" t="t" r="r" b="b"/>
              <a:pathLst>
                <a:path w="21145" h="2097" extrusionOk="0">
                  <a:moveTo>
                    <a:pt x="12319" y="0"/>
                  </a:moveTo>
                  <a:cubicBezTo>
                    <a:pt x="11607" y="0"/>
                    <a:pt x="10896" y="20"/>
                    <a:pt x="10186" y="59"/>
                  </a:cubicBezTo>
                  <a:cubicBezTo>
                    <a:pt x="9291" y="105"/>
                    <a:pt x="8399" y="191"/>
                    <a:pt x="7512" y="323"/>
                  </a:cubicBezTo>
                  <a:cubicBezTo>
                    <a:pt x="6456" y="488"/>
                    <a:pt x="5422" y="766"/>
                    <a:pt x="4376" y="979"/>
                  </a:cubicBezTo>
                  <a:cubicBezTo>
                    <a:pt x="3331" y="1195"/>
                    <a:pt x="2270" y="1307"/>
                    <a:pt x="1210" y="1392"/>
                  </a:cubicBezTo>
                  <a:cubicBezTo>
                    <a:pt x="985" y="1407"/>
                    <a:pt x="758" y="1434"/>
                    <a:pt x="532" y="1434"/>
                  </a:cubicBezTo>
                  <a:cubicBezTo>
                    <a:pt x="444" y="1434"/>
                    <a:pt x="355" y="1430"/>
                    <a:pt x="267" y="1419"/>
                  </a:cubicBezTo>
                  <a:cubicBezTo>
                    <a:pt x="239" y="1415"/>
                    <a:pt x="211" y="1412"/>
                    <a:pt x="184" y="1412"/>
                  </a:cubicBezTo>
                  <a:cubicBezTo>
                    <a:pt x="121" y="1412"/>
                    <a:pt x="58" y="1424"/>
                    <a:pt x="0" y="1447"/>
                  </a:cubicBezTo>
                  <a:cubicBezTo>
                    <a:pt x="101" y="1469"/>
                    <a:pt x="203" y="1478"/>
                    <a:pt x="306" y="1478"/>
                  </a:cubicBezTo>
                  <a:cubicBezTo>
                    <a:pt x="360" y="1478"/>
                    <a:pt x="414" y="1475"/>
                    <a:pt x="468" y="1471"/>
                  </a:cubicBezTo>
                  <a:cubicBezTo>
                    <a:pt x="1317" y="1571"/>
                    <a:pt x="2170" y="1666"/>
                    <a:pt x="3025" y="1666"/>
                  </a:cubicBezTo>
                  <a:cubicBezTo>
                    <a:pt x="3167" y="1666"/>
                    <a:pt x="3309" y="1663"/>
                    <a:pt x="3451" y="1658"/>
                  </a:cubicBezTo>
                  <a:cubicBezTo>
                    <a:pt x="5297" y="1560"/>
                    <a:pt x="7099" y="1119"/>
                    <a:pt x="8926" y="872"/>
                  </a:cubicBezTo>
                  <a:cubicBezTo>
                    <a:pt x="10735" y="616"/>
                    <a:pt x="12555" y="345"/>
                    <a:pt x="14385" y="345"/>
                  </a:cubicBezTo>
                  <a:cubicBezTo>
                    <a:pt x="14578" y="345"/>
                    <a:pt x="14771" y="348"/>
                    <a:pt x="14964" y="355"/>
                  </a:cubicBezTo>
                  <a:cubicBezTo>
                    <a:pt x="15816" y="398"/>
                    <a:pt x="16669" y="478"/>
                    <a:pt x="17505" y="652"/>
                  </a:cubicBezTo>
                  <a:cubicBezTo>
                    <a:pt x="18273" y="824"/>
                    <a:pt x="19009" y="1110"/>
                    <a:pt x="19757" y="1352"/>
                  </a:cubicBezTo>
                  <a:cubicBezTo>
                    <a:pt x="20145" y="1486"/>
                    <a:pt x="20540" y="1634"/>
                    <a:pt x="20873" y="1880"/>
                  </a:cubicBezTo>
                  <a:cubicBezTo>
                    <a:pt x="20945" y="1916"/>
                    <a:pt x="20852" y="2018"/>
                    <a:pt x="20928" y="2052"/>
                  </a:cubicBezTo>
                  <a:cubicBezTo>
                    <a:pt x="21001" y="2060"/>
                    <a:pt x="21073" y="2075"/>
                    <a:pt x="21144" y="2096"/>
                  </a:cubicBezTo>
                  <a:cubicBezTo>
                    <a:pt x="20971" y="1908"/>
                    <a:pt x="20805" y="1707"/>
                    <a:pt x="20572" y="1592"/>
                  </a:cubicBezTo>
                  <a:cubicBezTo>
                    <a:pt x="20092" y="1403"/>
                    <a:pt x="19630" y="1170"/>
                    <a:pt x="19166" y="944"/>
                  </a:cubicBezTo>
                  <a:cubicBezTo>
                    <a:pt x="18353" y="551"/>
                    <a:pt x="17451" y="404"/>
                    <a:pt x="16567" y="265"/>
                  </a:cubicBezTo>
                  <a:cubicBezTo>
                    <a:pt x="15159" y="82"/>
                    <a:pt x="13739" y="0"/>
                    <a:pt x="1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 rot="3719652">
              <a:off x="1942282" y="2467499"/>
              <a:ext cx="968010" cy="77774"/>
            </a:xfrm>
            <a:custGeom>
              <a:avLst/>
              <a:gdLst/>
              <a:ahLst/>
              <a:cxnLst/>
              <a:rect l="l" t="t" r="r" b="b"/>
              <a:pathLst>
                <a:path w="20213" h="1624" extrusionOk="0">
                  <a:moveTo>
                    <a:pt x="14324" y="1"/>
                  </a:moveTo>
                  <a:cubicBezTo>
                    <a:pt x="14045" y="1"/>
                    <a:pt x="13767" y="8"/>
                    <a:pt x="13488" y="21"/>
                  </a:cubicBezTo>
                  <a:cubicBezTo>
                    <a:pt x="11528" y="133"/>
                    <a:pt x="9588" y="443"/>
                    <a:pt x="7646" y="723"/>
                  </a:cubicBezTo>
                  <a:cubicBezTo>
                    <a:pt x="6050" y="979"/>
                    <a:pt x="4453" y="1318"/>
                    <a:pt x="2830" y="1318"/>
                  </a:cubicBezTo>
                  <a:cubicBezTo>
                    <a:pt x="2805" y="1318"/>
                    <a:pt x="2780" y="1318"/>
                    <a:pt x="2756" y="1317"/>
                  </a:cubicBezTo>
                  <a:cubicBezTo>
                    <a:pt x="2179" y="1297"/>
                    <a:pt x="1607" y="1239"/>
                    <a:pt x="1035" y="1175"/>
                  </a:cubicBezTo>
                  <a:cubicBezTo>
                    <a:pt x="706" y="1125"/>
                    <a:pt x="367" y="1105"/>
                    <a:pt x="52" y="988"/>
                  </a:cubicBezTo>
                  <a:lnTo>
                    <a:pt x="0" y="1045"/>
                  </a:lnTo>
                  <a:cubicBezTo>
                    <a:pt x="126" y="1071"/>
                    <a:pt x="248" y="1108"/>
                    <a:pt x="372" y="1139"/>
                  </a:cubicBezTo>
                  <a:cubicBezTo>
                    <a:pt x="398" y="1132"/>
                    <a:pt x="423" y="1129"/>
                    <a:pt x="448" y="1129"/>
                  </a:cubicBezTo>
                  <a:cubicBezTo>
                    <a:pt x="549" y="1129"/>
                    <a:pt x="651" y="1176"/>
                    <a:pt x="751" y="1189"/>
                  </a:cubicBezTo>
                  <a:cubicBezTo>
                    <a:pt x="1743" y="1407"/>
                    <a:pt x="2752" y="1564"/>
                    <a:pt x="3768" y="1592"/>
                  </a:cubicBezTo>
                  <a:cubicBezTo>
                    <a:pt x="4107" y="1614"/>
                    <a:pt x="4446" y="1623"/>
                    <a:pt x="4784" y="1623"/>
                  </a:cubicBezTo>
                  <a:cubicBezTo>
                    <a:pt x="6523" y="1623"/>
                    <a:pt x="8254" y="1367"/>
                    <a:pt x="9974" y="1136"/>
                  </a:cubicBezTo>
                  <a:cubicBezTo>
                    <a:pt x="11808" y="875"/>
                    <a:pt x="13670" y="686"/>
                    <a:pt x="15528" y="686"/>
                  </a:cubicBezTo>
                  <a:cubicBezTo>
                    <a:pt x="16816" y="686"/>
                    <a:pt x="18102" y="777"/>
                    <a:pt x="19376" y="999"/>
                  </a:cubicBezTo>
                  <a:cubicBezTo>
                    <a:pt x="19663" y="1029"/>
                    <a:pt x="19931" y="1148"/>
                    <a:pt x="20212" y="1201"/>
                  </a:cubicBezTo>
                  <a:cubicBezTo>
                    <a:pt x="20075" y="1067"/>
                    <a:pt x="19866" y="1068"/>
                    <a:pt x="19695" y="1003"/>
                  </a:cubicBezTo>
                  <a:cubicBezTo>
                    <a:pt x="18731" y="685"/>
                    <a:pt x="17777" y="300"/>
                    <a:pt x="16764" y="173"/>
                  </a:cubicBezTo>
                  <a:cubicBezTo>
                    <a:pt x="15955" y="59"/>
                    <a:pt x="15140" y="1"/>
                    <a:pt x="1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 rot="3719652">
              <a:off x="2807211" y="2388587"/>
              <a:ext cx="301710" cy="782626"/>
            </a:xfrm>
            <a:custGeom>
              <a:avLst/>
              <a:gdLst/>
              <a:ahLst/>
              <a:cxnLst/>
              <a:rect l="l" t="t" r="r" b="b"/>
              <a:pathLst>
                <a:path w="6300" h="16342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129"/>
                    <a:pt x="236" y="250"/>
                    <a:pt x="296" y="414"/>
                  </a:cubicBezTo>
                  <a:cubicBezTo>
                    <a:pt x="675" y="858"/>
                    <a:pt x="959" y="1373"/>
                    <a:pt x="1272" y="1864"/>
                  </a:cubicBezTo>
                  <a:cubicBezTo>
                    <a:pt x="2998" y="4666"/>
                    <a:pt x="4055" y="7818"/>
                    <a:pt x="4837" y="10998"/>
                  </a:cubicBezTo>
                  <a:cubicBezTo>
                    <a:pt x="5072" y="11990"/>
                    <a:pt x="5280" y="12987"/>
                    <a:pt x="5524" y="13977"/>
                  </a:cubicBezTo>
                  <a:cubicBezTo>
                    <a:pt x="5728" y="14780"/>
                    <a:pt x="5938" y="15589"/>
                    <a:pt x="6291" y="16341"/>
                  </a:cubicBezTo>
                  <a:cubicBezTo>
                    <a:pt x="6292" y="16317"/>
                    <a:pt x="6296" y="16272"/>
                    <a:pt x="6300" y="16248"/>
                  </a:cubicBezTo>
                  <a:cubicBezTo>
                    <a:pt x="6177" y="15872"/>
                    <a:pt x="6185" y="15470"/>
                    <a:pt x="6135" y="15081"/>
                  </a:cubicBezTo>
                  <a:cubicBezTo>
                    <a:pt x="6044" y="13937"/>
                    <a:pt x="5884" y="12799"/>
                    <a:pt x="5654" y="11674"/>
                  </a:cubicBezTo>
                  <a:cubicBezTo>
                    <a:pt x="5240" y="9528"/>
                    <a:pt x="4632" y="7402"/>
                    <a:pt x="3633" y="5451"/>
                  </a:cubicBezTo>
                  <a:cubicBezTo>
                    <a:pt x="2841" y="3857"/>
                    <a:pt x="1863" y="2360"/>
                    <a:pt x="773" y="957"/>
                  </a:cubicBezTo>
                  <a:cubicBezTo>
                    <a:pt x="496" y="653"/>
                    <a:pt x="317" y="26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 rot="3719652">
              <a:off x="1929154" y="2572055"/>
              <a:ext cx="1253342" cy="1206696"/>
            </a:xfrm>
            <a:custGeom>
              <a:avLst/>
              <a:gdLst/>
              <a:ahLst/>
              <a:cxnLst/>
              <a:rect l="l" t="t" r="r" b="b"/>
              <a:pathLst>
                <a:path w="26171" h="2519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29"/>
                    <a:pt x="300" y="217"/>
                    <a:pt x="461" y="304"/>
                  </a:cubicBezTo>
                  <a:cubicBezTo>
                    <a:pt x="927" y="548"/>
                    <a:pt x="1306" y="931"/>
                    <a:pt x="1774" y="1168"/>
                  </a:cubicBezTo>
                  <a:cubicBezTo>
                    <a:pt x="2046" y="1454"/>
                    <a:pt x="2385" y="1666"/>
                    <a:pt x="2690" y="1915"/>
                  </a:cubicBezTo>
                  <a:cubicBezTo>
                    <a:pt x="4637" y="3423"/>
                    <a:pt x="6488" y="5048"/>
                    <a:pt x="8339" y="6668"/>
                  </a:cubicBezTo>
                  <a:cubicBezTo>
                    <a:pt x="10023" y="8154"/>
                    <a:pt x="11656" y="9697"/>
                    <a:pt x="13289" y="11236"/>
                  </a:cubicBezTo>
                  <a:cubicBezTo>
                    <a:pt x="14480" y="12373"/>
                    <a:pt x="15659" y="13521"/>
                    <a:pt x="16811" y="14698"/>
                  </a:cubicBezTo>
                  <a:cubicBezTo>
                    <a:pt x="17403" y="15356"/>
                    <a:pt x="18072" y="15946"/>
                    <a:pt x="18640" y="16627"/>
                  </a:cubicBezTo>
                  <a:cubicBezTo>
                    <a:pt x="18970" y="17033"/>
                    <a:pt x="19341" y="17403"/>
                    <a:pt x="19693" y="17790"/>
                  </a:cubicBezTo>
                  <a:cubicBezTo>
                    <a:pt x="19876" y="18014"/>
                    <a:pt x="20072" y="18228"/>
                    <a:pt x="20271" y="18437"/>
                  </a:cubicBezTo>
                  <a:cubicBezTo>
                    <a:pt x="20533" y="18694"/>
                    <a:pt x="20725" y="19013"/>
                    <a:pt x="20995" y="19266"/>
                  </a:cubicBezTo>
                  <a:cubicBezTo>
                    <a:pt x="22248" y="20740"/>
                    <a:pt x="23479" y="22235"/>
                    <a:pt x="24605" y="23811"/>
                  </a:cubicBezTo>
                  <a:cubicBezTo>
                    <a:pt x="24881" y="24162"/>
                    <a:pt x="25149" y="24519"/>
                    <a:pt x="25426" y="24872"/>
                  </a:cubicBezTo>
                  <a:cubicBezTo>
                    <a:pt x="25550" y="24992"/>
                    <a:pt x="25654" y="25165"/>
                    <a:pt x="25838" y="25197"/>
                  </a:cubicBezTo>
                  <a:cubicBezTo>
                    <a:pt x="25937" y="25102"/>
                    <a:pt x="26034" y="25010"/>
                    <a:pt x="26132" y="24917"/>
                  </a:cubicBezTo>
                  <a:cubicBezTo>
                    <a:pt x="26141" y="24822"/>
                    <a:pt x="26170" y="24721"/>
                    <a:pt x="26112" y="24640"/>
                  </a:cubicBezTo>
                  <a:cubicBezTo>
                    <a:pt x="25933" y="24337"/>
                    <a:pt x="25676" y="24093"/>
                    <a:pt x="25466" y="23815"/>
                  </a:cubicBezTo>
                  <a:cubicBezTo>
                    <a:pt x="24910" y="23042"/>
                    <a:pt x="24267" y="22339"/>
                    <a:pt x="23618" y="21643"/>
                  </a:cubicBezTo>
                  <a:cubicBezTo>
                    <a:pt x="23061" y="20997"/>
                    <a:pt x="22530" y="20332"/>
                    <a:pt x="21983" y="19677"/>
                  </a:cubicBezTo>
                  <a:cubicBezTo>
                    <a:pt x="21563" y="19257"/>
                    <a:pt x="21237" y="18749"/>
                    <a:pt x="20775" y="18372"/>
                  </a:cubicBezTo>
                  <a:cubicBezTo>
                    <a:pt x="20160" y="17753"/>
                    <a:pt x="19587" y="17097"/>
                    <a:pt x="18986" y="16466"/>
                  </a:cubicBezTo>
                  <a:cubicBezTo>
                    <a:pt x="18705" y="16147"/>
                    <a:pt x="18386" y="15868"/>
                    <a:pt x="18105" y="15550"/>
                  </a:cubicBezTo>
                  <a:cubicBezTo>
                    <a:pt x="17848" y="15258"/>
                    <a:pt x="17534" y="15026"/>
                    <a:pt x="17285" y="14728"/>
                  </a:cubicBezTo>
                  <a:cubicBezTo>
                    <a:pt x="16953" y="14352"/>
                    <a:pt x="16550" y="14048"/>
                    <a:pt x="16218" y="13672"/>
                  </a:cubicBezTo>
                  <a:cubicBezTo>
                    <a:pt x="15970" y="13423"/>
                    <a:pt x="15712" y="13184"/>
                    <a:pt x="15456" y="12943"/>
                  </a:cubicBezTo>
                  <a:cubicBezTo>
                    <a:pt x="15068" y="12490"/>
                    <a:pt x="14599" y="12121"/>
                    <a:pt x="14199" y="11682"/>
                  </a:cubicBezTo>
                  <a:cubicBezTo>
                    <a:pt x="13993" y="11474"/>
                    <a:pt x="13785" y="11269"/>
                    <a:pt x="13563" y="11081"/>
                  </a:cubicBezTo>
                  <a:cubicBezTo>
                    <a:pt x="13111" y="10574"/>
                    <a:pt x="12592" y="10137"/>
                    <a:pt x="12121" y="9650"/>
                  </a:cubicBezTo>
                  <a:cubicBezTo>
                    <a:pt x="11828" y="9425"/>
                    <a:pt x="11602" y="9129"/>
                    <a:pt x="11321" y="8890"/>
                  </a:cubicBezTo>
                  <a:cubicBezTo>
                    <a:pt x="9190" y="6885"/>
                    <a:pt x="7023" y="4917"/>
                    <a:pt x="4718" y="3110"/>
                  </a:cubicBezTo>
                  <a:cubicBezTo>
                    <a:pt x="3741" y="2355"/>
                    <a:pt x="2729" y="1650"/>
                    <a:pt x="1694" y="976"/>
                  </a:cubicBezTo>
                  <a:cubicBezTo>
                    <a:pt x="1182" y="650"/>
                    <a:pt x="635" y="376"/>
                    <a:pt x="125" y="44"/>
                  </a:cubicBezTo>
                  <a:cubicBezTo>
                    <a:pt x="84" y="25"/>
                    <a:pt x="43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 rot="3719652">
              <a:off x="1949950" y="2550820"/>
              <a:ext cx="938366" cy="65466"/>
            </a:xfrm>
            <a:custGeom>
              <a:avLst/>
              <a:gdLst/>
              <a:ahLst/>
              <a:cxnLst/>
              <a:rect l="l" t="t" r="r" b="b"/>
              <a:pathLst>
                <a:path w="19594" h="1367" extrusionOk="0">
                  <a:moveTo>
                    <a:pt x="14186" y="0"/>
                  </a:moveTo>
                  <a:cubicBezTo>
                    <a:pt x="13888" y="0"/>
                    <a:pt x="13590" y="4"/>
                    <a:pt x="13292" y="10"/>
                  </a:cubicBezTo>
                  <a:cubicBezTo>
                    <a:pt x="12334" y="34"/>
                    <a:pt x="11377" y="83"/>
                    <a:pt x="10425" y="184"/>
                  </a:cubicBezTo>
                  <a:cubicBezTo>
                    <a:pt x="8478" y="384"/>
                    <a:pt x="6548" y="723"/>
                    <a:pt x="4596" y="862"/>
                  </a:cubicBezTo>
                  <a:cubicBezTo>
                    <a:pt x="4151" y="892"/>
                    <a:pt x="3705" y="906"/>
                    <a:pt x="3260" y="906"/>
                  </a:cubicBezTo>
                  <a:cubicBezTo>
                    <a:pt x="2693" y="906"/>
                    <a:pt x="2127" y="883"/>
                    <a:pt x="1562" y="845"/>
                  </a:cubicBezTo>
                  <a:cubicBezTo>
                    <a:pt x="1140" y="791"/>
                    <a:pt x="709" y="779"/>
                    <a:pt x="299" y="658"/>
                  </a:cubicBezTo>
                  <a:cubicBezTo>
                    <a:pt x="205" y="640"/>
                    <a:pt x="115" y="604"/>
                    <a:pt x="19" y="604"/>
                  </a:cubicBezTo>
                  <a:cubicBezTo>
                    <a:pt x="13" y="604"/>
                    <a:pt x="6" y="604"/>
                    <a:pt x="0" y="605"/>
                  </a:cubicBezTo>
                  <a:cubicBezTo>
                    <a:pt x="113" y="705"/>
                    <a:pt x="277" y="694"/>
                    <a:pt x="409" y="758"/>
                  </a:cubicBezTo>
                  <a:lnTo>
                    <a:pt x="449" y="713"/>
                  </a:lnTo>
                  <a:cubicBezTo>
                    <a:pt x="1288" y="959"/>
                    <a:pt x="2152" y="1129"/>
                    <a:pt x="3019" y="1246"/>
                  </a:cubicBezTo>
                  <a:cubicBezTo>
                    <a:pt x="3810" y="1312"/>
                    <a:pt x="4602" y="1367"/>
                    <a:pt x="5395" y="1367"/>
                  </a:cubicBezTo>
                  <a:cubicBezTo>
                    <a:pt x="5588" y="1367"/>
                    <a:pt x="5780" y="1364"/>
                    <a:pt x="5973" y="1357"/>
                  </a:cubicBezTo>
                  <a:cubicBezTo>
                    <a:pt x="7920" y="1318"/>
                    <a:pt x="9842" y="970"/>
                    <a:pt x="11766" y="705"/>
                  </a:cubicBezTo>
                  <a:cubicBezTo>
                    <a:pt x="12752" y="574"/>
                    <a:pt x="13736" y="418"/>
                    <a:pt x="14730" y="375"/>
                  </a:cubicBezTo>
                  <a:cubicBezTo>
                    <a:pt x="15099" y="353"/>
                    <a:pt x="15469" y="342"/>
                    <a:pt x="15839" y="342"/>
                  </a:cubicBezTo>
                  <a:cubicBezTo>
                    <a:pt x="16561" y="342"/>
                    <a:pt x="17282" y="382"/>
                    <a:pt x="17999" y="454"/>
                  </a:cubicBezTo>
                  <a:cubicBezTo>
                    <a:pt x="18406" y="467"/>
                    <a:pt x="18797" y="575"/>
                    <a:pt x="19184" y="686"/>
                  </a:cubicBezTo>
                  <a:cubicBezTo>
                    <a:pt x="19189" y="686"/>
                    <a:pt x="19195" y="685"/>
                    <a:pt x="19200" y="685"/>
                  </a:cubicBezTo>
                  <a:cubicBezTo>
                    <a:pt x="19339" y="685"/>
                    <a:pt x="19449" y="797"/>
                    <a:pt x="19588" y="797"/>
                  </a:cubicBezTo>
                  <a:cubicBezTo>
                    <a:pt x="19590" y="797"/>
                    <a:pt x="19592" y="797"/>
                    <a:pt x="19593" y="797"/>
                  </a:cubicBezTo>
                  <a:cubicBezTo>
                    <a:pt x="19432" y="655"/>
                    <a:pt x="19192" y="670"/>
                    <a:pt x="19006" y="569"/>
                  </a:cubicBezTo>
                  <a:cubicBezTo>
                    <a:pt x="18628" y="514"/>
                    <a:pt x="18265" y="386"/>
                    <a:pt x="17889" y="323"/>
                  </a:cubicBezTo>
                  <a:cubicBezTo>
                    <a:pt x="17427" y="231"/>
                    <a:pt x="16959" y="166"/>
                    <a:pt x="16489" y="128"/>
                  </a:cubicBezTo>
                  <a:cubicBezTo>
                    <a:pt x="15724" y="28"/>
                    <a:pt x="14955" y="0"/>
                    <a:pt x="14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 rot="3719652">
              <a:off x="2007407" y="2599668"/>
              <a:ext cx="802788" cy="75475"/>
            </a:xfrm>
            <a:custGeom>
              <a:avLst/>
              <a:gdLst/>
              <a:ahLst/>
              <a:cxnLst/>
              <a:rect l="l" t="t" r="r" b="b"/>
              <a:pathLst>
                <a:path w="16763" h="1576" extrusionOk="0">
                  <a:moveTo>
                    <a:pt x="13594" y="1"/>
                  </a:moveTo>
                  <a:cubicBezTo>
                    <a:pt x="13449" y="1"/>
                    <a:pt x="13303" y="2"/>
                    <a:pt x="13157" y="5"/>
                  </a:cubicBezTo>
                  <a:cubicBezTo>
                    <a:pt x="12024" y="20"/>
                    <a:pt x="10898" y="168"/>
                    <a:pt x="9778" y="323"/>
                  </a:cubicBezTo>
                  <a:cubicBezTo>
                    <a:pt x="8048" y="537"/>
                    <a:pt x="6332" y="869"/>
                    <a:pt x="4589" y="967"/>
                  </a:cubicBezTo>
                  <a:cubicBezTo>
                    <a:pt x="4115" y="1003"/>
                    <a:pt x="3641" y="1018"/>
                    <a:pt x="3166" y="1018"/>
                  </a:cubicBezTo>
                  <a:cubicBezTo>
                    <a:pt x="2570" y="1018"/>
                    <a:pt x="1974" y="994"/>
                    <a:pt x="1379" y="956"/>
                  </a:cubicBezTo>
                  <a:cubicBezTo>
                    <a:pt x="1075" y="919"/>
                    <a:pt x="766" y="920"/>
                    <a:pt x="464" y="849"/>
                  </a:cubicBezTo>
                  <a:cubicBezTo>
                    <a:pt x="317" y="829"/>
                    <a:pt x="175" y="767"/>
                    <a:pt x="26" y="767"/>
                  </a:cubicBezTo>
                  <a:cubicBezTo>
                    <a:pt x="18" y="767"/>
                    <a:pt x="9" y="768"/>
                    <a:pt x="0" y="768"/>
                  </a:cubicBezTo>
                  <a:cubicBezTo>
                    <a:pt x="143" y="867"/>
                    <a:pt x="334" y="853"/>
                    <a:pt x="491" y="924"/>
                  </a:cubicBezTo>
                  <a:cubicBezTo>
                    <a:pt x="511" y="900"/>
                    <a:pt x="533" y="892"/>
                    <a:pt x="556" y="892"/>
                  </a:cubicBezTo>
                  <a:cubicBezTo>
                    <a:pt x="604" y="892"/>
                    <a:pt x="657" y="927"/>
                    <a:pt x="704" y="935"/>
                  </a:cubicBezTo>
                  <a:cubicBezTo>
                    <a:pt x="1308" y="1096"/>
                    <a:pt x="1916" y="1244"/>
                    <a:pt x="2529" y="1379"/>
                  </a:cubicBezTo>
                  <a:cubicBezTo>
                    <a:pt x="3201" y="1531"/>
                    <a:pt x="3890" y="1576"/>
                    <a:pt x="4577" y="1576"/>
                  </a:cubicBezTo>
                  <a:cubicBezTo>
                    <a:pt x="4811" y="1576"/>
                    <a:pt x="5044" y="1571"/>
                    <a:pt x="5276" y="1563"/>
                  </a:cubicBezTo>
                  <a:cubicBezTo>
                    <a:pt x="7231" y="1465"/>
                    <a:pt x="9155" y="1081"/>
                    <a:pt x="11077" y="740"/>
                  </a:cubicBezTo>
                  <a:cubicBezTo>
                    <a:pt x="12177" y="531"/>
                    <a:pt x="13289" y="371"/>
                    <a:pt x="14408" y="324"/>
                  </a:cubicBezTo>
                  <a:cubicBezTo>
                    <a:pt x="15078" y="289"/>
                    <a:pt x="15748" y="257"/>
                    <a:pt x="16419" y="248"/>
                  </a:cubicBezTo>
                  <a:cubicBezTo>
                    <a:pt x="16509" y="253"/>
                    <a:pt x="16597" y="288"/>
                    <a:pt x="16687" y="288"/>
                  </a:cubicBezTo>
                  <a:cubicBezTo>
                    <a:pt x="16712" y="288"/>
                    <a:pt x="16737" y="285"/>
                    <a:pt x="16762" y="279"/>
                  </a:cubicBezTo>
                  <a:cubicBezTo>
                    <a:pt x="16717" y="214"/>
                    <a:pt x="16645" y="213"/>
                    <a:pt x="16574" y="213"/>
                  </a:cubicBezTo>
                  <a:cubicBezTo>
                    <a:pt x="16573" y="213"/>
                    <a:pt x="16571" y="213"/>
                    <a:pt x="16569" y="213"/>
                  </a:cubicBezTo>
                  <a:cubicBezTo>
                    <a:pt x="16545" y="213"/>
                    <a:pt x="16522" y="213"/>
                    <a:pt x="16499" y="211"/>
                  </a:cubicBezTo>
                  <a:cubicBezTo>
                    <a:pt x="15537" y="70"/>
                    <a:pt x="14566" y="1"/>
                    <a:pt x="13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 rot="3719652">
              <a:off x="2139144" y="2724044"/>
              <a:ext cx="617452" cy="83282"/>
            </a:xfrm>
            <a:custGeom>
              <a:avLst/>
              <a:gdLst/>
              <a:ahLst/>
              <a:cxnLst/>
              <a:rect l="l" t="t" r="r" b="b"/>
              <a:pathLst>
                <a:path w="12893" h="1739" extrusionOk="0">
                  <a:moveTo>
                    <a:pt x="12783" y="1"/>
                  </a:moveTo>
                  <a:cubicBezTo>
                    <a:pt x="12732" y="1"/>
                    <a:pt x="12681" y="11"/>
                    <a:pt x="12634" y="32"/>
                  </a:cubicBezTo>
                  <a:cubicBezTo>
                    <a:pt x="12393" y="19"/>
                    <a:pt x="12152" y="14"/>
                    <a:pt x="11911" y="14"/>
                  </a:cubicBezTo>
                  <a:cubicBezTo>
                    <a:pt x="11153" y="14"/>
                    <a:pt x="10396" y="68"/>
                    <a:pt x="9640" y="119"/>
                  </a:cubicBezTo>
                  <a:cubicBezTo>
                    <a:pt x="8577" y="193"/>
                    <a:pt x="7519" y="333"/>
                    <a:pt x="6473" y="539"/>
                  </a:cubicBezTo>
                  <a:cubicBezTo>
                    <a:pt x="4504" y="884"/>
                    <a:pt x="2535" y="1275"/>
                    <a:pt x="534" y="1351"/>
                  </a:cubicBezTo>
                  <a:cubicBezTo>
                    <a:pt x="513" y="1354"/>
                    <a:pt x="492" y="1355"/>
                    <a:pt x="471" y="1355"/>
                  </a:cubicBezTo>
                  <a:cubicBezTo>
                    <a:pt x="365" y="1355"/>
                    <a:pt x="259" y="1324"/>
                    <a:pt x="154" y="1324"/>
                  </a:cubicBezTo>
                  <a:cubicBezTo>
                    <a:pt x="103" y="1324"/>
                    <a:pt x="51" y="1332"/>
                    <a:pt x="1" y="1355"/>
                  </a:cubicBezTo>
                  <a:cubicBezTo>
                    <a:pt x="48" y="1386"/>
                    <a:pt x="100" y="1393"/>
                    <a:pt x="153" y="1393"/>
                  </a:cubicBezTo>
                  <a:cubicBezTo>
                    <a:pt x="208" y="1393"/>
                    <a:pt x="265" y="1385"/>
                    <a:pt x="321" y="1385"/>
                  </a:cubicBezTo>
                  <a:cubicBezTo>
                    <a:pt x="339" y="1385"/>
                    <a:pt x="357" y="1386"/>
                    <a:pt x="375" y="1388"/>
                  </a:cubicBezTo>
                  <a:cubicBezTo>
                    <a:pt x="1256" y="1510"/>
                    <a:pt x="2141" y="1604"/>
                    <a:pt x="3029" y="1670"/>
                  </a:cubicBezTo>
                  <a:cubicBezTo>
                    <a:pt x="3536" y="1712"/>
                    <a:pt x="4046" y="1739"/>
                    <a:pt x="4555" y="1739"/>
                  </a:cubicBezTo>
                  <a:cubicBezTo>
                    <a:pt x="5201" y="1739"/>
                    <a:pt x="5847" y="1697"/>
                    <a:pt x="6486" y="1594"/>
                  </a:cubicBezTo>
                  <a:cubicBezTo>
                    <a:pt x="7025" y="1500"/>
                    <a:pt x="7558" y="1376"/>
                    <a:pt x="8084" y="1224"/>
                  </a:cubicBezTo>
                  <a:cubicBezTo>
                    <a:pt x="9184" y="900"/>
                    <a:pt x="10269" y="524"/>
                    <a:pt x="11392" y="285"/>
                  </a:cubicBezTo>
                  <a:cubicBezTo>
                    <a:pt x="11802" y="208"/>
                    <a:pt x="12207" y="63"/>
                    <a:pt x="12624" y="63"/>
                  </a:cubicBezTo>
                  <a:cubicBezTo>
                    <a:pt x="12668" y="63"/>
                    <a:pt x="12711" y="65"/>
                    <a:pt x="12755" y="68"/>
                  </a:cubicBezTo>
                  <a:cubicBezTo>
                    <a:pt x="12761" y="69"/>
                    <a:pt x="12767" y="69"/>
                    <a:pt x="12772" y="69"/>
                  </a:cubicBezTo>
                  <a:cubicBezTo>
                    <a:pt x="12817" y="69"/>
                    <a:pt x="12862" y="50"/>
                    <a:pt x="12893" y="17"/>
                  </a:cubicBezTo>
                  <a:cubicBezTo>
                    <a:pt x="12857" y="6"/>
                    <a:pt x="12820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 rot="3719652">
              <a:off x="2913321" y="2847936"/>
              <a:ext cx="168574" cy="1107084"/>
            </a:xfrm>
            <a:custGeom>
              <a:avLst/>
              <a:gdLst/>
              <a:ahLst/>
              <a:cxnLst/>
              <a:rect l="l" t="t" r="r" b="b"/>
              <a:pathLst>
                <a:path w="3520" h="23117" extrusionOk="0">
                  <a:moveTo>
                    <a:pt x="340" y="0"/>
                  </a:moveTo>
                  <a:lnTo>
                    <a:pt x="340" y="0"/>
                  </a:lnTo>
                  <a:cubicBezTo>
                    <a:pt x="511" y="215"/>
                    <a:pt x="564" y="493"/>
                    <a:pt x="734" y="711"/>
                  </a:cubicBezTo>
                  <a:cubicBezTo>
                    <a:pt x="1262" y="1694"/>
                    <a:pt x="1466" y="2812"/>
                    <a:pt x="1574" y="3912"/>
                  </a:cubicBezTo>
                  <a:cubicBezTo>
                    <a:pt x="1673" y="5073"/>
                    <a:pt x="1681" y="6246"/>
                    <a:pt x="1579" y="7407"/>
                  </a:cubicBezTo>
                  <a:cubicBezTo>
                    <a:pt x="1310" y="10518"/>
                    <a:pt x="204" y="13504"/>
                    <a:pt x="78" y="16634"/>
                  </a:cubicBezTo>
                  <a:cubicBezTo>
                    <a:pt x="19" y="17773"/>
                    <a:pt x="0" y="18927"/>
                    <a:pt x="200" y="20055"/>
                  </a:cubicBezTo>
                  <a:cubicBezTo>
                    <a:pt x="327" y="20858"/>
                    <a:pt x="520" y="21653"/>
                    <a:pt x="832" y="22406"/>
                  </a:cubicBezTo>
                  <a:cubicBezTo>
                    <a:pt x="944" y="22656"/>
                    <a:pt x="996" y="22950"/>
                    <a:pt x="1238" y="23117"/>
                  </a:cubicBezTo>
                  <a:cubicBezTo>
                    <a:pt x="1130" y="22988"/>
                    <a:pt x="1059" y="22836"/>
                    <a:pt x="976" y="22693"/>
                  </a:cubicBezTo>
                  <a:cubicBezTo>
                    <a:pt x="923" y="22417"/>
                    <a:pt x="774" y="22171"/>
                    <a:pt x="708" y="21898"/>
                  </a:cubicBezTo>
                  <a:cubicBezTo>
                    <a:pt x="379" y="20752"/>
                    <a:pt x="199" y="19555"/>
                    <a:pt x="260" y="18361"/>
                  </a:cubicBezTo>
                  <a:cubicBezTo>
                    <a:pt x="418" y="15287"/>
                    <a:pt x="1634" y="12407"/>
                    <a:pt x="2071" y="9380"/>
                  </a:cubicBezTo>
                  <a:cubicBezTo>
                    <a:pt x="2365" y="7301"/>
                    <a:pt x="2371" y="5152"/>
                    <a:pt x="1830" y="3112"/>
                  </a:cubicBezTo>
                  <a:cubicBezTo>
                    <a:pt x="1653" y="2428"/>
                    <a:pt x="1404" y="1759"/>
                    <a:pt x="1056" y="1143"/>
                  </a:cubicBezTo>
                  <a:cubicBezTo>
                    <a:pt x="943" y="929"/>
                    <a:pt x="786" y="742"/>
                    <a:pt x="676" y="526"/>
                  </a:cubicBezTo>
                  <a:cubicBezTo>
                    <a:pt x="630" y="443"/>
                    <a:pt x="538" y="341"/>
                    <a:pt x="580" y="243"/>
                  </a:cubicBezTo>
                  <a:lnTo>
                    <a:pt x="580" y="243"/>
                  </a:lnTo>
                  <a:cubicBezTo>
                    <a:pt x="794" y="314"/>
                    <a:pt x="880" y="533"/>
                    <a:pt x="1022" y="689"/>
                  </a:cubicBezTo>
                  <a:cubicBezTo>
                    <a:pt x="1694" y="1615"/>
                    <a:pt x="2034" y="2736"/>
                    <a:pt x="2265" y="3845"/>
                  </a:cubicBezTo>
                  <a:cubicBezTo>
                    <a:pt x="2687" y="5895"/>
                    <a:pt x="2598" y="8021"/>
                    <a:pt x="2239" y="10073"/>
                  </a:cubicBezTo>
                  <a:cubicBezTo>
                    <a:pt x="1861" y="12212"/>
                    <a:pt x="1152" y="14275"/>
                    <a:pt x="760" y="16412"/>
                  </a:cubicBezTo>
                  <a:cubicBezTo>
                    <a:pt x="576" y="17449"/>
                    <a:pt x="454" y="18505"/>
                    <a:pt x="535" y="19560"/>
                  </a:cubicBezTo>
                  <a:cubicBezTo>
                    <a:pt x="583" y="20218"/>
                    <a:pt x="707" y="20869"/>
                    <a:pt x="863" y="21509"/>
                  </a:cubicBezTo>
                  <a:cubicBezTo>
                    <a:pt x="910" y="21637"/>
                    <a:pt x="851" y="21793"/>
                    <a:pt x="952" y="21901"/>
                  </a:cubicBezTo>
                  <a:cubicBezTo>
                    <a:pt x="986" y="21749"/>
                    <a:pt x="919" y="21603"/>
                    <a:pt x="914" y="21453"/>
                  </a:cubicBezTo>
                  <a:cubicBezTo>
                    <a:pt x="868" y="20843"/>
                    <a:pt x="967" y="20236"/>
                    <a:pt x="1048" y="19634"/>
                  </a:cubicBezTo>
                  <a:cubicBezTo>
                    <a:pt x="1179" y="18695"/>
                    <a:pt x="1414" y="17776"/>
                    <a:pt x="1655" y="16861"/>
                  </a:cubicBezTo>
                  <a:cubicBezTo>
                    <a:pt x="2181" y="14821"/>
                    <a:pt x="2866" y="12814"/>
                    <a:pt x="3174" y="10724"/>
                  </a:cubicBezTo>
                  <a:cubicBezTo>
                    <a:pt x="3520" y="8350"/>
                    <a:pt x="3282" y="5908"/>
                    <a:pt x="2607" y="3613"/>
                  </a:cubicBezTo>
                  <a:cubicBezTo>
                    <a:pt x="2371" y="2810"/>
                    <a:pt x="2037" y="2041"/>
                    <a:pt x="1646" y="1302"/>
                  </a:cubicBezTo>
                  <a:cubicBezTo>
                    <a:pt x="1503" y="1090"/>
                    <a:pt x="1410" y="831"/>
                    <a:pt x="1191" y="683"/>
                  </a:cubicBezTo>
                  <a:cubicBezTo>
                    <a:pt x="1083" y="599"/>
                    <a:pt x="992" y="498"/>
                    <a:pt x="895" y="406"/>
                  </a:cubicBezTo>
                  <a:cubicBezTo>
                    <a:pt x="763" y="397"/>
                    <a:pt x="695" y="208"/>
                    <a:pt x="577" y="208"/>
                  </a:cubicBezTo>
                  <a:cubicBezTo>
                    <a:pt x="561" y="208"/>
                    <a:pt x="543" y="212"/>
                    <a:pt x="524" y="220"/>
                  </a:cubicBezTo>
                  <a:cubicBezTo>
                    <a:pt x="478" y="135"/>
                    <a:pt x="415" y="6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 rot="3719652">
              <a:off x="1808410" y="2989531"/>
              <a:ext cx="924334" cy="69489"/>
            </a:xfrm>
            <a:custGeom>
              <a:avLst/>
              <a:gdLst/>
              <a:ahLst/>
              <a:cxnLst/>
              <a:rect l="l" t="t" r="r" b="b"/>
              <a:pathLst>
                <a:path w="19301" h="1451" extrusionOk="0">
                  <a:moveTo>
                    <a:pt x="13174" y="1"/>
                  </a:moveTo>
                  <a:cubicBezTo>
                    <a:pt x="12321" y="1"/>
                    <a:pt x="11469" y="58"/>
                    <a:pt x="10624" y="169"/>
                  </a:cubicBezTo>
                  <a:cubicBezTo>
                    <a:pt x="9678" y="273"/>
                    <a:pt x="8744" y="459"/>
                    <a:pt x="7806" y="617"/>
                  </a:cubicBezTo>
                  <a:cubicBezTo>
                    <a:pt x="5483" y="1024"/>
                    <a:pt x="3138" y="1394"/>
                    <a:pt x="772" y="1394"/>
                  </a:cubicBezTo>
                  <a:cubicBezTo>
                    <a:pt x="739" y="1394"/>
                    <a:pt x="705" y="1394"/>
                    <a:pt x="672" y="1393"/>
                  </a:cubicBezTo>
                  <a:cubicBezTo>
                    <a:pt x="645" y="1391"/>
                    <a:pt x="618" y="1390"/>
                    <a:pt x="592" y="1390"/>
                  </a:cubicBezTo>
                  <a:cubicBezTo>
                    <a:pt x="552" y="1390"/>
                    <a:pt x="511" y="1392"/>
                    <a:pt x="471" y="1392"/>
                  </a:cubicBezTo>
                  <a:cubicBezTo>
                    <a:pt x="398" y="1392"/>
                    <a:pt x="325" y="1387"/>
                    <a:pt x="257" y="1357"/>
                  </a:cubicBezTo>
                  <a:cubicBezTo>
                    <a:pt x="172" y="1375"/>
                    <a:pt x="86" y="1389"/>
                    <a:pt x="1" y="1408"/>
                  </a:cubicBezTo>
                  <a:cubicBezTo>
                    <a:pt x="35" y="1440"/>
                    <a:pt x="73" y="1450"/>
                    <a:pt x="114" y="1450"/>
                  </a:cubicBezTo>
                  <a:cubicBezTo>
                    <a:pt x="185" y="1450"/>
                    <a:pt x="263" y="1418"/>
                    <a:pt x="333" y="1418"/>
                  </a:cubicBezTo>
                  <a:cubicBezTo>
                    <a:pt x="337" y="1418"/>
                    <a:pt x="340" y="1419"/>
                    <a:pt x="344" y="1419"/>
                  </a:cubicBezTo>
                  <a:cubicBezTo>
                    <a:pt x="1099" y="1433"/>
                    <a:pt x="1856" y="1447"/>
                    <a:pt x="2612" y="1447"/>
                  </a:cubicBezTo>
                  <a:cubicBezTo>
                    <a:pt x="3085" y="1447"/>
                    <a:pt x="3559" y="1441"/>
                    <a:pt x="4032" y="1427"/>
                  </a:cubicBezTo>
                  <a:cubicBezTo>
                    <a:pt x="7496" y="1296"/>
                    <a:pt x="10887" y="378"/>
                    <a:pt x="14358" y="378"/>
                  </a:cubicBezTo>
                  <a:cubicBezTo>
                    <a:pt x="14451" y="378"/>
                    <a:pt x="14545" y="378"/>
                    <a:pt x="14638" y="380"/>
                  </a:cubicBezTo>
                  <a:cubicBezTo>
                    <a:pt x="14656" y="380"/>
                    <a:pt x="14673" y="380"/>
                    <a:pt x="14690" y="380"/>
                  </a:cubicBezTo>
                  <a:cubicBezTo>
                    <a:pt x="16013" y="380"/>
                    <a:pt x="17334" y="533"/>
                    <a:pt x="18629" y="809"/>
                  </a:cubicBezTo>
                  <a:cubicBezTo>
                    <a:pt x="18861" y="844"/>
                    <a:pt x="19070" y="985"/>
                    <a:pt x="19301" y="1000"/>
                  </a:cubicBezTo>
                  <a:cubicBezTo>
                    <a:pt x="19206" y="909"/>
                    <a:pt x="19063" y="907"/>
                    <a:pt x="18951" y="847"/>
                  </a:cubicBezTo>
                  <a:cubicBezTo>
                    <a:pt x="18912" y="821"/>
                    <a:pt x="18866" y="807"/>
                    <a:pt x="18820" y="807"/>
                  </a:cubicBezTo>
                  <a:cubicBezTo>
                    <a:pt x="18803" y="807"/>
                    <a:pt x="18785" y="809"/>
                    <a:pt x="18767" y="813"/>
                  </a:cubicBezTo>
                  <a:cubicBezTo>
                    <a:pt x="17840" y="531"/>
                    <a:pt x="16886" y="341"/>
                    <a:pt x="15927" y="206"/>
                  </a:cubicBezTo>
                  <a:cubicBezTo>
                    <a:pt x="15016" y="68"/>
                    <a:pt x="14095" y="1"/>
                    <a:pt x="13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 rot="3719652">
              <a:off x="2336719" y="2853056"/>
              <a:ext cx="330109" cy="79163"/>
            </a:xfrm>
            <a:custGeom>
              <a:avLst/>
              <a:gdLst/>
              <a:ahLst/>
              <a:cxnLst/>
              <a:rect l="l" t="t" r="r" b="b"/>
              <a:pathLst>
                <a:path w="6893" h="1653" extrusionOk="0">
                  <a:moveTo>
                    <a:pt x="6893" y="1"/>
                  </a:moveTo>
                  <a:lnTo>
                    <a:pt x="6893" y="1"/>
                  </a:lnTo>
                  <a:cubicBezTo>
                    <a:pt x="6023" y="127"/>
                    <a:pt x="5168" y="346"/>
                    <a:pt x="4319" y="573"/>
                  </a:cubicBezTo>
                  <a:cubicBezTo>
                    <a:pt x="3308" y="864"/>
                    <a:pt x="2319" y="1237"/>
                    <a:pt x="1286" y="1452"/>
                  </a:cubicBezTo>
                  <a:cubicBezTo>
                    <a:pt x="998" y="1520"/>
                    <a:pt x="705" y="1557"/>
                    <a:pt x="416" y="1618"/>
                  </a:cubicBezTo>
                  <a:cubicBezTo>
                    <a:pt x="387" y="1589"/>
                    <a:pt x="352" y="1578"/>
                    <a:pt x="315" y="1578"/>
                  </a:cubicBezTo>
                  <a:cubicBezTo>
                    <a:pt x="218" y="1578"/>
                    <a:pt x="103" y="1648"/>
                    <a:pt x="8" y="1648"/>
                  </a:cubicBezTo>
                  <a:cubicBezTo>
                    <a:pt x="6" y="1648"/>
                    <a:pt x="3" y="1648"/>
                    <a:pt x="1" y="1648"/>
                  </a:cubicBezTo>
                  <a:lnTo>
                    <a:pt x="1" y="1648"/>
                  </a:lnTo>
                  <a:cubicBezTo>
                    <a:pt x="37" y="1651"/>
                    <a:pt x="72" y="1653"/>
                    <a:pt x="108" y="1653"/>
                  </a:cubicBezTo>
                  <a:cubicBezTo>
                    <a:pt x="298" y="1653"/>
                    <a:pt x="487" y="1609"/>
                    <a:pt x="677" y="1605"/>
                  </a:cubicBezTo>
                  <a:cubicBezTo>
                    <a:pt x="1859" y="1568"/>
                    <a:pt x="3039" y="1440"/>
                    <a:pt x="4192" y="1173"/>
                  </a:cubicBezTo>
                  <a:cubicBezTo>
                    <a:pt x="5158" y="960"/>
                    <a:pt x="6074" y="550"/>
                    <a:pt x="6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 rot="3719652">
              <a:off x="1743113" y="3038381"/>
              <a:ext cx="1018535" cy="101528"/>
            </a:xfrm>
            <a:custGeom>
              <a:avLst/>
              <a:gdLst/>
              <a:ahLst/>
              <a:cxnLst/>
              <a:rect l="l" t="t" r="r" b="b"/>
              <a:pathLst>
                <a:path w="21268" h="2120" extrusionOk="0">
                  <a:moveTo>
                    <a:pt x="14338" y="0"/>
                  </a:moveTo>
                  <a:cubicBezTo>
                    <a:pt x="13849" y="0"/>
                    <a:pt x="13360" y="17"/>
                    <a:pt x="12872" y="48"/>
                  </a:cubicBezTo>
                  <a:cubicBezTo>
                    <a:pt x="9657" y="244"/>
                    <a:pt x="6494" y="1044"/>
                    <a:pt x="3264" y="1044"/>
                  </a:cubicBezTo>
                  <a:cubicBezTo>
                    <a:pt x="3192" y="1044"/>
                    <a:pt x="3120" y="1044"/>
                    <a:pt x="3048" y="1043"/>
                  </a:cubicBezTo>
                  <a:cubicBezTo>
                    <a:pt x="2983" y="1043"/>
                    <a:pt x="2918" y="1044"/>
                    <a:pt x="2854" y="1044"/>
                  </a:cubicBezTo>
                  <a:cubicBezTo>
                    <a:pt x="2291" y="1044"/>
                    <a:pt x="1729" y="1033"/>
                    <a:pt x="1167" y="1019"/>
                  </a:cubicBezTo>
                  <a:cubicBezTo>
                    <a:pt x="987" y="972"/>
                    <a:pt x="794" y="1011"/>
                    <a:pt x="622" y="943"/>
                  </a:cubicBezTo>
                  <a:cubicBezTo>
                    <a:pt x="598" y="976"/>
                    <a:pt x="552" y="1046"/>
                    <a:pt x="530" y="1080"/>
                  </a:cubicBezTo>
                  <a:cubicBezTo>
                    <a:pt x="492" y="999"/>
                    <a:pt x="432" y="980"/>
                    <a:pt x="367" y="980"/>
                  </a:cubicBezTo>
                  <a:cubicBezTo>
                    <a:pt x="333" y="980"/>
                    <a:pt x="298" y="985"/>
                    <a:pt x="264" y="990"/>
                  </a:cubicBezTo>
                  <a:cubicBezTo>
                    <a:pt x="200" y="980"/>
                    <a:pt x="136" y="964"/>
                    <a:pt x="70" y="964"/>
                  </a:cubicBezTo>
                  <a:cubicBezTo>
                    <a:pt x="47" y="964"/>
                    <a:pt x="24" y="966"/>
                    <a:pt x="0" y="971"/>
                  </a:cubicBezTo>
                  <a:cubicBezTo>
                    <a:pt x="124" y="1060"/>
                    <a:pt x="294" y="1036"/>
                    <a:pt x="430" y="1098"/>
                  </a:cubicBezTo>
                  <a:cubicBezTo>
                    <a:pt x="770" y="1302"/>
                    <a:pt x="1183" y="1276"/>
                    <a:pt x="1553" y="1399"/>
                  </a:cubicBezTo>
                  <a:cubicBezTo>
                    <a:pt x="3056" y="1814"/>
                    <a:pt x="4604" y="2119"/>
                    <a:pt x="6169" y="2119"/>
                  </a:cubicBezTo>
                  <a:cubicBezTo>
                    <a:pt x="6255" y="2119"/>
                    <a:pt x="6341" y="2119"/>
                    <a:pt x="6427" y="2117"/>
                  </a:cubicBezTo>
                  <a:cubicBezTo>
                    <a:pt x="6473" y="2117"/>
                    <a:pt x="6519" y="2117"/>
                    <a:pt x="6564" y="2117"/>
                  </a:cubicBezTo>
                  <a:cubicBezTo>
                    <a:pt x="7521" y="2117"/>
                    <a:pt x="8473" y="2014"/>
                    <a:pt x="9425" y="1934"/>
                  </a:cubicBezTo>
                  <a:cubicBezTo>
                    <a:pt x="11337" y="1761"/>
                    <a:pt x="13248" y="1577"/>
                    <a:pt x="15158" y="1384"/>
                  </a:cubicBezTo>
                  <a:cubicBezTo>
                    <a:pt x="16381" y="1253"/>
                    <a:pt x="17614" y="1127"/>
                    <a:pt x="18845" y="1127"/>
                  </a:cubicBezTo>
                  <a:cubicBezTo>
                    <a:pt x="19477" y="1127"/>
                    <a:pt x="20108" y="1160"/>
                    <a:pt x="20736" y="1243"/>
                  </a:cubicBezTo>
                  <a:cubicBezTo>
                    <a:pt x="20923" y="1252"/>
                    <a:pt x="21087" y="1347"/>
                    <a:pt x="21267" y="1383"/>
                  </a:cubicBezTo>
                  <a:cubicBezTo>
                    <a:pt x="21184" y="1259"/>
                    <a:pt x="21043" y="1214"/>
                    <a:pt x="20910" y="1170"/>
                  </a:cubicBezTo>
                  <a:cubicBezTo>
                    <a:pt x="20142" y="874"/>
                    <a:pt x="19308" y="854"/>
                    <a:pt x="18497" y="787"/>
                  </a:cubicBezTo>
                  <a:cubicBezTo>
                    <a:pt x="17805" y="749"/>
                    <a:pt x="17112" y="732"/>
                    <a:pt x="16420" y="732"/>
                  </a:cubicBezTo>
                  <a:cubicBezTo>
                    <a:pt x="15350" y="732"/>
                    <a:pt x="14281" y="773"/>
                    <a:pt x="13214" y="839"/>
                  </a:cubicBezTo>
                  <a:cubicBezTo>
                    <a:pt x="11552" y="938"/>
                    <a:pt x="9898" y="1131"/>
                    <a:pt x="8243" y="1314"/>
                  </a:cubicBezTo>
                  <a:cubicBezTo>
                    <a:pt x="7025" y="1438"/>
                    <a:pt x="5799" y="1548"/>
                    <a:pt x="4574" y="1548"/>
                  </a:cubicBezTo>
                  <a:cubicBezTo>
                    <a:pt x="4048" y="1548"/>
                    <a:pt x="3521" y="1527"/>
                    <a:pt x="2996" y="1479"/>
                  </a:cubicBezTo>
                  <a:cubicBezTo>
                    <a:pt x="2406" y="1451"/>
                    <a:pt x="1821" y="1346"/>
                    <a:pt x="1234" y="1300"/>
                  </a:cubicBezTo>
                  <a:cubicBezTo>
                    <a:pt x="1031" y="1182"/>
                    <a:pt x="779" y="1222"/>
                    <a:pt x="580" y="1110"/>
                  </a:cubicBezTo>
                  <a:cubicBezTo>
                    <a:pt x="569" y="1052"/>
                    <a:pt x="601" y="1040"/>
                    <a:pt x="649" y="1040"/>
                  </a:cubicBezTo>
                  <a:cubicBezTo>
                    <a:pt x="685" y="1040"/>
                    <a:pt x="731" y="1047"/>
                    <a:pt x="773" y="1047"/>
                  </a:cubicBezTo>
                  <a:cubicBezTo>
                    <a:pt x="809" y="1047"/>
                    <a:pt x="842" y="1041"/>
                    <a:pt x="862" y="1019"/>
                  </a:cubicBezTo>
                  <a:cubicBezTo>
                    <a:pt x="1530" y="1107"/>
                    <a:pt x="2205" y="1184"/>
                    <a:pt x="2878" y="1238"/>
                  </a:cubicBezTo>
                  <a:cubicBezTo>
                    <a:pt x="3319" y="1265"/>
                    <a:pt x="3759" y="1278"/>
                    <a:pt x="4199" y="1278"/>
                  </a:cubicBezTo>
                  <a:cubicBezTo>
                    <a:pt x="5786" y="1278"/>
                    <a:pt x="7371" y="1118"/>
                    <a:pt x="8945" y="936"/>
                  </a:cubicBezTo>
                  <a:cubicBezTo>
                    <a:pt x="11306" y="658"/>
                    <a:pt x="13685" y="471"/>
                    <a:pt x="16063" y="471"/>
                  </a:cubicBezTo>
                  <a:cubicBezTo>
                    <a:pt x="17041" y="471"/>
                    <a:pt x="18019" y="503"/>
                    <a:pt x="18996" y="572"/>
                  </a:cubicBezTo>
                  <a:cubicBezTo>
                    <a:pt x="19101" y="580"/>
                    <a:pt x="19201" y="622"/>
                    <a:pt x="19296" y="667"/>
                  </a:cubicBezTo>
                  <a:lnTo>
                    <a:pt x="19337" y="594"/>
                  </a:lnTo>
                  <a:cubicBezTo>
                    <a:pt x="19135" y="542"/>
                    <a:pt x="18923" y="540"/>
                    <a:pt x="18721" y="475"/>
                  </a:cubicBezTo>
                  <a:cubicBezTo>
                    <a:pt x="17284" y="149"/>
                    <a:pt x="15811" y="0"/>
                    <a:pt x="14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 rot="3719652">
              <a:off x="2904185" y="2837172"/>
              <a:ext cx="99900" cy="1012453"/>
            </a:xfrm>
            <a:custGeom>
              <a:avLst/>
              <a:gdLst/>
              <a:ahLst/>
              <a:cxnLst/>
              <a:rect l="l" t="t" r="r" b="b"/>
              <a:pathLst>
                <a:path w="2086" h="21141" extrusionOk="0">
                  <a:moveTo>
                    <a:pt x="1464" y="1"/>
                  </a:moveTo>
                  <a:lnTo>
                    <a:pt x="1464" y="1"/>
                  </a:lnTo>
                  <a:cubicBezTo>
                    <a:pt x="1410" y="127"/>
                    <a:pt x="1534" y="283"/>
                    <a:pt x="1546" y="423"/>
                  </a:cubicBezTo>
                  <a:cubicBezTo>
                    <a:pt x="1724" y="1529"/>
                    <a:pt x="1660" y="2657"/>
                    <a:pt x="1560" y="3767"/>
                  </a:cubicBezTo>
                  <a:cubicBezTo>
                    <a:pt x="1448" y="4994"/>
                    <a:pt x="1263" y="6213"/>
                    <a:pt x="1080" y="7430"/>
                  </a:cubicBezTo>
                  <a:cubicBezTo>
                    <a:pt x="788" y="9445"/>
                    <a:pt x="427" y="11450"/>
                    <a:pt x="181" y="13473"/>
                  </a:cubicBezTo>
                  <a:cubicBezTo>
                    <a:pt x="52" y="14556"/>
                    <a:pt x="0" y="15654"/>
                    <a:pt x="124" y="16741"/>
                  </a:cubicBezTo>
                  <a:cubicBezTo>
                    <a:pt x="264" y="18060"/>
                    <a:pt x="445" y="19408"/>
                    <a:pt x="1036" y="20613"/>
                  </a:cubicBezTo>
                  <a:cubicBezTo>
                    <a:pt x="1134" y="20782"/>
                    <a:pt x="1158" y="20999"/>
                    <a:pt x="1300" y="21141"/>
                  </a:cubicBezTo>
                  <a:cubicBezTo>
                    <a:pt x="1259" y="20921"/>
                    <a:pt x="1108" y="20743"/>
                    <a:pt x="1058" y="20526"/>
                  </a:cubicBezTo>
                  <a:cubicBezTo>
                    <a:pt x="792" y="19616"/>
                    <a:pt x="616" y="18682"/>
                    <a:pt x="535" y="17737"/>
                  </a:cubicBezTo>
                  <a:cubicBezTo>
                    <a:pt x="412" y="15781"/>
                    <a:pt x="588" y="13814"/>
                    <a:pt x="976" y="11895"/>
                  </a:cubicBezTo>
                  <a:cubicBezTo>
                    <a:pt x="1434" y="9648"/>
                    <a:pt x="2012" y="7402"/>
                    <a:pt x="2060" y="5098"/>
                  </a:cubicBezTo>
                  <a:cubicBezTo>
                    <a:pt x="2086" y="3561"/>
                    <a:pt x="2032" y="2000"/>
                    <a:pt x="1608" y="514"/>
                  </a:cubicBezTo>
                  <a:cubicBezTo>
                    <a:pt x="1563" y="343"/>
                    <a:pt x="1570" y="149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 rot="3719652">
              <a:off x="1848520" y="3011197"/>
              <a:ext cx="937791" cy="99085"/>
            </a:xfrm>
            <a:custGeom>
              <a:avLst/>
              <a:gdLst/>
              <a:ahLst/>
              <a:cxnLst/>
              <a:rect l="l" t="t" r="r" b="b"/>
              <a:pathLst>
                <a:path w="19582" h="2069" extrusionOk="0">
                  <a:moveTo>
                    <a:pt x="9768" y="0"/>
                  </a:moveTo>
                  <a:cubicBezTo>
                    <a:pt x="8619" y="0"/>
                    <a:pt x="7470" y="83"/>
                    <a:pt x="6338" y="289"/>
                  </a:cubicBezTo>
                  <a:cubicBezTo>
                    <a:pt x="4659" y="568"/>
                    <a:pt x="3036" y="1083"/>
                    <a:pt x="1418" y="1598"/>
                  </a:cubicBezTo>
                  <a:cubicBezTo>
                    <a:pt x="1034" y="1711"/>
                    <a:pt x="652" y="1839"/>
                    <a:pt x="262" y="1934"/>
                  </a:cubicBezTo>
                  <a:lnTo>
                    <a:pt x="214" y="1900"/>
                  </a:lnTo>
                  <a:cubicBezTo>
                    <a:pt x="145" y="1940"/>
                    <a:pt x="74" y="1966"/>
                    <a:pt x="1" y="2003"/>
                  </a:cubicBezTo>
                  <a:cubicBezTo>
                    <a:pt x="813" y="1934"/>
                    <a:pt x="1631" y="1891"/>
                    <a:pt x="2443" y="1806"/>
                  </a:cubicBezTo>
                  <a:cubicBezTo>
                    <a:pt x="4426" y="1592"/>
                    <a:pt x="6387" y="1226"/>
                    <a:pt x="8353" y="887"/>
                  </a:cubicBezTo>
                  <a:cubicBezTo>
                    <a:pt x="9667" y="671"/>
                    <a:pt x="10997" y="531"/>
                    <a:pt x="12329" y="531"/>
                  </a:cubicBezTo>
                  <a:cubicBezTo>
                    <a:pt x="12681" y="531"/>
                    <a:pt x="13033" y="541"/>
                    <a:pt x="13385" y="561"/>
                  </a:cubicBezTo>
                  <a:cubicBezTo>
                    <a:pt x="14868" y="664"/>
                    <a:pt x="16345" y="908"/>
                    <a:pt x="17776" y="1324"/>
                  </a:cubicBezTo>
                  <a:cubicBezTo>
                    <a:pt x="18303" y="1483"/>
                    <a:pt x="18803" y="1719"/>
                    <a:pt x="19310" y="1932"/>
                  </a:cubicBezTo>
                  <a:cubicBezTo>
                    <a:pt x="19402" y="1975"/>
                    <a:pt x="19491" y="2023"/>
                    <a:pt x="19582" y="2068"/>
                  </a:cubicBezTo>
                  <a:cubicBezTo>
                    <a:pt x="19535" y="2016"/>
                    <a:pt x="19487" y="1968"/>
                    <a:pt x="19439" y="1922"/>
                  </a:cubicBezTo>
                  <a:lnTo>
                    <a:pt x="19417" y="1955"/>
                  </a:lnTo>
                  <a:cubicBezTo>
                    <a:pt x="18587" y="1428"/>
                    <a:pt x="17646" y="1117"/>
                    <a:pt x="16700" y="873"/>
                  </a:cubicBezTo>
                  <a:cubicBezTo>
                    <a:pt x="14924" y="415"/>
                    <a:pt x="13102" y="125"/>
                    <a:pt x="11268" y="44"/>
                  </a:cubicBezTo>
                  <a:cubicBezTo>
                    <a:pt x="10769" y="16"/>
                    <a:pt x="10269" y="0"/>
                    <a:pt x="9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 rot="3719652">
              <a:off x="1741274" y="3067400"/>
              <a:ext cx="916241" cy="80648"/>
            </a:xfrm>
            <a:custGeom>
              <a:avLst/>
              <a:gdLst/>
              <a:ahLst/>
              <a:cxnLst/>
              <a:rect l="l" t="t" r="r" b="b"/>
              <a:pathLst>
                <a:path w="19132" h="1684" extrusionOk="0">
                  <a:moveTo>
                    <a:pt x="18022" y="1"/>
                  </a:moveTo>
                  <a:cubicBezTo>
                    <a:pt x="17985" y="1"/>
                    <a:pt x="17948" y="1"/>
                    <a:pt x="17912" y="2"/>
                  </a:cubicBezTo>
                  <a:cubicBezTo>
                    <a:pt x="16705" y="7"/>
                    <a:pt x="15502" y="130"/>
                    <a:pt x="14303" y="260"/>
                  </a:cubicBezTo>
                  <a:cubicBezTo>
                    <a:pt x="12685" y="420"/>
                    <a:pt x="11069" y="588"/>
                    <a:pt x="9449" y="724"/>
                  </a:cubicBezTo>
                  <a:cubicBezTo>
                    <a:pt x="8145" y="825"/>
                    <a:pt x="6840" y="984"/>
                    <a:pt x="5532" y="984"/>
                  </a:cubicBezTo>
                  <a:cubicBezTo>
                    <a:pt x="5306" y="984"/>
                    <a:pt x="5080" y="980"/>
                    <a:pt x="4854" y="969"/>
                  </a:cubicBezTo>
                  <a:cubicBezTo>
                    <a:pt x="3949" y="948"/>
                    <a:pt x="3049" y="816"/>
                    <a:pt x="2163" y="625"/>
                  </a:cubicBezTo>
                  <a:cubicBezTo>
                    <a:pt x="1483" y="480"/>
                    <a:pt x="810" y="305"/>
                    <a:pt x="164" y="54"/>
                  </a:cubicBezTo>
                  <a:cubicBezTo>
                    <a:pt x="138" y="38"/>
                    <a:pt x="109" y="33"/>
                    <a:pt x="80" y="33"/>
                  </a:cubicBezTo>
                  <a:cubicBezTo>
                    <a:pt x="54" y="33"/>
                    <a:pt x="27" y="37"/>
                    <a:pt x="0" y="42"/>
                  </a:cubicBezTo>
                  <a:cubicBezTo>
                    <a:pt x="246" y="157"/>
                    <a:pt x="499" y="281"/>
                    <a:pt x="775" y="292"/>
                  </a:cubicBezTo>
                  <a:cubicBezTo>
                    <a:pt x="1595" y="573"/>
                    <a:pt x="2439" y="785"/>
                    <a:pt x="3279" y="997"/>
                  </a:cubicBezTo>
                  <a:cubicBezTo>
                    <a:pt x="4186" y="1222"/>
                    <a:pt x="5102" y="1406"/>
                    <a:pt x="6028" y="1548"/>
                  </a:cubicBezTo>
                  <a:cubicBezTo>
                    <a:pt x="6695" y="1644"/>
                    <a:pt x="7365" y="1684"/>
                    <a:pt x="8037" y="1684"/>
                  </a:cubicBezTo>
                  <a:cubicBezTo>
                    <a:pt x="9060" y="1684"/>
                    <a:pt x="10085" y="1591"/>
                    <a:pt x="11101" y="1466"/>
                  </a:cubicBezTo>
                  <a:cubicBezTo>
                    <a:pt x="12535" y="1302"/>
                    <a:pt x="13951" y="1017"/>
                    <a:pt x="15355" y="685"/>
                  </a:cubicBezTo>
                  <a:cubicBezTo>
                    <a:pt x="16334" y="454"/>
                    <a:pt x="17317" y="244"/>
                    <a:pt x="18314" y="122"/>
                  </a:cubicBezTo>
                  <a:cubicBezTo>
                    <a:pt x="18471" y="106"/>
                    <a:pt x="18628" y="71"/>
                    <a:pt x="18785" y="71"/>
                  </a:cubicBezTo>
                  <a:cubicBezTo>
                    <a:pt x="18836" y="71"/>
                    <a:pt x="18887" y="74"/>
                    <a:pt x="18937" y="84"/>
                  </a:cubicBezTo>
                  <a:cubicBezTo>
                    <a:pt x="18954" y="89"/>
                    <a:pt x="18970" y="91"/>
                    <a:pt x="18986" y="91"/>
                  </a:cubicBezTo>
                  <a:cubicBezTo>
                    <a:pt x="19040" y="91"/>
                    <a:pt x="19091" y="63"/>
                    <a:pt x="19132" y="28"/>
                  </a:cubicBezTo>
                  <a:lnTo>
                    <a:pt x="19132" y="28"/>
                  </a:lnTo>
                  <a:cubicBezTo>
                    <a:pt x="19072" y="30"/>
                    <a:pt x="19012" y="31"/>
                    <a:pt x="18951" y="31"/>
                  </a:cubicBezTo>
                  <a:cubicBezTo>
                    <a:pt x="18642" y="31"/>
                    <a:pt x="18333" y="1"/>
                    <a:pt x="18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 rot="3719652">
              <a:off x="2911877" y="2969551"/>
              <a:ext cx="190844" cy="1015134"/>
            </a:xfrm>
            <a:custGeom>
              <a:avLst/>
              <a:gdLst/>
              <a:ahLst/>
              <a:cxnLst/>
              <a:rect l="l" t="t" r="r" b="b"/>
              <a:pathLst>
                <a:path w="3985" h="21197" extrusionOk="0">
                  <a:moveTo>
                    <a:pt x="828" y="0"/>
                  </a:moveTo>
                  <a:lnTo>
                    <a:pt x="828" y="0"/>
                  </a:lnTo>
                  <a:cubicBezTo>
                    <a:pt x="862" y="59"/>
                    <a:pt x="900" y="119"/>
                    <a:pt x="934" y="182"/>
                  </a:cubicBezTo>
                  <a:cubicBezTo>
                    <a:pt x="1028" y="376"/>
                    <a:pt x="1164" y="554"/>
                    <a:pt x="1238" y="763"/>
                  </a:cubicBezTo>
                  <a:cubicBezTo>
                    <a:pt x="1664" y="1647"/>
                    <a:pt x="1985" y="2577"/>
                    <a:pt x="2327" y="3496"/>
                  </a:cubicBezTo>
                  <a:cubicBezTo>
                    <a:pt x="2740" y="4675"/>
                    <a:pt x="3033" y="5902"/>
                    <a:pt x="3119" y="7151"/>
                  </a:cubicBezTo>
                  <a:cubicBezTo>
                    <a:pt x="3257" y="9310"/>
                    <a:pt x="2857" y="11481"/>
                    <a:pt x="2117" y="13506"/>
                  </a:cubicBezTo>
                  <a:cubicBezTo>
                    <a:pt x="1873" y="14201"/>
                    <a:pt x="1577" y="14875"/>
                    <a:pt x="1338" y="15573"/>
                  </a:cubicBezTo>
                  <a:cubicBezTo>
                    <a:pt x="841" y="17102"/>
                    <a:pt x="262" y="18625"/>
                    <a:pt x="85" y="20234"/>
                  </a:cubicBezTo>
                  <a:cubicBezTo>
                    <a:pt x="37" y="20552"/>
                    <a:pt x="1" y="20878"/>
                    <a:pt x="61" y="21197"/>
                  </a:cubicBezTo>
                  <a:cubicBezTo>
                    <a:pt x="241" y="20466"/>
                    <a:pt x="585" y="19784"/>
                    <a:pt x="957" y="19132"/>
                  </a:cubicBezTo>
                  <a:cubicBezTo>
                    <a:pt x="1485" y="18217"/>
                    <a:pt x="2048" y="17317"/>
                    <a:pt x="2481" y="16350"/>
                  </a:cubicBezTo>
                  <a:cubicBezTo>
                    <a:pt x="2949" y="15378"/>
                    <a:pt x="3293" y="14353"/>
                    <a:pt x="3581" y="13315"/>
                  </a:cubicBezTo>
                  <a:cubicBezTo>
                    <a:pt x="3843" y="12329"/>
                    <a:pt x="3952" y="11309"/>
                    <a:pt x="3972" y="10293"/>
                  </a:cubicBezTo>
                  <a:cubicBezTo>
                    <a:pt x="3984" y="9078"/>
                    <a:pt x="3916" y="7859"/>
                    <a:pt x="3711" y="6659"/>
                  </a:cubicBezTo>
                  <a:cubicBezTo>
                    <a:pt x="3381" y="4751"/>
                    <a:pt x="2636" y="2934"/>
                    <a:pt x="1689" y="1254"/>
                  </a:cubicBezTo>
                  <a:cubicBezTo>
                    <a:pt x="1656" y="1183"/>
                    <a:pt x="1554" y="1130"/>
                    <a:pt x="1577" y="1045"/>
                  </a:cubicBezTo>
                  <a:cubicBezTo>
                    <a:pt x="1309" y="710"/>
                    <a:pt x="1140" y="298"/>
                    <a:pt x="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 rot="3719652">
              <a:off x="2832031" y="2980151"/>
              <a:ext cx="98463" cy="715484"/>
            </a:xfrm>
            <a:custGeom>
              <a:avLst/>
              <a:gdLst/>
              <a:ahLst/>
              <a:cxnLst/>
              <a:rect l="l" t="t" r="r" b="b"/>
              <a:pathLst>
                <a:path w="2056" h="14940" extrusionOk="0">
                  <a:moveTo>
                    <a:pt x="2017" y="1"/>
                  </a:moveTo>
                  <a:cubicBezTo>
                    <a:pt x="1925" y="121"/>
                    <a:pt x="1985" y="289"/>
                    <a:pt x="1945" y="429"/>
                  </a:cubicBezTo>
                  <a:cubicBezTo>
                    <a:pt x="1868" y="693"/>
                    <a:pt x="1836" y="966"/>
                    <a:pt x="1813" y="1240"/>
                  </a:cubicBezTo>
                  <a:cubicBezTo>
                    <a:pt x="1613" y="2259"/>
                    <a:pt x="1372" y="3270"/>
                    <a:pt x="1144" y="4283"/>
                  </a:cubicBezTo>
                  <a:cubicBezTo>
                    <a:pt x="902" y="5397"/>
                    <a:pt x="649" y="6507"/>
                    <a:pt x="404" y="7621"/>
                  </a:cubicBezTo>
                  <a:cubicBezTo>
                    <a:pt x="140" y="8813"/>
                    <a:pt x="1" y="10043"/>
                    <a:pt x="120" y="11263"/>
                  </a:cubicBezTo>
                  <a:cubicBezTo>
                    <a:pt x="212" y="12119"/>
                    <a:pt x="372" y="12970"/>
                    <a:pt x="638" y="13790"/>
                  </a:cubicBezTo>
                  <a:cubicBezTo>
                    <a:pt x="737" y="14136"/>
                    <a:pt x="902" y="14460"/>
                    <a:pt x="988" y="14809"/>
                  </a:cubicBezTo>
                  <a:cubicBezTo>
                    <a:pt x="1002" y="14857"/>
                    <a:pt x="1026" y="14902"/>
                    <a:pt x="1060" y="14940"/>
                  </a:cubicBezTo>
                  <a:cubicBezTo>
                    <a:pt x="1081" y="14784"/>
                    <a:pt x="964" y="14660"/>
                    <a:pt x="946" y="14513"/>
                  </a:cubicBezTo>
                  <a:cubicBezTo>
                    <a:pt x="729" y="13459"/>
                    <a:pt x="568" y="12390"/>
                    <a:pt x="534" y="11314"/>
                  </a:cubicBezTo>
                  <a:cubicBezTo>
                    <a:pt x="512" y="10092"/>
                    <a:pt x="673" y="8877"/>
                    <a:pt x="844" y="7672"/>
                  </a:cubicBezTo>
                  <a:cubicBezTo>
                    <a:pt x="989" y="6642"/>
                    <a:pt x="1168" y="5617"/>
                    <a:pt x="1331" y="4590"/>
                  </a:cubicBezTo>
                  <a:cubicBezTo>
                    <a:pt x="1477" y="3636"/>
                    <a:pt x="1623" y="2683"/>
                    <a:pt x="1767" y="1729"/>
                  </a:cubicBezTo>
                  <a:cubicBezTo>
                    <a:pt x="1804" y="1482"/>
                    <a:pt x="1827" y="1233"/>
                    <a:pt x="1905" y="996"/>
                  </a:cubicBezTo>
                  <a:cubicBezTo>
                    <a:pt x="1916" y="660"/>
                    <a:pt x="2056" y="338"/>
                    <a:pt x="2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 rot="3719652">
              <a:off x="2916394" y="3078581"/>
              <a:ext cx="142043" cy="763709"/>
            </a:xfrm>
            <a:custGeom>
              <a:avLst/>
              <a:gdLst/>
              <a:ahLst/>
              <a:cxnLst/>
              <a:rect l="l" t="t" r="r" b="b"/>
              <a:pathLst>
                <a:path w="2966" h="15947" extrusionOk="0">
                  <a:moveTo>
                    <a:pt x="1801" y="1"/>
                  </a:moveTo>
                  <a:cubicBezTo>
                    <a:pt x="2056" y="837"/>
                    <a:pt x="2178" y="1705"/>
                    <a:pt x="2269" y="2573"/>
                  </a:cubicBezTo>
                  <a:cubicBezTo>
                    <a:pt x="2381" y="3743"/>
                    <a:pt x="2376" y="4925"/>
                    <a:pt x="2228" y="6091"/>
                  </a:cubicBezTo>
                  <a:cubicBezTo>
                    <a:pt x="1851" y="8944"/>
                    <a:pt x="813" y="11651"/>
                    <a:pt x="255" y="14466"/>
                  </a:cubicBezTo>
                  <a:cubicBezTo>
                    <a:pt x="182" y="14844"/>
                    <a:pt x="144" y="15229"/>
                    <a:pt x="60" y="15605"/>
                  </a:cubicBezTo>
                  <a:cubicBezTo>
                    <a:pt x="38" y="15716"/>
                    <a:pt x="0" y="15831"/>
                    <a:pt x="23" y="15947"/>
                  </a:cubicBezTo>
                  <a:cubicBezTo>
                    <a:pt x="54" y="15876"/>
                    <a:pt x="78" y="15801"/>
                    <a:pt x="62" y="15725"/>
                  </a:cubicBezTo>
                  <a:cubicBezTo>
                    <a:pt x="127" y="15629"/>
                    <a:pt x="118" y="15516"/>
                    <a:pt x="124" y="15409"/>
                  </a:cubicBezTo>
                  <a:cubicBezTo>
                    <a:pt x="397" y="14557"/>
                    <a:pt x="659" y="13701"/>
                    <a:pt x="958" y="12857"/>
                  </a:cubicBezTo>
                  <a:cubicBezTo>
                    <a:pt x="1205" y="12089"/>
                    <a:pt x="1535" y="11351"/>
                    <a:pt x="1803" y="10591"/>
                  </a:cubicBezTo>
                  <a:cubicBezTo>
                    <a:pt x="2550" y="8579"/>
                    <a:pt x="2965" y="6417"/>
                    <a:pt x="2802" y="4268"/>
                  </a:cubicBezTo>
                  <a:cubicBezTo>
                    <a:pt x="2709" y="3098"/>
                    <a:pt x="2454" y="1943"/>
                    <a:pt x="2085" y="828"/>
                  </a:cubicBezTo>
                  <a:cubicBezTo>
                    <a:pt x="1978" y="556"/>
                    <a:pt x="1984" y="242"/>
                    <a:pt x="18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 rot="3719652">
              <a:off x="2723550" y="3087955"/>
              <a:ext cx="82707" cy="553183"/>
            </a:xfrm>
            <a:custGeom>
              <a:avLst/>
              <a:gdLst/>
              <a:ahLst/>
              <a:cxnLst/>
              <a:rect l="l" t="t" r="r" b="b"/>
              <a:pathLst>
                <a:path w="1727" h="11551" extrusionOk="0">
                  <a:moveTo>
                    <a:pt x="1423" y="1"/>
                  </a:moveTo>
                  <a:lnTo>
                    <a:pt x="1423" y="1"/>
                  </a:lnTo>
                  <a:cubicBezTo>
                    <a:pt x="1299" y="175"/>
                    <a:pt x="1290" y="406"/>
                    <a:pt x="1222" y="607"/>
                  </a:cubicBezTo>
                  <a:cubicBezTo>
                    <a:pt x="1183" y="782"/>
                    <a:pt x="1095" y="942"/>
                    <a:pt x="1031" y="1112"/>
                  </a:cubicBezTo>
                  <a:cubicBezTo>
                    <a:pt x="823" y="1592"/>
                    <a:pt x="738" y="2120"/>
                    <a:pt x="503" y="2589"/>
                  </a:cubicBezTo>
                  <a:lnTo>
                    <a:pt x="542" y="2617"/>
                  </a:lnTo>
                  <a:cubicBezTo>
                    <a:pt x="438" y="2681"/>
                    <a:pt x="479" y="2807"/>
                    <a:pt x="435" y="2904"/>
                  </a:cubicBezTo>
                  <a:cubicBezTo>
                    <a:pt x="202" y="3692"/>
                    <a:pt x="27" y="4507"/>
                    <a:pt x="27" y="5332"/>
                  </a:cubicBezTo>
                  <a:cubicBezTo>
                    <a:pt x="0" y="6295"/>
                    <a:pt x="167" y="7247"/>
                    <a:pt x="338" y="8190"/>
                  </a:cubicBezTo>
                  <a:cubicBezTo>
                    <a:pt x="430" y="8681"/>
                    <a:pt x="583" y="9158"/>
                    <a:pt x="741" y="9633"/>
                  </a:cubicBezTo>
                  <a:cubicBezTo>
                    <a:pt x="894" y="10063"/>
                    <a:pt x="1050" y="10499"/>
                    <a:pt x="1302" y="10884"/>
                  </a:cubicBezTo>
                  <a:cubicBezTo>
                    <a:pt x="1327" y="10944"/>
                    <a:pt x="1343" y="11005"/>
                    <a:pt x="1366" y="11072"/>
                  </a:cubicBezTo>
                  <a:cubicBezTo>
                    <a:pt x="1487" y="11230"/>
                    <a:pt x="1569" y="11420"/>
                    <a:pt x="1726" y="11551"/>
                  </a:cubicBezTo>
                  <a:cubicBezTo>
                    <a:pt x="1577" y="11230"/>
                    <a:pt x="1345" y="10956"/>
                    <a:pt x="1215" y="10625"/>
                  </a:cubicBezTo>
                  <a:cubicBezTo>
                    <a:pt x="838" y="9764"/>
                    <a:pt x="605" y="8848"/>
                    <a:pt x="451" y="7922"/>
                  </a:cubicBezTo>
                  <a:cubicBezTo>
                    <a:pt x="243" y="6735"/>
                    <a:pt x="263" y="5515"/>
                    <a:pt x="463" y="4328"/>
                  </a:cubicBezTo>
                  <a:cubicBezTo>
                    <a:pt x="681" y="3113"/>
                    <a:pt x="991" y="1917"/>
                    <a:pt x="1241" y="707"/>
                  </a:cubicBezTo>
                  <a:cubicBezTo>
                    <a:pt x="1286" y="467"/>
                    <a:pt x="1422" y="247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 rot="3719652">
              <a:off x="1898979" y="3201415"/>
              <a:ext cx="695322" cy="112064"/>
            </a:xfrm>
            <a:custGeom>
              <a:avLst/>
              <a:gdLst/>
              <a:ahLst/>
              <a:cxnLst/>
              <a:rect l="l" t="t" r="r" b="b"/>
              <a:pathLst>
                <a:path w="14519" h="2340" extrusionOk="0">
                  <a:moveTo>
                    <a:pt x="14158" y="1"/>
                  </a:moveTo>
                  <a:cubicBezTo>
                    <a:pt x="13944" y="1"/>
                    <a:pt x="13734" y="25"/>
                    <a:pt x="13547" y="148"/>
                  </a:cubicBezTo>
                  <a:cubicBezTo>
                    <a:pt x="13350" y="183"/>
                    <a:pt x="13198" y="312"/>
                    <a:pt x="13014" y="385"/>
                  </a:cubicBezTo>
                  <a:cubicBezTo>
                    <a:pt x="11176" y="1151"/>
                    <a:pt x="9225" y="1680"/>
                    <a:pt x="7234" y="1819"/>
                  </a:cubicBezTo>
                  <a:cubicBezTo>
                    <a:pt x="6460" y="1876"/>
                    <a:pt x="5683" y="1908"/>
                    <a:pt x="4907" y="1908"/>
                  </a:cubicBezTo>
                  <a:cubicBezTo>
                    <a:pt x="4043" y="1908"/>
                    <a:pt x="3179" y="1868"/>
                    <a:pt x="2320" y="1779"/>
                  </a:cubicBezTo>
                  <a:cubicBezTo>
                    <a:pt x="1708" y="1698"/>
                    <a:pt x="1091" y="1646"/>
                    <a:pt x="483" y="1536"/>
                  </a:cubicBezTo>
                  <a:cubicBezTo>
                    <a:pt x="341" y="1516"/>
                    <a:pt x="204" y="1462"/>
                    <a:pt x="60" y="1462"/>
                  </a:cubicBezTo>
                  <a:cubicBezTo>
                    <a:pt x="40" y="1462"/>
                    <a:pt x="20" y="1463"/>
                    <a:pt x="1" y="1465"/>
                  </a:cubicBezTo>
                  <a:cubicBezTo>
                    <a:pt x="177" y="1579"/>
                    <a:pt x="401" y="1551"/>
                    <a:pt x="591" y="1631"/>
                  </a:cubicBezTo>
                  <a:lnTo>
                    <a:pt x="639" y="1603"/>
                  </a:lnTo>
                  <a:cubicBezTo>
                    <a:pt x="2440" y="1984"/>
                    <a:pt x="4265" y="2299"/>
                    <a:pt x="6110" y="2338"/>
                  </a:cubicBezTo>
                  <a:cubicBezTo>
                    <a:pt x="6200" y="2339"/>
                    <a:pt x="6290" y="2339"/>
                    <a:pt x="6379" y="2339"/>
                  </a:cubicBezTo>
                  <a:cubicBezTo>
                    <a:pt x="7966" y="2339"/>
                    <a:pt x="9559" y="2159"/>
                    <a:pt x="11084" y="1708"/>
                  </a:cubicBezTo>
                  <a:cubicBezTo>
                    <a:pt x="12011" y="1436"/>
                    <a:pt x="12958" y="1149"/>
                    <a:pt x="13761" y="593"/>
                  </a:cubicBezTo>
                  <a:cubicBezTo>
                    <a:pt x="14034" y="427"/>
                    <a:pt x="14251" y="188"/>
                    <a:pt x="14518" y="11"/>
                  </a:cubicBezTo>
                  <a:cubicBezTo>
                    <a:pt x="14399" y="9"/>
                    <a:pt x="14278" y="1"/>
                    <a:pt x="14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 rot="3719652">
              <a:off x="2638550" y="3201880"/>
              <a:ext cx="85868" cy="354725"/>
            </a:xfrm>
            <a:custGeom>
              <a:avLst/>
              <a:gdLst/>
              <a:ahLst/>
              <a:cxnLst/>
              <a:rect l="l" t="t" r="r" b="b"/>
              <a:pathLst>
                <a:path w="1793" h="7407" extrusionOk="0">
                  <a:moveTo>
                    <a:pt x="636" y="1"/>
                  </a:moveTo>
                  <a:cubicBezTo>
                    <a:pt x="514" y="94"/>
                    <a:pt x="531" y="265"/>
                    <a:pt x="462" y="393"/>
                  </a:cubicBezTo>
                  <a:cubicBezTo>
                    <a:pt x="408" y="804"/>
                    <a:pt x="278" y="1200"/>
                    <a:pt x="207" y="1608"/>
                  </a:cubicBezTo>
                  <a:cubicBezTo>
                    <a:pt x="0" y="2521"/>
                    <a:pt x="16" y="3475"/>
                    <a:pt x="183" y="4394"/>
                  </a:cubicBezTo>
                  <a:cubicBezTo>
                    <a:pt x="258" y="4788"/>
                    <a:pt x="338" y="5186"/>
                    <a:pt x="491" y="5560"/>
                  </a:cubicBezTo>
                  <a:cubicBezTo>
                    <a:pt x="611" y="5907"/>
                    <a:pt x="817" y="6215"/>
                    <a:pt x="941" y="6561"/>
                  </a:cubicBezTo>
                  <a:cubicBezTo>
                    <a:pt x="1241" y="6826"/>
                    <a:pt x="1477" y="7159"/>
                    <a:pt x="1793" y="7406"/>
                  </a:cubicBezTo>
                  <a:cubicBezTo>
                    <a:pt x="1409" y="6930"/>
                    <a:pt x="1219" y="6339"/>
                    <a:pt x="1021" y="5770"/>
                  </a:cubicBezTo>
                  <a:cubicBezTo>
                    <a:pt x="741" y="4963"/>
                    <a:pt x="614" y="4118"/>
                    <a:pt x="482" y="3277"/>
                  </a:cubicBezTo>
                  <a:cubicBezTo>
                    <a:pt x="386" y="2591"/>
                    <a:pt x="339" y="1896"/>
                    <a:pt x="392" y="1205"/>
                  </a:cubicBezTo>
                  <a:cubicBezTo>
                    <a:pt x="391" y="788"/>
                    <a:pt x="542" y="401"/>
                    <a:pt x="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 rot="3719652">
              <a:off x="2066672" y="3265706"/>
              <a:ext cx="444567" cy="77439"/>
            </a:xfrm>
            <a:custGeom>
              <a:avLst/>
              <a:gdLst/>
              <a:ahLst/>
              <a:cxnLst/>
              <a:rect l="l" t="t" r="r" b="b"/>
              <a:pathLst>
                <a:path w="9283" h="1617" extrusionOk="0">
                  <a:moveTo>
                    <a:pt x="9283" y="1"/>
                  </a:moveTo>
                  <a:lnTo>
                    <a:pt x="9283" y="1"/>
                  </a:lnTo>
                  <a:cubicBezTo>
                    <a:pt x="8891" y="109"/>
                    <a:pt x="8483" y="138"/>
                    <a:pt x="8084" y="209"/>
                  </a:cubicBezTo>
                  <a:cubicBezTo>
                    <a:pt x="6354" y="511"/>
                    <a:pt x="4667" y="1018"/>
                    <a:pt x="2927" y="1267"/>
                  </a:cubicBezTo>
                  <a:cubicBezTo>
                    <a:pt x="2100" y="1390"/>
                    <a:pt x="1269" y="1481"/>
                    <a:pt x="437" y="1553"/>
                  </a:cubicBezTo>
                  <a:cubicBezTo>
                    <a:pt x="414" y="1556"/>
                    <a:pt x="391" y="1557"/>
                    <a:pt x="367" y="1557"/>
                  </a:cubicBezTo>
                  <a:cubicBezTo>
                    <a:pt x="305" y="1557"/>
                    <a:pt x="241" y="1549"/>
                    <a:pt x="179" y="1549"/>
                  </a:cubicBezTo>
                  <a:cubicBezTo>
                    <a:pt x="117" y="1549"/>
                    <a:pt x="57" y="1557"/>
                    <a:pt x="1" y="1589"/>
                  </a:cubicBezTo>
                  <a:cubicBezTo>
                    <a:pt x="51" y="1606"/>
                    <a:pt x="104" y="1617"/>
                    <a:pt x="156" y="1617"/>
                  </a:cubicBezTo>
                  <a:cubicBezTo>
                    <a:pt x="194" y="1617"/>
                    <a:pt x="231" y="1611"/>
                    <a:pt x="268" y="1598"/>
                  </a:cubicBezTo>
                  <a:cubicBezTo>
                    <a:pt x="324" y="1590"/>
                    <a:pt x="378" y="1585"/>
                    <a:pt x="433" y="1581"/>
                  </a:cubicBezTo>
                  <a:cubicBezTo>
                    <a:pt x="661" y="1592"/>
                    <a:pt x="890" y="1597"/>
                    <a:pt x="1119" y="1597"/>
                  </a:cubicBezTo>
                  <a:cubicBezTo>
                    <a:pt x="1764" y="1597"/>
                    <a:pt x="2411" y="1559"/>
                    <a:pt x="3054" y="1520"/>
                  </a:cubicBezTo>
                  <a:cubicBezTo>
                    <a:pt x="5034" y="1407"/>
                    <a:pt x="6981" y="962"/>
                    <a:pt x="8813" y="202"/>
                  </a:cubicBezTo>
                  <a:cubicBezTo>
                    <a:pt x="8967" y="125"/>
                    <a:pt x="9167" y="143"/>
                    <a:pt x="9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 rot="3719652">
              <a:off x="2639729" y="3443428"/>
              <a:ext cx="172885" cy="379915"/>
            </a:xfrm>
            <a:custGeom>
              <a:avLst/>
              <a:gdLst/>
              <a:ahLst/>
              <a:cxnLst/>
              <a:rect l="l" t="t" r="r" b="b"/>
              <a:pathLst>
                <a:path w="3610" h="7933" extrusionOk="0">
                  <a:moveTo>
                    <a:pt x="3515" y="0"/>
                  </a:moveTo>
                  <a:cubicBezTo>
                    <a:pt x="3524" y="40"/>
                    <a:pt x="3532" y="83"/>
                    <a:pt x="3539" y="127"/>
                  </a:cubicBezTo>
                  <a:cubicBezTo>
                    <a:pt x="3268" y="1139"/>
                    <a:pt x="2920" y="2138"/>
                    <a:pt x="2483" y="3093"/>
                  </a:cubicBezTo>
                  <a:cubicBezTo>
                    <a:pt x="1753" y="4746"/>
                    <a:pt x="656" y="6215"/>
                    <a:pt x="1" y="7904"/>
                  </a:cubicBezTo>
                  <a:lnTo>
                    <a:pt x="29" y="7932"/>
                  </a:lnTo>
                  <a:cubicBezTo>
                    <a:pt x="268" y="7672"/>
                    <a:pt x="548" y="7453"/>
                    <a:pt x="789" y="7196"/>
                  </a:cubicBezTo>
                  <a:cubicBezTo>
                    <a:pt x="970" y="6945"/>
                    <a:pt x="1226" y="6760"/>
                    <a:pt x="1397" y="6499"/>
                  </a:cubicBezTo>
                  <a:cubicBezTo>
                    <a:pt x="1788" y="5988"/>
                    <a:pt x="2112" y="5430"/>
                    <a:pt x="2401" y="4857"/>
                  </a:cubicBezTo>
                  <a:cubicBezTo>
                    <a:pt x="2601" y="4454"/>
                    <a:pt x="2821" y="4054"/>
                    <a:pt x="2917" y="3611"/>
                  </a:cubicBezTo>
                  <a:cubicBezTo>
                    <a:pt x="3156" y="2585"/>
                    <a:pt x="3339" y="1547"/>
                    <a:pt x="3490" y="504"/>
                  </a:cubicBezTo>
                  <a:cubicBezTo>
                    <a:pt x="3506" y="371"/>
                    <a:pt x="3556" y="248"/>
                    <a:pt x="3567" y="116"/>
                  </a:cubicBezTo>
                  <a:cubicBezTo>
                    <a:pt x="3578" y="103"/>
                    <a:pt x="3600" y="76"/>
                    <a:pt x="3610" y="61"/>
                  </a:cubicBezTo>
                  <a:lnTo>
                    <a:pt x="35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 rot="3719652">
              <a:off x="2525029" y="3591793"/>
              <a:ext cx="123797" cy="166803"/>
            </a:xfrm>
            <a:custGeom>
              <a:avLst/>
              <a:gdLst/>
              <a:ahLst/>
              <a:cxnLst/>
              <a:rect l="l" t="t" r="r" b="b"/>
              <a:pathLst>
                <a:path w="2585" h="3483" extrusionOk="0">
                  <a:moveTo>
                    <a:pt x="2551" y="0"/>
                  </a:moveTo>
                  <a:lnTo>
                    <a:pt x="2551" y="0"/>
                  </a:lnTo>
                  <a:cubicBezTo>
                    <a:pt x="2267" y="611"/>
                    <a:pt x="1905" y="1182"/>
                    <a:pt x="1472" y="1698"/>
                  </a:cubicBezTo>
                  <a:cubicBezTo>
                    <a:pt x="1258" y="1895"/>
                    <a:pt x="1106" y="2151"/>
                    <a:pt x="875" y="2334"/>
                  </a:cubicBezTo>
                  <a:cubicBezTo>
                    <a:pt x="599" y="2606"/>
                    <a:pt x="283" y="2845"/>
                    <a:pt x="58" y="3164"/>
                  </a:cubicBezTo>
                  <a:cubicBezTo>
                    <a:pt x="0" y="3301"/>
                    <a:pt x="122" y="3400"/>
                    <a:pt x="214" y="3482"/>
                  </a:cubicBezTo>
                  <a:cubicBezTo>
                    <a:pt x="478" y="3322"/>
                    <a:pt x="762" y="3182"/>
                    <a:pt x="974" y="2952"/>
                  </a:cubicBezTo>
                  <a:cubicBezTo>
                    <a:pt x="1619" y="2233"/>
                    <a:pt x="2053" y="1353"/>
                    <a:pt x="2385" y="452"/>
                  </a:cubicBezTo>
                  <a:cubicBezTo>
                    <a:pt x="2434" y="299"/>
                    <a:pt x="2585" y="171"/>
                    <a:pt x="2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 rot="3719652">
              <a:off x="2214238" y="1581144"/>
              <a:ext cx="1127725" cy="516451"/>
            </a:xfrm>
            <a:custGeom>
              <a:avLst/>
              <a:gdLst/>
              <a:ahLst/>
              <a:cxnLst/>
              <a:rect l="l" t="t" r="r" b="b"/>
              <a:pathLst>
                <a:path w="23548" h="10784" extrusionOk="0">
                  <a:moveTo>
                    <a:pt x="95" y="0"/>
                  </a:moveTo>
                  <a:cubicBezTo>
                    <a:pt x="63" y="0"/>
                    <a:pt x="31" y="3"/>
                    <a:pt x="0" y="6"/>
                  </a:cubicBezTo>
                  <a:cubicBezTo>
                    <a:pt x="109" y="89"/>
                    <a:pt x="256" y="73"/>
                    <a:pt x="377" y="129"/>
                  </a:cubicBezTo>
                  <a:cubicBezTo>
                    <a:pt x="1500" y="559"/>
                    <a:pt x="2641" y="944"/>
                    <a:pt x="3805" y="1243"/>
                  </a:cubicBezTo>
                  <a:cubicBezTo>
                    <a:pt x="4766" y="1497"/>
                    <a:pt x="5742" y="1693"/>
                    <a:pt x="6719" y="1875"/>
                  </a:cubicBezTo>
                  <a:cubicBezTo>
                    <a:pt x="8951" y="2299"/>
                    <a:pt x="11181" y="2806"/>
                    <a:pt x="13299" y="3646"/>
                  </a:cubicBezTo>
                  <a:cubicBezTo>
                    <a:pt x="14461" y="4091"/>
                    <a:pt x="15586" y="4630"/>
                    <a:pt x="16686" y="5211"/>
                  </a:cubicBezTo>
                  <a:cubicBezTo>
                    <a:pt x="17779" y="5769"/>
                    <a:pt x="18860" y="6354"/>
                    <a:pt x="19896" y="7012"/>
                  </a:cubicBezTo>
                  <a:cubicBezTo>
                    <a:pt x="20563" y="7451"/>
                    <a:pt x="21227" y="7917"/>
                    <a:pt x="21748" y="8529"/>
                  </a:cubicBezTo>
                  <a:cubicBezTo>
                    <a:pt x="22070" y="8940"/>
                    <a:pt x="22479" y="9267"/>
                    <a:pt x="22810" y="9668"/>
                  </a:cubicBezTo>
                  <a:cubicBezTo>
                    <a:pt x="23095" y="10012"/>
                    <a:pt x="23303" y="10411"/>
                    <a:pt x="23547" y="10783"/>
                  </a:cubicBezTo>
                  <a:cubicBezTo>
                    <a:pt x="23458" y="10246"/>
                    <a:pt x="23107" y="9803"/>
                    <a:pt x="22788" y="9382"/>
                  </a:cubicBezTo>
                  <a:cubicBezTo>
                    <a:pt x="22604" y="9158"/>
                    <a:pt x="22432" y="8920"/>
                    <a:pt x="22207" y="8735"/>
                  </a:cubicBezTo>
                  <a:cubicBezTo>
                    <a:pt x="20420" y="6940"/>
                    <a:pt x="18310" y="5501"/>
                    <a:pt x="16108" y="4259"/>
                  </a:cubicBezTo>
                  <a:cubicBezTo>
                    <a:pt x="13996" y="3038"/>
                    <a:pt x="11728" y="2086"/>
                    <a:pt x="9367" y="1460"/>
                  </a:cubicBezTo>
                  <a:cubicBezTo>
                    <a:pt x="7117" y="841"/>
                    <a:pt x="4796" y="543"/>
                    <a:pt x="2483" y="263"/>
                  </a:cubicBezTo>
                  <a:cubicBezTo>
                    <a:pt x="1751" y="177"/>
                    <a:pt x="1016" y="109"/>
                    <a:pt x="281" y="49"/>
                  </a:cubicBezTo>
                  <a:cubicBezTo>
                    <a:pt x="225" y="11"/>
                    <a:pt x="161" y="0"/>
                    <a:pt x="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 rot="3719652">
              <a:off x="2310853" y="1571834"/>
              <a:ext cx="981419" cy="367511"/>
            </a:xfrm>
            <a:custGeom>
              <a:avLst/>
              <a:gdLst/>
              <a:ahLst/>
              <a:cxnLst/>
              <a:rect l="l" t="t" r="r" b="b"/>
              <a:pathLst>
                <a:path w="20493" h="7674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19"/>
                    <a:pt x="259" y="178"/>
                    <a:pt x="404" y="227"/>
                  </a:cubicBezTo>
                  <a:cubicBezTo>
                    <a:pt x="1050" y="556"/>
                    <a:pt x="1710" y="866"/>
                    <a:pt x="2397" y="1099"/>
                  </a:cubicBezTo>
                  <a:cubicBezTo>
                    <a:pt x="3501" y="1458"/>
                    <a:pt x="4636" y="1709"/>
                    <a:pt x="5765" y="1977"/>
                  </a:cubicBezTo>
                  <a:cubicBezTo>
                    <a:pt x="8201" y="2545"/>
                    <a:pt x="10589" y="3297"/>
                    <a:pt x="12938" y="4154"/>
                  </a:cubicBezTo>
                  <a:cubicBezTo>
                    <a:pt x="15063" y="4924"/>
                    <a:pt x="17138" y="5831"/>
                    <a:pt x="19136" y="6888"/>
                  </a:cubicBezTo>
                  <a:cubicBezTo>
                    <a:pt x="19599" y="7132"/>
                    <a:pt x="20062" y="7378"/>
                    <a:pt x="20492" y="7674"/>
                  </a:cubicBezTo>
                  <a:cubicBezTo>
                    <a:pt x="20416" y="7560"/>
                    <a:pt x="20306" y="7474"/>
                    <a:pt x="20178" y="7428"/>
                  </a:cubicBezTo>
                  <a:cubicBezTo>
                    <a:pt x="19272" y="6792"/>
                    <a:pt x="18307" y="6252"/>
                    <a:pt x="17334" y="5729"/>
                  </a:cubicBezTo>
                  <a:cubicBezTo>
                    <a:pt x="15991" y="5025"/>
                    <a:pt x="14655" y="4304"/>
                    <a:pt x="13240" y="3754"/>
                  </a:cubicBezTo>
                  <a:cubicBezTo>
                    <a:pt x="10993" y="2833"/>
                    <a:pt x="8614" y="2290"/>
                    <a:pt x="6236" y="1827"/>
                  </a:cubicBezTo>
                  <a:cubicBezTo>
                    <a:pt x="4109" y="1414"/>
                    <a:pt x="1989" y="87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 rot="3719652">
              <a:off x="2261836" y="1640453"/>
              <a:ext cx="1022845" cy="428476"/>
            </a:xfrm>
            <a:custGeom>
              <a:avLst/>
              <a:gdLst/>
              <a:ahLst/>
              <a:cxnLst/>
              <a:rect l="l" t="t" r="r" b="b"/>
              <a:pathLst>
                <a:path w="21358" h="8947" extrusionOk="0">
                  <a:moveTo>
                    <a:pt x="1" y="1"/>
                  </a:moveTo>
                  <a:cubicBezTo>
                    <a:pt x="110" y="126"/>
                    <a:pt x="274" y="179"/>
                    <a:pt x="425" y="239"/>
                  </a:cubicBezTo>
                  <a:cubicBezTo>
                    <a:pt x="1344" y="773"/>
                    <a:pt x="2269" y="1301"/>
                    <a:pt x="3232" y="1757"/>
                  </a:cubicBezTo>
                  <a:cubicBezTo>
                    <a:pt x="5257" y="2740"/>
                    <a:pt x="7405" y="3433"/>
                    <a:pt x="9564" y="4051"/>
                  </a:cubicBezTo>
                  <a:cubicBezTo>
                    <a:pt x="11774" y="4692"/>
                    <a:pt x="13993" y="5316"/>
                    <a:pt x="16145" y="6134"/>
                  </a:cubicBezTo>
                  <a:cubicBezTo>
                    <a:pt x="17462" y="6629"/>
                    <a:pt x="18715" y="7278"/>
                    <a:pt x="19914" y="8010"/>
                  </a:cubicBezTo>
                  <a:cubicBezTo>
                    <a:pt x="20402" y="8312"/>
                    <a:pt x="20913" y="8582"/>
                    <a:pt x="21357" y="8946"/>
                  </a:cubicBezTo>
                  <a:cubicBezTo>
                    <a:pt x="21097" y="8690"/>
                    <a:pt x="20880" y="8396"/>
                    <a:pt x="20652" y="8110"/>
                  </a:cubicBezTo>
                  <a:cubicBezTo>
                    <a:pt x="20175" y="7656"/>
                    <a:pt x="19594" y="7333"/>
                    <a:pt x="19039" y="6986"/>
                  </a:cubicBezTo>
                  <a:cubicBezTo>
                    <a:pt x="16882" y="5795"/>
                    <a:pt x="14628" y="4779"/>
                    <a:pt x="12334" y="3879"/>
                  </a:cubicBezTo>
                  <a:cubicBezTo>
                    <a:pt x="10072" y="3033"/>
                    <a:pt x="7794" y="2218"/>
                    <a:pt x="5453" y="1622"/>
                  </a:cubicBezTo>
                  <a:cubicBezTo>
                    <a:pt x="4507" y="1373"/>
                    <a:pt x="3552" y="1161"/>
                    <a:pt x="2607" y="910"/>
                  </a:cubicBezTo>
                  <a:cubicBezTo>
                    <a:pt x="1895" y="726"/>
                    <a:pt x="1184" y="533"/>
                    <a:pt x="506" y="243"/>
                  </a:cubicBezTo>
                  <a:cubicBezTo>
                    <a:pt x="332" y="174"/>
                    <a:pt x="186" y="4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 rot="3719652">
              <a:off x="2221914" y="1648729"/>
              <a:ext cx="1066856" cy="466836"/>
            </a:xfrm>
            <a:custGeom>
              <a:avLst/>
              <a:gdLst/>
              <a:ahLst/>
              <a:cxnLst/>
              <a:rect l="l" t="t" r="r" b="b"/>
              <a:pathLst>
                <a:path w="22277" h="9748" extrusionOk="0">
                  <a:moveTo>
                    <a:pt x="1" y="0"/>
                  </a:moveTo>
                  <a:cubicBezTo>
                    <a:pt x="238" y="194"/>
                    <a:pt x="457" y="407"/>
                    <a:pt x="690" y="606"/>
                  </a:cubicBezTo>
                  <a:cubicBezTo>
                    <a:pt x="1046" y="995"/>
                    <a:pt x="1488" y="1295"/>
                    <a:pt x="1906" y="1613"/>
                  </a:cubicBezTo>
                  <a:cubicBezTo>
                    <a:pt x="3891" y="3086"/>
                    <a:pt x="6026" y="4385"/>
                    <a:pt x="8348" y="5252"/>
                  </a:cubicBezTo>
                  <a:cubicBezTo>
                    <a:pt x="10387" y="6055"/>
                    <a:pt x="12555" y="6427"/>
                    <a:pt x="14677" y="6939"/>
                  </a:cubicBezTo>
                  <a:cubicBezTo>
                    <a:pt x="15780" y="7204"/>
                    <a:pt x="16890" y="7451"/>
                    <a:pt x="17979" y="7777"/>
                  </a:cubicBezTo>
                  <a:cubicBezTo>
                    <a:pt x="18043" y="7775"/>
                    <a:pt x="18109" y="7746"/>
                    <a:pt x="18173" y="7746"/>
                  </a:cubicBezTo>
                  <a:cubicBezTo>
                    <a:pt x="18201" y="7746"/>
                    <a:pt x="18228" y="7751"/>
                    <a:pt x="18255" y="7766"/>
                  </a:cubicBezTo>
                  <a:cubicBezTo>
                    <a:pt x="18708" y="7962"/>
                    <a:pt x="19188" y="8087"/>
                    <a:pt x="19640" y="8290"/>
                  </a:cubicBezTo>
                  <a:cubicBezTo>
                    <a:pt x="20364" y="8607"/>
                    <a:pt x="21066" y="8975"/>
                    <a:pt x="21738" y="9392"/>
                  </a:cubicBezTo>
                  <a:cubicBezTo>
                    <a:pt x="21931" y="9492"/>
                    <a:pt x="22070" y="9670"/>
                    <a:pt x="22277" y="9748"/>
                  </a:cubicBezTo>
                  <a:cubicBezTo>
                    <a:pt x="22113" y="9552"/>
                    <a:pt x="21882" y="9433"/>
                    <a:pt x="21693" y="9268"/>
                  </a:cubicBezTo>
                  <a:cubicBezTo>
                    <a:pt x="21342" y="8947"/>
                    <a:pt x="20953" y="8674"/>
                    <a:pt x="20545" y="8433"/>
                  </a:cubicBezTo>
                  <a:cubicBezTo>
                    <a:pt x="19651" y="7893"/>
                    <a:pt x="18762" y="7340"/>
                    <a:pt x="17813" y="6899"/>
                  </a:cubicBezTo>
                  <a:cubicBezTo>
                    <a:pt x="15773" y="5950"/>
                    <a:pt x="13610" y="5308"/>
                    <a:pt x="11460" y="4665"/>
                  </a:cubicBezTo>
                  <a:cubicBezTo>
                    <a:pt x="9334" y="4041"/>
                    <a:pt x="7190" y="3460"/>
                    <a:pt x="5131" y="2633"/>
                  </a:cubicBezTo>
                  <a:cubicBezTo>
                    <a:pt x="3368" y="1939"/>
                    <a:pt x="1685" y="1042"/>
                    <a:pt x="87" y="28"/>
                  </a:cubicBezTo>
                  <a:cubicBezTo>
                    <a:pt x="66" y="22"/>
                    <a:pt x="22" y="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 rot="3719652">
              <a:off x="2328945" y="1818192"/>
              <a:ext cx="780327" cy="278244"/>
            </a:xfrm>
            <a:custGeom>
              <a:avLst/>
              <a:gdLst/>
              <a:ahLst/>
              <a:cxnLst/>
              <a:rect l="l" t="t" r="r" b="b"/>
              <a:pathLst>
                <a:path w="16294" h="5810" extrusionOk="0">
                  <a:moveTo>
                    <a:pt x="1" y="0"/>
                  </a:moveTo>
                  <a:cubicBezTo>
                    <a:pt x="91" y="135"/>
                    <a:pt x="258" y="174"/>
                    <a:pt x="379" y="274"/>
                  </a:cubicBezTo>
                  <a:cubicBezTo>
                    <a:pt x="2245" y="1665"/>
                    <a:pt x="4300" y="2814"/>
                    <a:pt x="6501" y="3582"/>
                  </a:cubicBezTo>
                  <a:cubicBezTo>
                    <a:pt x="8534" y="4356"/>
                    <a:pt x="10680" y="4759"/>
                    <a:pt x="12823" y="5088"/>
                  </a:cubicBezTo>
                  <a:cubicBezTo>
                    <a:pt x="13859" y="5247"/>
                    <a:pt x="14909" y="5355"/>
                    <a:pt x="15918" y="5648"/>
                  </a:cubicBezTo>
                  <a:cubicBezTo>
                    <a:pt x="16056" y="5673"/>
                    <a:pt x="16158" y="5776"/>
                    <a:pt x="16293" y="5810"/>
                  </a:cubicBezTo>
                  <a:cubicBezTo>
                    <a:pt x="16229" y="5704"/>
                    <a:pt x="16100" y="5689"/>
                    <a:pt x="16004" y="5629"/>
                  </a:cubicBezTo>
                  <a:cubicBezTo>
                    <a:pt x="15758" y="5464"/>
                    <a:pt x="15508" y="5307"/>
                    <a:pt x="15250" y="5160"/>
                  </a:cubicBezTo>
                  <a:cubicBezTo>
                    <a:pt x="14642" y="4960"/>
                    <a:pt x="14042" y="4731"/>
                    <a:pt x="13422" y="4568"/>
                  </a:cubicBezTo>
                  <a:cubicBezTo>
                    <a:pt x="11400" y="4045"/>
                    <a:pt x="9358" y="3608"/>
                    <a:pt x="7327" y="3128"/>
                  </a:cubicBezTo>
                  <a:cubicBezTo>
                    <a:pt x="6377" y="2900"/>
                    <a:pt x="5438" y="2626"/>
                    <a:pt x="4524" y="2278"/>
                  </a:cubicBezTo>
                  <a:cubicBezTo>
                    <a:pt x="3065" y="1745"/>
                    <a:pt x="1666" y="1059"/>
                    <a:pt x="349" y="236"/>
                  </a:cubicBezTo>
                  <a:cubicBezTo>
                    <a:pt x="247" y="138"/>
                    <a:pt x="129" y="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 rot="3719652">
              <a:off x="1401572" y="1658683"/>
              <a:ext cx="2339114" cy="1826112"/>
            </a:xfrm>
            <a:custGeom>
              <a:avLst/>
              <a:gdLst/>
              <a:ahLst/>
              <a:cxnLst/>
              <a:rect l="l" t="t" r="r" b="b"/>
              <a:pathLst>
                <a:path w="48843" h="38131" extrusionOk="0">
                  <a:moveTo>
                    <a:pt x="1388" y="2978"/>
                  </a:moveTo>
                  <a:lnTo>
                    <a:pt x="1388" y="2978"/>
                  </a:lnTo>
                  <a:cubicBezTo>
                    <a:pt x="3377" y="3852"/>
                    <a:pt x="5497" y="4392"/>
                    <a:pt x="7624" y="4805"/>
                  </a:cubicBezTo>
                  <a:cubicBezTo>
                    <a:pt x="10002" y="5268"/>
                    <a:pt x="12380" y="5811"/>
                    <a:pt x="14628" y="6732"/>
                  </a:cubicBezTo>
                  <a:cubicBezTo>
                    <a:pt x="16042" y="7283"/>
                    <a:pt x="17379" y="8004"/>
                    <a:pt x="18721" y="8707"/>
                  </a:cubicBezTo>
                  <a:cubicBezTo>
                    <a:pt x="19695" y="9230"/>
                    <a:pt x="20660" y="9772"/>
                    <a:pt x="21564" y="10406"/>
                  </a:cubicBezTo>
                  <a:cubicBezTo>
                    <a:pt x="21694" y="10453"/>
                    <a:pt x="21804" y="10538"/>
                    <a:pt x="21879" y="10653"/>
                  </a:cubicBezTo>
                  <a:cubicBezTo>
                    <a:pt x="21448" y="10357"/>
                    <a:pt x="20987" y="10110"/>
                    <a:pt x="20524" y="9868"/>
                  </a:cubicBezTo>
                  <a:cubicBezTo>
                    <a:pt x="18526" y="8809"/>
                    <a:pt x="16450" y="7902"/>
                    <a:pt x="14326" y="7134"/>
                  </a:cubicBezTo>
                  <a:cubicBezTo>
                    <a:pt x="11977" y="6276"/>
                    <a:pt x="9589" y="5524"/>
                    <a:pt x="7152" y="4956"/>
                  </a:cubicBezTo>
                  <a:cubicBezTo>
                    <a:pt x="6024" y="4688"/>
                    <a:pt x="4889" y="4436"/>
                    <a:pt x="3784" y="4077"/>
                  </a:cubicBezTo>
                  <a:cubicBezTo>
                    <a:pt x="3097" y="3844"/>
                    <a:pt x="2438" y="3536"/>
                    <a:pt x="1791" y="3206"/>
                  </a:cubicBezTo>
                  <a:cubicBezTo>
                    <a:pt x="1646" y="3156"/>
                    <a:pt x="1492" y="3097"/>
                    <a:pt x="1388" y="2978"/>
                  </a:cubicBezTo>
                  <a:close/>
                  <a:moveTo>
                    <a:pt x="2506" y="3836"/>
                  </a:moveTo>
                  <a:cubicBezTo>
                    <a:pt x="2691" y="3880"/>
                    <a:pt x="2838" y="4009"/>
                    <a:pt x="3011" y="4078"/>
                  </a:cubicBezTo>
                  <a:lnTo>
                    <a:pt x="3011" y="4077"/>
                  </a:lnTo>
                  <a:cubicBezTo>
                    <a:pt x="3687" y="4368"/>
                    <a:pt x="4400" y="4561"/>
                    <a:pt x="5110" y="4745"/>
                  </a:cubicBezTo>
                  <a:cubicBezTo>
                    <a:pt x="6056" y="4996"/>
                    <a:pt x="7012" y="5208"/>
                    <a:pt x="7958" y="5457"/>
                  </a:cubicBezTo>
                  <a:cubicBezTo>
                    <a:pt x="10299" y="6053"/>
                    <a:pt x="12577" y="6868"/>
                    <a:pt x="14838" y="7714"/>
                  </a:cubicBezTo>
                  <a:cubicBezTo>
                    <a:pt x="17133" y="8614"/>
                    <a:pt x="19385" y="9630"/>
                    <a:pt x="21544" y="10821"/>
                  </a:cubicBezTo>
                  <a:cubicBezTo>
                    <a:pt x="22099" y="11168"/>
                    <a:pt x="22679" y="11491"/>
                    <a:pt x="23155" y="11945"/>
                  </a:cubicBezTo>
                  <a:cubicBezTo>
                    <a:pt x="23385" y="12229"/>
                    <a:pt x="23601" y="12525"/>
                    <a:pt x="23861" y="12781"/>
                  </a:cubicBezTo>
                  <a:cubicBezTo>
                    <a:pt x="23418" y="12417"/>
                    <a:pt x="22906" y="12147"/>
                    <a:pt x="22419" y="11845"/>
                  </a:cubicBezTo>
                  <a:cubicBezTo>
                    <a:pt x="21220" y="11112"/>
                    <a:pt x="19967" y="10464"/>
                    <a:pt x="18649" y="9969"/>
                  </a:cubicBezTo>
                  <a:cubicBezTo>
                    <a:pt x="16498" y="9150"/>
                    <a:pt x="14279" y="8527"/>
                    <a:pt x="12069" y="7886"/>
                  </a:cubicBezTo>
                  <a:cubicBezTo>
                    <a:pt x="9909" y="7268"/>
                    <a:pt x="7760" y="6574"/>
                    <a:pt x="5736" y="5591"/>
                  </a:cubicBezTo>
                  <a:cubicBezTo>
                    <a:pt x="4774" y="5136"/>
                    <a:pt x="3849" y="4608"/>
                    <a:pt x="2929" y="4074"/>
                  </a:cubicBezTo>
                  <a:cubicBezTo>
                    <a:pt x="2779" y="4014"/>
                    <a:pt x="2614" y="3961"/>
                    <a:pt x="2506" y="3836"/>
                  </a:cubicBezTo>
                  <a:close/>
                  <a:moveTo>
                    <a:pt x="6399" y="7408"/>
                  </a:moveTo>
                  <a:cubicBezTo>
                    <a:pt x="6528" y="7467"/>
                    <a:pt x="6645" y="7546"/>
                    <a:pt x="6747" y="7644"/>
                  </a:cubicBezTo>
                  <a:cubicBezTo>
                    <a:pt x="8064" y="8469"/>
                    <a:pt x="9463" y="9153"/>
                    <a:pt x="10924" y="9687"/>
                  </a:cubicBezTo>
                  <a:cubicBezTo>
                    <a:pt x="11837" y="10034"/>
                    <a:pt x="12776" y="10308"/>
                    <a:pt x="13725" y="10536"/>
                  </a:cubicBezTo>
                  <a:cubicBezTo>
                    <a:pt x="15758" y="11016"/>
                    <a:pt x="17800" y="11453"/>
                    <a:pt x="19820" y="11976"/>
                  </a:cubicBezTo>
                  <a:cubicBezTo>
                    <a:pt x="20441" y="12139"/>
                    <a:pt x="21041" y="12369"/>
                    <a:pt x="21650" y="12568"/>
                  </a:cubicBezTo>
                  <a:cubicBezTo>
                    <a:pt x="21906" y="12715"/>
                    <a:pt x="22156" y="12872"/>
                    <a:pt x="22402" y="13037"/>
                  </a:cubicBezTo>
                  <a:cubicBezTo>
                    <a:pt x="22499" y="13097"/>
                    <a:pt x="22627" y="13112"/>
                    <a:pt x="22692" y="13218"/>
                  </a:cubicBezTo>
                  <a:cubicBezTo>
                    <a:pt x="22558" y="13184"/>
                    <a:pt x="22455" y="13081"/>
                    <a:pt x="22316" y="13056"/>
                  </a:cubicBezTo>
                  <a:cubicBezTo>
                    <a:pt x="21308" y="12763"/>
                    <a:pt x="20259" y="12655"/>
                    <a:pt x="19222" y="12496"/>
                  </a:cubicBezTo>
                  <a:cubicBezTo>
                    <a:pt x="17079" y="12167"/>
                    <a:pt x="14932" y="11763"/>
                    <a:pt x="12899" y="10990"/>
                  </a:cubicBezTo>
                  <a:cubicBezTo>
                    <a:pt x="10698" y="10222"/>
                    <a:pt x="8644" y="9073"/>
                    <a:pt x="6779" y="7682"/>
                  </a:cubicBezTo>
                  <a:cubicBezTo>
                    <a:pt x="6657" y="7582"/>
                    <a:pt x="6491" y="7543"/>
                    <a:pt x="6399" y="7408"/>
                  </a:cubicBezTo>
                  <a:close/>
                  <a:moveTo>
                    <a:pt x="1270" y="2678"/>
                  </a:moveTo>
                  <a:cubicBezTo>
                    <a:pt x="1335" y="2678"/>
                    <a:pt x="1400" y="2688"/>
                    <a:pt x="1456" y="2726"/>
                  </a:cubicBezTo>
                  <a:cubicBezTo>
                    <a:pt x="2191" y="2786"/>
                    <a:pt x="2926" y="2854"/>
                    <a:pt x="3658" y="2940"/>
                  </a:cubicBezTo>
                  <a:cubicBezTo>
                    <a:pt x="5971" y="3220"/>
                    <a:pt x="8292" y="3518"/>
                    <a:pt x="10543" y="4137"/>
                  </a:cubicBezTo>
                  <a:cubicBezTo>
                    <a:pt x="12903" y="4763"/>
                    <a:pt x="15172" y="5715"/>
                    <a:pt x="17283" y="6936"/>
                  </a:cubicBezTo>
                  <a:cubicBezTo>
                    <a:pt x="19485" y="8178"/>
                    <a:pt x="21595" y="9617"/>
                    <a:pt x="23383" y="11412"/>
                  </a:cubicBezTo>
                  <a:cubicBezTo>
                    <a:pt x="23607" y="11597"/>
                    <a:pt x="23779" y="11835"/>
                    <a:pt x="23963" y="12059"/>
                  </a:cubicBezTo>
                  <a:cubicBezTo>
                    <a:pt x="24283" y="12480"/>
                    <a:pt x="24633" y="12923"/>
                    <a:pt x="24724" y="13460"/>
                  </a:cubicBezTo>
                  <a:cubicBezTo>
                    <a:pt x="24478" y="13088"/>
                    <a:pt x="24271" y="12689"/>
                    <a:pt x="23986" y="12345"/>
                  </a:cubicBezTo>
                  <a:cubicBezTo>
                    <a:pt x="23654" y="11945"/>
                    <a:pt x="23245" y="11617"/>
                    <a:pt x="22923" y="11208"/>
                  </a:cubicBezTo>
                  <a:cubicBezTo>
                    <a:pt x="22403" y="10594"/>
                    <a:pt x="21738" y="10129"/>
                    <a:pt x="21071" y="9689"/>
                  </a:cubicBezTo>
                  <a:cubicBezTo>
                    <a:pt x="20035" y="9031"/>
                    <a:pt x="18956" y="8446"/>
                    <a:pt x="17862" y="7888"/>
                  </a:cubicBezTo>
                  <a:cubicBezTo>
                    <a:pt x="16762" y="7307"/>
                    <a:pt x="15638" y="6768"/>
                    <a:pt x="14475" y="6323"/>
                  </a:cubicBezTo>
                  <a:cubicBezTo>
                    <a:pt x="12357" y="5483"/>
                    <a:pt x="10126" y="4976"/>
                    <a:pt x="7894" y="4552"/>
                  </a:cubicBezTo>
                  <a:cubicBezTo>
                    <a:pt x="6917" y="4370"/>
                    <a:pt x="5941" y="4174"/>
                    <a:pt x="4980" y="3920"/>
                  </a:cubicBezTo>
                  <a:cubicBezTo>
                    <a:pt x="3817" y="3621"/>
                    <a:pt x="2675" y="3237"/>
                    <a:pt x="1554" y="2806"/>
                  </a:cubicBezTo>
                  <a:cubicBezTo>
                    <a:pt x="1432" y="2749"/>
                    <a:pt x="1284" y="2766"/>
                    <a:pt x="1175" y="2683"/>
                  </a:cubicBezTo>
                  <a:cubicBezTo>
                    <a:pt x="1206" y="2680"/>
                    <a:pt x="1238" y="2678"/>
                    <a:pt x="1270" y="2678"/>
                  </a:cubicBezTo>
                  <a:close/>
                  <a:moveTo>
                    <a:pt x="2375" y="4034"/>
                  </a:moveTo>
                  <a:cubicBezTo>
                    <a:pt x="2398" y="4042"/>
                    <a:pt x="2442" y="4056"/>
                    <a:pt x="2463" y="4062"/>
                  </a:cubicBezTo>
                  <a:cubicBezTo>
                    <a:pt x="4060" y="5076"/>
                    <a:pt x="5743" y="5972"/>
                    <a:pt x="7507" y="6667"/>
                  </a:cubicBezTo>
                  <a:cubicBezTo>
                    <a:pt x="9566" y="7492"/>
                    <a:pt x="11709" y="8075"/>
                    <a:pt x="13836" y="8699"/>
                  </a:cubicBezTo>
                  <a:cubicBezTo>
                    <a:pt x="15986" y="9342"/>
                    <a:pt x="18149" y="9985"/>
                    <a:pt x="20188" y="10933"/>
                  </a:cubicBezTo>
                  <a:cubicBezTo>
                    <a:pt x="21136" y="11374"/>
                    <a:pt x="22026" y="11925"/>
                    <a:pt x="22919" y="12467"/>
                  </a:cubicBezTo>
                  <a:cubicBezTo>
                    <a:pt x="23327" y="12708"/>
                    <a:pt x="23717" y="12981"/>
                    <a:pt x="24067" y="13302"/>
                  </a:cubicBezTo>
                  <a:cubicBezTo>
                    <a:pt x="24258" y="13468"/>
                    <a:pt x="24489" y="13584"/>
                    <a:pt x="24652" y="13782"/>
                  </a:cubicBezTo>
                  <a:cubicBezTo>
                    <a:pt x="24445" y="13704"/>
                    <a:pt x="24306" y="13524"/>
                    <a:pt x="24113" y="13424"/>
                  </a:cubicBezTo>
                  <a:cubicBezTo>
                    <a:pt x="23441" y="13009"/>
                    <a:pt x="22740" y="12641"/>
                    <a:pt x="22016" y="12323"/>
                  </a:cubicBezTo>
                  <a:cubicBezTo>
                    <a:pt x="21564" y="12121"/>
                    <a:pt x="21083" y="11996"/>
                    <a:pt x="20629" y="11799"/>
                  </a:cubicBezTo>
                  <a:cubicBezTo>
                    <a:pt x="20603" y="11784"/>
                    <a:pt x="20577" y="11779"/>
                    <a:pt x="20550" y="11779"/>
                  </a:cubicBezTo>
                  <a:cubicBezTo>
                    <a:pt x="20485" y="11779"/>
                    <a:pt x="20418" y="11809"/>
                    <a:pt x="20353" y="11811"/>
                  </a:cubicBezTo>
                  <a:cubicBezTo>
                    <a:pt x="19265" y="11485"/>
                    <a:pt x="18156" y="11238"/>
                    <a:pt x="17051" y="10973"/>
                  </a:cubicBezTo>
                  <a:cubicBezTo>
                    <a:pt x="14930" y="10461"/>
                    <a:pt x="12761" y="10089"/>
                    <a:pt x="10722" y="9286"/>
                  </a:cubicBezTo>
                  <a:cubicBezTo>
                    <a:pt x="8400" y="8419"/>
                    <a:pt x="6265" y="7120"/>
                    <a:pt x="4282" y="5647"/>
                  </a:cubicBezTo>
                  <a:cubicBezTo>
                    <a:pt x="3861" y="5329"/>
                    <a:pt x="3421" y="5031"/>
                    <a:pt x="3065" y="4640"/>
                  </a:cubicBezTo>
                  <a:cubicBezTo>
                    <a:pt x="2831" y="4441"/>
                    <a:pt x="2613" y="4226"/>
                    <a:pt x="2375" y="4034"/>
                  </a:cubicBezTo>
                  <a:close/>
                  <a:moveTo>
                    <a:pt x="12373" y="11100"/>
                  </a:moveTo>
                  <a:cubicBezTo>
                    <a:pt x="12575" y="11165"/>
                    <a:pt x="12777" y="11229"/>
                    <a:pt x="12963" y="11329"/>
                  </a:cubicBezTo>
                  <a:cubicBezTo>
                    <a:pt x="14779" y="12021"/>
                    <a:pt x="16694" y="12396"/>
                    <a:pt x="18608" y="12708"/>
                  </a:cubicBezTo>
                  <a:cubicBezTo>
                    <a:pt x="19784" y="12921"/>
                    <a:pt x="20987" y="13007"/>
                    <a:pt x="22139" y="13338"/>
                  </a:cubicBezTo>
                  <a:cubicBezTo>
                    <a:pt x="22596" y="13468"/>
                    <a:pt x="23030" y="13668"/>
                    <a:pt x="23465" y="13860"/>
                  </a:cubicBezTo>
                  <a:cubicBezTo>
                    <a:pt x="23449" y="13859"/>
                    <a:pt x="23415" y="13856"/>
                    <a:pt x="23399" y="13855"/>
                  </a:cubicBezTo>
                  <a:cubicBezTo>
                    <a:pt x="23137" y="13872"/>
                    <a:pt x="22874" y="13880"/>
                    <a:pt x="22611" y="13880"/>
                  </a:cubicBezTo>
                  <a:cubicBezTo>
                    <a:pt x="21574" y="13880"/>
                    <a:pt x="20537" y="13755"/>
                    <a:pt x="19521" y="13551"/>
                  </a:cubicBezTo>
                  <a:cubicBezTo>
                    <a:pt x="17251" y="13109"/>
                    <a:pt x="15072" y="12299"/>
                    <a:pt x="12961" y="11370"/>
                  </a:cubicBezTo>
                  <a:cubicBezTo>
                    <a:pt x="12768" y="11278"/>
                    <a:pt x="12527" y="11258"/>
                    <a:pt x="12373" y="11100"/>
                  </a:cubicBezTo>
                  <a:close/>
                  <a:moveTo>
                    <a:pt x="24189" y="2525"/>
                  </a:moveTo>
                  <a:lnTo>
                    <a:pt x="24189" y="2525"/>
                  </a:lnTo>
                  <a:cubicBezTo>
                    <a:pt x="24387" y="2687"/>
                    <a:pt x="24470" y="2945"/>
                    <a:pt x="24606" y="3158"/>
                  </a:cubicBezTo>
                  <a:cubicBezTo>
                    <a:pt x="25914" y="5229"/>
                    <a:pt x="27097" y="7375"/>
                    <a:pt x="28151" y="9586"/>
                  </a:cubicBezTo>
                  <a:cubicBezTo>
                    <a:pt x="29039" y="11406"/>
                    <a:pt x="29763" y="13300"/>
                    <a:pt x="30561" y="15161"/>
                  </a:cubicBezTo>
                  <a:cubicBezTo>
                    <a:pt x="30990" y="16143"/>
                    <a:pt x="31409" y="17137"/>
                    <a:pt x="31941" y="18069"/>
                  </a:cubicBezTo>
                  <a:cubicBezTo>
                    <a:pt x="31758" y="17888"/>
                    <a:pt x="31682" y="17634"/>
                    <a:pt x="31510" y="17445"/>
                  </a:cubicBezTo>
                  <a:cubicBezTo>
                    <a:pt x="30894" y="16561"/>
                    <a:pt x="30362" y="15618"/>
                    <a:pt x="29827" y="14683"/>
                  </a:cubicBezTo>
                  <a:cubicBezTo>
                    <a:pt x="29166" y="13491"/>
                    <a:pt x="28631" y="12235"/>
                    <a:pt x="28052" y="11002"/>
                  </a:cubicBezTo>
                  <a:cubicBezTo>
                    <a:pt x="27200" y="9193"/>
                    <a:pt x="26431" y="7346"/>
                    <a:pt x="25644" y="5507"/>
                  </a:cubicBezTo>
                  <a:cubicBezTo>
                    <a:pt x="25196" y="4496"/>
                    <a:pt x="24766" y="3470"/>
                    <a:pt x="24189" y="2525"/>
                  </a:cubicBezTo>
                  <a:close/>
                  <a:moveTo>
                    <a:pt x="24572" y="1929"/>
                  </a:moveTo>
                  <a:cubicBezTo>
                    <a:pt x="24921" y="2163"/>
                    <a:pt x="25210" y="2471"/>
                    <a:pt x="25556" y="2718"/>
                  </a:cubicBezTo>
                  <a:lnTo>
                    <a:pt x="25554" y="2718"/>
                  </a:lnTo>
                  <a:cubicBezTo>
                    <a:pt x="26209" y="3269"/>
                    <a:pt x="26888" y="3794"/>
                    <a:pt x="27500" y="4393"/>
                  </a:cubicBezTo>
                  <a:cubicBezTo>
                    <a:pt x="29266" y="6504"/>
                    <a:pt x="30733" y="8882"/>
                    <a:pt x="31753" y="11445"/>
                  </a:cubicBezTo>
                  <a:cubicBezTo>
                    <a:pt x="32636" y="13652"/>
                    <a:pt x="33280" y="15950"/>
                    <a:pt x="33765" y="18277"/>
                  </a:cubicBezTo>
                  <a:cubicBezTo>
                    <a:pt x="33960" y="19104"/>
                    <a:pt x="34115" y="19944"/>
                    <a:pt x="34380" y="20752"/>
                  </a:cubicBezTo>
                  <a:cubicBezTo>
                    <a:pt x="34283" y="20696"/>
                    <a:pt x="34277" y="20583"/>
                    <a:pt x="34249" y="20490"/>
                  </a:cubicBezTo>
                  <a:cubicBezTo>
                    <a:pt x="34065" y="20092"/>
                    <a:pt x="33869" y="19701"/>
                    <a:pt x="33696" y="19299"/>
                  </a:cubicBezTo>
                  <a:cubicBezTo>
                    <a:pt x="32333" y="16109"/>
                    <a:pt x="31458" y="12724"/>
                    <a:pt x="29917" y="9609"/>
                  </a:cubicBezTo>
                  <a:cubicBezTo>
                    <a:pt x="28728" y="7187"/>
                    <a:pt x="27189" y="4951"/>
                    <a:pt x="25469" y="2882"/>
                  </a:cubicBezTo>
                  <a:cubicBezTo>
                    <a:pt x="25314" y="2658"/>
                    <a:pt x="25121" y="2466"/>
                    <a:pt x="24933" y="2273"/>
                  </a:cubicBezTo>
                  <a:cubicBezTo>
                    <a:pt x="24792" y="2181"/>
                    <a:pt x="24669" y="2065"/>
                    <a:pt x="24572" y="1929"/>
                  </a:cubicBezTo>
                  <a:close/>
                  <a:moveTo>
                    <a:pt x="23525" y="1321"/>
                  </a:moveTo>
                  <a:lnTo>
                    <a:pt x="23525" y="1321"/>
                  </a:lnTo>
                  <a:cubicBezTo>
                    <a:pt x="23766" y="1425"/>
                    <a:pt x="23885" y="1653"/>
                    <a:pt x="24082" y="1809"/>
                  </a:cubicBezTo>
                  <a:lnTo>
                    <a:pt x="24081" y="1810"/>
                  </a:lnTo>
                  <a:cubicBezTo>
                    <a:pt x="24886" y="2566"/>
                    <a:pt x="25557" y="3448"/>
                    <a:pt x="26216" y="4328"/>
                  </a:cubicBezTo>
                  <a:cubicBezTo>
                    <a:pt x="26909" y="5253"/>
                    <a:pt x="27577" y="6199"/>
                    <a:pt x="28188" y="7182"/>
                  </a:cubicBezTo>
                  <a:cubicBezTo>
                    <a:pt x="29070" y="8595"/>
                    <a:pt x="29843" y="10081"/>
                    <a:pt x="30466" y="11628"/>
                  </a:cubicBezTo>
                  <a:cubicBezTo>
                    <a:pt x="31279" y="13619"/>
                    <a:pt x="31922" y="15674"/>
                    <a:pt x="32689" y="17684"/>
                  </a:cubicBezTo>
                  <a:cubicBezTo>
                    <a:pt x="33053" y="18645"/>
                    <a:pt x="33439" y="19603"/>
                    <a:pt x="33924" y="20510"/>
                  </a:cubicBezTo>
                  <a:lnTo>
                    <a:pt x="33905" y="20524"/>
                  </a:lnTo>
                  <a:cubicBezTo>
                    <a:pt x="33949" y="20587"/>
                    <a:pt x="33983" y="20655"/>
                    <a:pt x="34005" y="20728"/>
                  </a:cubicBezTo>
                  <a:cubicBezTo>
                    <a:pt x="34039" y="20784"/>
                    <a:pt x="34149" y="20850"/>
                    <a:pt x="34127" y="20914"/>
                  </a:cubicBezTo>
                  <a:cubicBezTo>
                    <a:pt x="33800" y="20500"/>
                    <a:pt x="33453" y="20090"/>
                    <a:pt x="33156" y="19649"/>
                  </a:cubicBezTo>
                  <a:cubicBezTo>
                    <a:pt x="32980" y="19451"/>
                    <a:pt x="32902" y="19191"/>
                    <a:pt x="32728" y="18991"/>
                  </a:cubicBezTo>
                  <a:cubicBezTo>
                    <a:pt x="30927" y="15871"/>
                    <a:pt x="29839" y="12412"/>
                    <a:pt x="28228" y="9201"/>
                  </a:cubicBezTo>
                  <a:cubicBezTo>
                    <a:pt x="27189" y="7042"/>
                    <a:pt x="26024" y="4947"/>
                    <a:pt x="24738" y="2925"/>
                  </a:cubicBezTo>
                  <a:cubicBezTo>
                    <a:pt x="24366" y="2366"/>
                    <a:pt x="23999" y="1799"/>
                    <a:pt x="23525" y="1321"/>
                  </a:cubicBezTo>
                  <a:close/>
                  <a:moveTo>
                    <a:pt x="21528" y="19033"/>
                  </a:moveTo>
                  <a:cubicBezTo>
                    <a:pt x="21584" y="19033"/>
                    <a:pt x="21640" y="19033"/>
                    <a:pt x="21696" y="19033"/>
                  </a:cubicBezTo>
                  <a:cubicBezTo>
                    <a:pt x="23791" y="19059"/>
                    <a:pt x="25881" y="19271"/>
                    <a:pt x="27951" y="19580"/>
                  </a:cubicBezTo>
                  <a:cubicBezTo>
                    <a:pt x="28110" y="19623"/>
                    <a:pt x="28291" y="19577"/>
                    <a:pt x="28435" y="19665"/>
                  </a:cubicBezTo>
                  <a:cubicBezTo>
                    <a:pt x="28460" y="19645"/>
                    <a:pt x="28486" y="19637"/>
                    <a:pt x="28513" y="19637"/>
                  </a:cubicBezTo>
                  <a:cubicBezTo>
                    <a:pt x="28568" y="19637"/>
                    <a:pt x="28626" y="19668"/>
                    <a:pt x="28680" y="19677"/>
                  </a:cubicBezTo>
                  <a:cubicBezTo>
                    <a:pt x="28827" y="19731"/>
                    <a:pt x="28998" y="19696"/>
                    <a:pt x="29128" y="19796"/>
                  </a:cubicBezTo>
                  <a:cubicBezTo>
                    <a:pt x="29160" y="19783"/>
                    <a:pt x="29190" y="19777"/>
                    <a:pt x="29221" y="19777"/>
                  </a:cubicBezTo>
                  <a:cubicBezTo>
                    <a:pt x="29326" y="19777"/>
                    <a:pt x="29429" y="19841"/>
                    <a:pt x="29535" y="19852"/>
                  </a:cubicBezTo>
                  <a:cubicBezTo>
                    <a:pt x="29910" y="19917"/>
                    <a:pt x="30267" y="20044"/>
                    <a:pt x="30630" y="20150"/>
                  </a:cubicBezTo>
                  <a:cubicBezTo>
                    <a:pt x="30989" y="20335"/>
                    <a:pt x="31414" y="20420"/>
                    <a:pt x="31689" y="20739"/>
                  </a:cubicBezTo>
                  <a:cubicBezTo>
                    <a:pt x="31395" y="20550"/>
                    <a:pt x="31074" y="20406"/>
                    <a:pt x="30759" y="20259"/>
                  </a:cubicBezTo>
                  <a:cubicBezTo>
                    <a:pt x="30362" y="20159"/>
                    <a:pt x="29987" y="19971"/>
                    <a:pt x="29580" y="19925"/>
                  </a:cubicBezTo>
                  <a:cubicBezTo>
                    <a:pt x="29186" y="19819"/>
                    <a:pt x="28784" y="19757"/>
                    <a:pt x="28386" y="19671"/>
                  </a:cubicBezTo>
                  <a:cubicBezTo>
                    <a:pt x="28363" y="19675"/>
                    <a:pt x="28318" y="19684"/>
                    <a:pt x="28295" y="19687"/>
                  </a:cubicBezTo>
                  <a:cubicBezTo>
                    <a:pt x="28224" y="19615"/>
                    <a:pt x="28116" y="19629"/>
                    <a:pt x="28026" y="19612"/>
                  </a:cubicBezTo>
                  <a:cubicBezTo>
                    <a:pt x="26779" y="19463"/>
                    <a:pt x="25522" y="19397"/>
                    <a:pt x="24267" y="19379"/>
                  </a:cubicBezTo>
                  <a:cubicBezTo>
                    <a:pt x="24154" y="19378"/>
                    <a:pt x="24040" y="19377"/>
                    <a:pt x="23926" y="19377"/>
                  </a:cubicBezTo>
                  <a:cubicBezTo>
                    <a:pt x="22017" y="19377"/>
                    <a:pt x="20099" y="19498"/>
                    <a:pt x="18226" y="19884"/>
                  </a:cubicBezTo>
                  <a:cubicBezTo>
                    <a:pt x="17411" y="20052"/>
                    <a:pt x="16605" y="20259"/>
                    <a:pt x="15790" y="20422"/>
                  </a:cubicBezTo>
                  <a:cubicBezTo>
                    <a:pt x="14648" y="20647"/>
                    <a:pt x="13489" y="20763"/>
                    <a:pt x="12332" y="20862"/>
                  </a:cubicBezTo>
                  <a:cubicBezTo>
                    <a:pt x="12207" y="20873"/>
                    <a:pt x="12083" y="20915"/>
                    <a:pt x="11957" y="20915"/>
                  </a:cubicBezTo>
                  <a:cubicBezTo>
                    <a:pt x="11936" y="20915"/>
                    <a:pt x="11915" y="20914"/>
                    <a:pt x="11894" y="20911"/>
                  </a:cubicBezTo>
                  <a:cubicBezTo>
                    <a:pt x="11900" y="20902"/>
                    <a:pt x="11908" y="20882"/>
                    <a:pt x="11912" y="20872"/>
                  </a:cubicBezTo>
                  <a:cubicBezTo>
                    <a:pt x="12136" y="20828"/>
                    <a:pt x="12368" y="20828"/>
                    <a:pt x="12588" y="20756"/>
                  </a:cubicBezTo>
                  <a:cubicBezTo>
                    <a:pt x="13792" y="20474"/>
                    <a:pt x="14964" y="20076"/>
                    <a:pt x="16157" y="19752"/>
                  </a:cubicBezTo>
                  <a:cubicBezTo>
                    <a:pt x="17903" y="19263"/>
                    <a:pt x="19717" y="19033"/>
                    <a:pt x="21528" y="19033"/>
                  </a:cubicBezTo>
                  <a:close/>
                  <a:moveTo>
                    <a:pt x="22731" y="794"/>
                  </a:moveTo>
                  <a:cubicBezTo>
                    <a:pt x="22803" y="851"/>
                    <a:pt x="22879" y="908"/>
                    <a:pt x="22926" y="992"/>
                  </a:cubicBezTo>
                  <a:cubicBezTo>
                    <a:pt x="24075" y="2523"/>
                    <a:pt x="24841" y="4298"/>
                    <a:pt x="25580" y="6055"/>
                  </a:cubicBezTo>
                  <a:cubicBezTo>
                    <a:pt x="26116" y="7335"/>
                    <a:pt x="26657" y="8613"/>
                    <a:pt x="27221" y="9881"/>
                  </a:cubicBezTo>
                  <a:cubicBezTo>
                    <a:pt x="27712" y="10950"/>
                    <a:pt x="28203" y="12020"/>
                    <a:pt x="28707" y="13083"/>
                  </a:cubicBezTo>
                  <a:cubicBezTo>
                    <a:pt x="29118" y="13974"/>
                    <a:pt x="29586" y="14835"/>
                    <a:pt x="30087" y="15678"/>
                  </a:cubicBezTo>
                  <a:cubicBezTo>
                    <a:pt x="30623" y="16611"/>
                    <a:pt x="31197" y="17528"/>
                    <a:pt x="31862" y="18375"/>
                  </a:cubicBezTo>
                  <a:cubicBezTo>
                    <a:pt x="32080" y="18721"/>
                    <a:pt x="32416" y="18975"/>
                    <a:pt x="32622" y="19329"/>
                  </a:cubicBezTo>
                  <a:cubicBezTo>
                    <a:pt x="32974" y="19893"/>
                    <a:pt x="33381" y="20422"/>
                    <a:pt x="33836" y="20906"/>
                  </a:cubicBezTo>
                  <a:cubicBezTo>
                    <a:pt x="33839" y="20916"/>
                    <a:pt x="33841" y="20938"/>
                    <a:pt x="33844" y="20947"/>
                  </a:cubicBezTo>
                  <a:cubicBezTo>
                    <a:pt x="33283" y="20398"/>
                    <a:pt x="32760" y="19805"/>
                    <a:pt x="32229" y="19224"/>
                  </a:cubicBezTo>
                  <a:cubicBezTo>
                    <a:pt x="32029" y="18913"/>
                    <a:pt x="31740" y="18673"/>
                    <a:pt x="31541" y="18361"/>
                  </a:cubicBezTo>
                  <a:cubicBezTo>
                    <a:pt x="31229" y="17984"/>
                    <a:pt x="30949" y="17582"/>
                    <a:pt x="30674" y="17178"/>
                  </a:cubicBezTo>
                  <a:cubicBezTo>
                    <a:pt x="30030" y="16246"/>
                    <a:pt x="29410" y="15297"/>
                    <a:pt x="28863" y="14304"/>
                  </a:cubicBezTo>
                  <a:cubicBezTo>
                    <a:pt x="28255" y="13224"/>
                    <a:pt x="27756" y="12089"/>
                    <a:pt x="27260" y="10956"/>
                  </a:cubicBezTo>
                  <a:cubicBezTo>
                    <a:pt x="26785" y="9861"/>
                    <a:pt x="26327" y="8761"/>
                    <a:pt x="25868" y="7660"/>
                  </a:cubicBezTo>
                  <a:cubicBezTo>
                    <a:pt x="24982" y="5567"/>
                    <a:pt x="24201" y="3420"/>
                    <a:pt x="23107" y="1422"/>
                  </a:cubicBezTo>
                  <a:cubicBezTo>
                    <a:pt x="22997" y="1205"/>
                    <a:pt x="22871" y="994"/>
                    <a:pt x="22731" y="794"/>
                  </a:cubicBezTo>
                  <a:close/>
                  <a:moveTo>
                    <a:pt x="23972" y="19660"/>
                  </a:moveTo>
                  <a:cubicBezTo>
                    <a:pt x="25393" y="19660"/>
                    <a:pt x="26814" y="19742"/>
                    <a:pt x="28224" y="19927"/>
                  </a:cubicBezTo>
                  <a:cubicBezTo>
                    <a:pt x="29108" y="20064"/>
                    <a:pt x="30010" y="20211"/>
                    <a:pt x="30823" y="20604"/>
                  </a:cubicBezTo>
                  <a:cubicBezTo>
                    <a:pt x="31286" y="20830"/>
                    <a:pt x="31749" y="21063"/>
                    <a:pt x="32229" y="21254"/>
                  </a:cubicBezTo>
                  <a:cubicBezTo>
                    <a:pt x="32462" y="21367"/>
                    <a:pt x="32628" y="21570"/>
                    <a:pt x="32801" y="21756"/>
                  </a:cubicBezTo>
                  <a:cubicBezTo>
                    <a:pt x="32730" y="21735"/>
                    <a:pt x="32657" y="21720"/>
                    <a:pt x="32584" y="21712"/>
                  </a:cubicBezTo>
                  <a:cubicBezTo>
                    <a:pt x="32509" y="21678"/>
                    <a:pt x="32602" y="21576"/>
                    <a:pt x="32530" y="21540"/>
                  </a:cubicBezTo>
                  <a:cubicBezTo>
                    <a:pt x="32197" y="21294"/>
                    <a:pt x="31802" y="21147"/>
                    <a:pt x="31413" y="21012"/>
                  </a:cubicBezTo>
                  <a:cubicBezTo>
                    <a:pt x="30666" y="20771"/>
                    <a:pt x="29930" y="20484"/>
                    <a:pt x="29162" y="20312"/>
                  </a:cubicBezTo>
                  <a:cubicBezTo>
                    <a:pt x="28326" y="20139"/>
                    <a:pt x="27472" y="20058"/>
                    <a:pt x="26621" y="20015"/>
                  </a:cubicBezTo>
                  <a:cubicBezTo>
                    <a:pt x="26428" y="20008"/>
                    <a:pt x="26235" y="20005"/>
                    <a:pt x="26042" y="20005"/>
                  </a:cubicBezTo>
                  <a:cubicBezTo>
                    <a:pt x="24212" y="20005"/>
                    <a:pt x="22391" y="20276"/>
                    <a:pt x="20581" y="20532"/>
                  </a:cubicBezTo>
                  <a:cubicBezTo>
                    <a:pt x="18756" y="20779"/>
                    <a:pt x="16954" y="21220"/>
                    <a:pt x="15108" y="21318"/>
                  </a:cubicBezTo>
                  <a:cubicBezTo>
                    <a:pt x="14964" y="21324"/>
                    <a:pt x="14819" y="21327"/>
                    <a:pt x="14674" y="21327"/>
                  </a:cubicBezTo>
                  <a:cubicBezTo>
                    <a:pt x="13822" y="21327"/>
                    <a:pt x="12971" y="21230"/>
                    <a:pt x="12125" y="21132"/>
                  </a:cubicBezTo>
                  <a:cubicBezTo>
                    <a:pt x="12074" y="21136"/>
                    <a:pt x="12022" y="21138"/>
                    <a:pt x="11970" y="21138"/>
                  </a:cubicBezTo>
                  <a:cubicBezTo>
                    <a:pt x="11865" y="21138"/>
                    <a:pt x="11759" y="21129"/>
                    <a:pt x="11656" y="21107"/>
                  </a:cubicBezTo>
                  <a:cubicBezTo>
                    <a:pt x="11715" y="21084"/>
                    <a:pt x="11777" y="21072"/>
                    <a:pt x="11840" y="21072"/>
                  </a:cubicBezTo>
                  <a:cubicBezTo>
                    <a:pt x="11868" y="21072"/>
                    <a:pt x="11896" y="21075"/>
                    <a:pt x="11924" y="21079"/>
                  </a:cubicBezTo>
                  <a:cubicBezTo>
                    <a:pt x="12012" y="21090"/>
                    <a:pt x="12101" y="21094"/>
                    <a:pt x="12189" y="21094"/>
                  </a:cubicBezTo>
                  <a:cubicBezTo>
                    <a:pt x="12414" y="21094"/>
                    <a:pt x="12641" y="21067"/>
                    <a:pt x="12865" y="21054"/>
                  </a:cubicBezTo>
                  <a:cubicBezTo>
                    <a:pt x="13927" y="20968"/>
                    <a:pt x="14988" y="20855"/>
                    <a:pt x="16033" y="20640"/>
                  </a:cubicBezTo>
                  <a:cubicBezTo>
                    <a:pt x="17078" y="20426"/>
                    <a:pt x="18113" y="20148"/>
                    <a:pt x="19169" y="19983"/>
                  </a:cubicBezTo>
                  <a:cubicBezTo>
                    <a:pt x="20055" y="19851"/>
                    <a:pt x="20948" y="19767"/>
                    <a:pt x="21842" y="19719"/>
                  </a:cubicBezTo>
                  <a:cubicBezTo>
                    <a:pt x="22551" y="19681"/>
                    <a:pt x="23262" y="19660"/>
                    <a:pt x="23972" y="19660"/>
                  </a:cubicBezTo>
                  <a:close/>
                  <a:moveTo>
                    <a:pt x="26009" y="20283"/>
                  </a:moveTo>
                  <a:cubicBezTo>
                    <a:pt x="26826" y="20283"/>
                    <a:pt x="27643" y="20340"/>
                    <a:pt x="28452" y="20455"/>
                  </a:cubicBezTo>
                  <a:cubicBezTo>
                    <a:pt x="29467" y="20583"/>
                    <a:pt x="30419" y="20968"/>
                    <a:pt x="31383" y="21286"/>
                  </a:cubicBezTo>
                  <a:cubicBezTo>
                    <a:pt x="31554" y="21350"/>
                    <a:pt x="31764" y="21350"/>
                    <a:pt x="31901" y="21484"/>
                  </a:cubicBezTo>
                  <a:cubicBezTo>
                    <a:pt x="31621" y="21431"/>
                    <a:pt x="31353" y="21312"/>
                    <a:pt x="31065" y="21282"/>
                  </a:cubicBezTo>
                  <a:cubicBezTo>
                    <a:pt x="29791" y="21059"/>
                    <a:pt x="28505" y="20968"/>
                    <a:pt x="27217" y="20968"/>
                  </a:cubicBezTo>
                  <a:cubicBezTo>
                    <a:pt x="25360" y="20968"/>
                    <a:pt x="23498" y="21158"/>
                    <a:pt x="21663" y="21418"/>
                  </a:cubicBezTo>
                  <a:cubicBezTo>
                    <a:pt x="19942" y="21649"/>
                    <a:pt x="18211" y="21905"/>
                    <a:pt x="16474" y="21905"/>
                  </a:cubicBezTo>
                  <a:cubicBezTo>
                    <a:pt x="16135" y="21905"/>
                    <a:pt x="15797" y="21895"/>
                    <a:pt x="15458" y="21874"/>
                  </a:cubicBezTo>
                  <a:cubicBezTo>
                    <a:pt x="14440" y="21846"/>
                    <a:pt x="13432" y="21690"/>
                    <a:pt x="12440" y="21472"/>
                  </a:cubicBezTo>
                  <a:cubicBezTo>
                    <a:pt x="12339" y="21459"/>
                    <a:pt x="12239" y="21412"/>
                    <a:pt x="12137" y="21412"/>
                  </a:cubicBezTo>
                  <a:cubicBezTo>
                    <a:pt x="12112" y="21412"/>
                    <a:pt x="12086" y="21415"/>
                    <a:pt x="12061" y="21422"/>
                  </a:cubicBezTo>
                  <a:cubicBezTo>
                    <a:pt x="11937" y="21391"/>
                    <a:pt x="11816" y="21354"/>
                    <a:pt x="11690" y="21328"/>
                  </a:cubicBezTo>
                  <a:lnTo>
                    <a:pt x="11741" y="21271"/>
                  </a:lnTo>
                  <a:cubicBezTo>
                    <a:pt x="12057" y="21388"/>
                    <a:pt x="12396" y="21408"/>
                    <a:pt x="12725" y="21458"/>
                  </a:cubicBezTo>
                  <a:cubicBezTo>
                    <a:pt x="13296" y="21522"/>
                    <a:pt x="13869" y="21580"/>
                    <a:pt x="14444" y="21600"/>
                  </a:cubicBezTo>
                  <a:cubicBezTo>
                    <a:pt x="14466" y="21601"/>
                    <a:pt x="14488" y="21601"/>
                    <a:pt x="14510" y="21601"/>
                  </a:cubicBezTo>
                  <a:cubicBezTo>
                    <a:pt x="16137" y="21601"/>
                    <a:pt x="17736" y="21262"/>
                    <a:pt x="19335" y="21006"/>
                  </a:cubicBezTo>
                  <a:cubicBezTo>
                    <a:pt x="21276" y="20726"/>
                    <a:pt x="23218" y="20415"/>
                    <a:pt x="25178" y="20303"/>
                  </a:cubicBezTo>
                  <a:cubicBezTo>
                    <a:pt x="25455" y="20290"/>
                    <a:pt x="25732" y="20283"/>
                    <a:pt x="26009" y="20283"/>
                  </a:cubicBezTo>
                  <a:close/>
                  <a:moveTo>
                    <a:pt x="28903" y="5803"/>
                  </a:moveTo>
                  <a:lnTo>
                    <a:pt x="28903" y="5803"/>
                  </a:lnTo>
                  <a:cubicBezTo>
                    <a:pt x="29220" y="6067"/>
                    <a:pt x="29399" y="6455"/>
                    <a:pt x="29676" y="6759"/>
                  </a:cubicBezTo>
                  <a:cubicBezTo>
                    <a:pt x="30766" y="8162"/>
                    <a:pt x="31744" y="9659"/>
                    <a:pt x="32536" y="11253"/>
                  </a:cubicBezTo>
                  <a:cubicBezTo>
                    <a:pt x="33536" y="13204"/>
                    <a:pt x="34143" y="15331"/>
                    <a:pt x="34559" y="17476"/>
                  </a:cubicBezTo>
                  <a:cubicBezTo>
                    <a:pt x="34787" y="18601"/>
                    <a:pt x="34948" y="19739"/>
                    <a:pt x="35038" y="20883"/>
                  </a:cubicBezTo>
                  <a:cubicBezTo>
                    <a:pt x="35088" y="21272"/>
                    <a:pt x="35080" y="21674"/>
                    <a:pt x="35203" y="22050"/>
                  </a:cubicBezTo>
                  <a:cubicBezTo>
                    <a:pt x="35200" y="22074"/>
                    <a:pt x="35195" y="22119"/>
                    <a:pt x="35194" y="22143"/>
                  </a:cubicBezTo>
                  <a:cubicBezTo>
                    <a:pt x="34841" y="21391"/>
                    <a:pt x="34631" y="20582"/>
                    <a:pt x="34427" y="19779"/>
                  </a:cubicBezTo>
                  <a:cubicBezTo>
                    <a:pt x="34184" y="18789"/>
                    <a:pt x="33975" y="17792"/>
                    <a:pt x="33740" y="16800"/>
                  </a:cubicBezTo>
                  <a:cubicBezTo>
                    <a:pt x="32958" y="13620"/>
                    <a:pt x="31901" y="10468"/>
                    <a:pt x="30177" y="7666"/>
                  </a:cubicBezTo>
                  <a:cubicBezTo>
                    <a:pt x="29863" y="7175"/>
                    <a:pt x="29579" y="6660"/>
                    <a:pt x="29199" y="6216"/>
                  </a:cubicBezTo>
                  <a:cubicBezTo>
                    <a:pt x="29140" y="6051"/>
                    <a:pt x="29015" y="5931"/>
                    <a:pt x="28903" y="5803"/>
                  </a:cubicBezTo>
                  <a:close/>
                  <a:moveTo>
                    <a:pt x="27539" y="21299"/>
                  </a:moveTo>
                  <a:cubicBezTo>
                    <a:pt x="28308" y="21299"/>
                    <a:pt x="29078" y="21326"/>
                    <a:pt x="29842" y="21427"/>
                  </a:cubicBezTo>
                  <a:cubicBezTo>
                    <a:pt x="30311" y="21464"/>
                    <a:pt x="30779" y="21530"/>
                    <a:pt x="31242" y="21622"/>
                  </a:cubicBezTo>
                  <a:cubicBezTo>
                    <a:pt x="31618" y="21684"/>
                    <a:pt x="31981" y="21813"/>
                    <a:pt x="32358" y="21867"/>
                  </a:cubicBezTo>
                  <a:cubicBezTo>
                    <a:pt x="32544" y="21967"/>
                    <a:pt x="32785" y="21954"/>
                    <a:pt x="32945" y="22095"/>
                  </a:cubicBezTo>
                  <a:cubicBezTo>
                    <a:pt x="32944" y="22095"/>
                    <a:pt x="32942" y="22095"/>
                    <a:pt x="32940" y="22095"/>
                  </a:cubicBezTo>
                  <a:cubicBezTo>
                    <a:pt x="32801" y="22095"/>
                    <a:pt x="32692" y="21984"/>
                    <a:pt x="32552" y="21984"/>
                  </a:cubicBezTo>
                  <a:cubicBezTo>
                    <a:pt x="32547" y="21984"/>
                    <a:pt x="32541" y="21984"/>
                    <a:pt x="32536" y="21985"/>
                  </a:cubicBezTo>
                  <a:cubicBezTo>
                    <a:pt x="32149" y="21874"/>
                    <a:pt x="31758" y="21766"/>
                    <a:pt x="31353" y="21752"/>
                  </a:cubicBezTo>
                  <a:cubicBezTo>
                    <a:pt x="30635" y="21681"/>
                    <a:pt x="29913" y="21641"/>
                    <a:pt x="29192" y="21641"/>
                  </a:cubicBezTo>
                  <a:cubicBezTo>
                    <a:pt x="28822" y="21641"/>
                    <a:pt x="28452" y="21651"/>
                    <a:pt x="28083" y="21674"/>
                  </a:cubicBezTo>
                  <a:cubicBezTo>
                    <a:pt x="27088" y="21716"/>
                    <a:pt x="26104" y="21873"/>
                    <a:pt x="25118" y="22003"/>
                  </a:cubicBezTo>
                  <a:cubicBezTo>
                    <a:pt x="23194" y="22269"/>
                    <a:pt x="21274" y="22617"/>
                    <a:pt x="19327" y="22655"/>
                  </a:cubicBezTo>
                  <a:cubicBezTo>
                    <a:pt x="19134" y="22662"/>
                    <a:pt x="18941" y="22666"/>
                    <a:pt x="18748" y="22666"/>
                  </a:cubicBezTo>
                  <a:cubicBezTo>
                    <a:pt x="17955" y="22666"/>
                    <a:pt x="17162" y="22611"/>
                    <a:pt x="16373" y="22545"/>
                  </a:cubicBezTo>
                  <a:cubicBezTo>
                    <a:pt x="15506" y="22427"/>
                    <a:pt x="14642" y="22258"/>
                    <a:pt x="13801" y="22011"/>
                  </a:cubicBezTo>
                  <a:lnTo>
                    <a:pt x="13763" y="22057"/>
                  </a:lnTo>
                  <a:cubicBezTo>
                    <a:pt x="13631" y="21993"/>
                    <a:pt x="13465" y="22005"/>
                    <a:pt x="13352" y="21903"/>
                  </a:cubicBezTo>
                  <a:cubicBezTo>
                    <a:pt x="13357" y="21903"/>
                    <a:pt x="13362" y="21903"/>
                    <a:pt x="13366" y="21903"/>
                  </a:cubicBezTo>
                  <a:cubicBezTo>
                    <a:pt x="13464" y="21903"/>
                    <a:pt x="13555" y="21940"/>
                    <a:pt x="13651" y="21958"/>
                  </a:cubicBezTo>
                  <a:cubicBezTo>
                    <a:pt x="14061" y="22079"/>
                    <a:pt x="14492" y="22091"/>
                    <a:pt x="14915" y="22143"/>
                  </a:cubicBezTo>
                  <a:cubicBezTo>
                    <a:pt x="15482" y="22182"/>
                    <a:pt x="16050" y="22205"/>
                    <a:pt x="16618" y="22205"/>
                  </a:cubicBezTo>
                  <a:cubicBezTo>
                    <a:pt x="17062" y="22205"/>
                    <a:pt x="17506" y="22191"/>
                    <a:pt x="17949" y="22161"/>
                  </a:cubicBezTo>
                  <a:cubicBezTo>
                    <a:pt x="19900" y="22022"/>
                    <a:pt x="21831" y="21683"/>
                    <a:pt x="23777" y="21483"/>
                  </a:cubicBezTo>
                  <a:cubicBezTo>
                    <a:pt x="24729" y="21382"/>
                    <a:pt x="25686" y="21332"/>
                    <a:pt x="26644" y="21308"/>
                  </a:cubicBezTo>
                  <a:cubicBezTo>
                    <a:pt x="26942" y="21303"/>
                    <a:pt x="27240" y="21299"/>
                    <a:pt x="27539" y="21299"/>
                  </a:cubicBezTo>
                  <a:close/>
                  <a:moveTo>
                    <a:pt x="27305" y="3740"/>
                  </a:moveTo>
                  <a:cubicBezTo>
                    <a:pt x="27493" y="3945"/>
                    <a:pt x="27716" y="4112"/>
                    <a:pt x="27928" y="4292"/>
                  </a:cubicBezTo>
                  <a:cubicBezTo>
                    <a:pt x="28414" y="4687"/>
                    <a:pt x="28862" y="5121"/>
                    <a:pt x="29319" y="5547"/>
                  </a:cubicBezTo>
                  <a:cubicBezTo>
                    <a:pt x="31171" y="7374"/>
                    <a:pt x="32614" y="9590"/>
                    <a:pt x="33677" y="11960"/>
                  </a:cubicBezTo>
                  <a:cubicBezTo>
                    <a:pt x="34540" y="13923"/>
                    <a:pt x="35168" y="15986"/>
                    <a:pt x="35627" y="18080"/>
                  </a:cubicBezTo>
                  <a:cubicBezTo>
                    <a:pt x="35879" y="19303"/>
                    <a:pt x="36106" y="20540"/>
                    <a:pt x="36112" y="21793"/>
                  </a:cubicBezTo>
                  <a:cubicBezTo>
                    <a:pt x="36106" y="22234"/>
                    <a:pt x="36083" y="22683"/>
                    <a:pt x="35940" y="23106"/>
                  </a:cubicBezTo>
                  <a:cubicBezTo>
                    <a:pt x="35836" y="22995"/>
                    <a:pt x="35758" y="22865"/>
                    <a:pt x="35679" y="22739"/>
                  </a:cubicBezTo>
                  <a:cubicBezTo>
                    <a:pt x="35448" y="21858"/>
                    <a:pt x="35408" y="20944"/>
                    <a:pt x="35295" y="20044"/>
                  </a:cubicBezTo>
                  <a:cubicBezTo>
                    <a:pt x="35168" y="18868"/>
                    <a:pt x="34942" y="17704"/>
                    <a:pt x="34689" y="16549"/>
                  </a:cubicBezTo>
                  <a:cubicBezTo>
                    <a:pt x="34412" y="15281"/>
                    <a:pt x="34043" y="14034"/>
                    <a:pt x="33583" y="12820"/>
                  </a:cubicBezTo>
                  <a:cubicBezTo>
                    <a:pt x="32728" y="10708"/>
                    <a:pt x="31548" y="8734"/>
                    <a:pt x="30163" y="6930"/>
                  </a:cubicBezTo>
                  <a:cubicBezTo>
                    <a:pt x="29488" y="6025"/>
                    <a:pt x="28743" y="5179"/>
                    <a:pt x="27932" y="4394"/>
                  </a:cubicBezTo>
                  <a:cubicBezTo>
                    <a:pt x="27689" y="4210"/>
                    <a:pt x="27492" y="3976"/>
                    <a:pt x="27293" y="3746"/>
                  </a:cubicBezTo>
                  <a:lnTo>
                    <a:pt x="27305" y="3740"/>
                  </a:lnTo>
                  <a:close/>
                  <a:moveTo>
                    <a:pt x="29249" y="21913"/>
                  </a:moveTo>
                  <a:cubicBezTo>
                    <a:pt x="30223" y="21913"/>
                    <a:pt x="31195" y="21984"/>
                    <a:pt x="32160" y="22123"/>
                  </a:cubicBezTo>
                  <a:cubicBezTo>
                    <a:pt x="32249" y="22135"/>
                    <a:pt x="32361" y="22103"/>
                    <a:pt x="32422" y="22191"/>
                  </a:cubicBezTo>
                  <a:cubicBezTo>
                    <a:pt x="32397" y="22198"/>
                    <a:pt x="32372" y="22201"/>
                    <a:pt x="32347" y="22201"/>
                  </a:cubicBezTo>
                  <a:cubicBezTo>
                    <a:pt x="32257" y="22201"/>
                    <a:pt x="32169" y="22166"/>
                    <a:pt x="32080" y="22161"/>
                  </a:cubicBezTo>
                  <a:cubicBezTo>
                    <a:pt x="31409" y="22170"/>
                    <a:pt x="30738" y="22202"/>
                    <a:pt x="30069" y="22237"/>
                  </a:cubicBezTo>
                  <a:cubicBezTo>
                    <a:pt x="28950" y="22283"/>
                    <a:pt x="27837" y="22443"/>
                    <a:pt x="26737" y="22654"/>
                  </a:cubicBezTo>
                  <a:cubicBezTo>
                    <a:pt x="24816" y="22995"/>
                    <a:pt x="22891" y="23378"/>
                    <a:pt x="20936" y="23475"/>
                  </a:cubicBezTo>
                  <a:cubicBezTo>
                    <a:pt x="20702" y="23484"/>
                    <a:pt x="20467" y="23489"/>
                    <a:pt x="20232" y="23489"/>
                  </a:cubicBezTo>
                  <a:cubicBezTo>
                    <a:pt x="19546" y="23489"/>
                    <a:pt x="18859" y="23444"/>
                    <a:pt x="18188" y="23293"/>
                  </a:cubicBezTo>
                  <a:cubicBezTo>
                    <a:pt x="17577" y="23159"/>
                    <a:pt x="16969" y="23010"/>
                    <a:pt x="16365" y="22847"/>
                  </a:cubicBezTo>
                  <a:cubicBezTo>
                    <a:pt x="16317" y="22840"/>
                    <a:pt x="16264" y="22806"/>
                    <a:pt x="16216" y="22806"/>
                  </a:cubicBezTo>
                  <a:cubicBezTo>
                    <a:pt x="16193" y="22806"/>
                    <a:pt x="16171" y="22814"/>
                    <a:pt x="16151" y="22837"/>
                  </a:cubicBezTo>
                  <a:cubicBezTo>
                    <a:pt x="15994" y="22766"/>
                    <a:pt x="15803" y="22779"/>
                    <a:pt x="15660" y="22681"/>
                  </a:cubicBezTo>
                  <a:cubicBezTo>
                    <a:pt x="15666" y="22680"/>
                    <a:pt x="15672" y="22680"/>
                    <a:pt x="15678" y="22680"/>
                  </a:cubicBezTo>
                  <a:cubicBezTo>
                    <a:pt x="15829" y="22680"/>
                    <a:pt x="15973" y="22743"/>
                    <a:pt x="16123" y="22763"/>
                  </a:cubicBezTo>
                  <a:cubicBezTo>
                    <a:pt x="16423" y="22834"/>
                    <a:pt x="16734" y="22833"/>
                    <a:pt x="17039" y="22869"/>
                  </a:cubicBezTo>
                  <a:cubicBezTo>
                    <a:pt x="17631" y="22907"/>
                    <a:pt x="18225" y="22931"/>
                    <a:pt x="18818" y="22931"/>
                  </a:cubicBezTo>
                  <a:cubicBezTo>
                    <a:pt x="19296" y="22931"/>
                    <a:pt x="19773" y="22916"/>
                    <a:pt x="20249" y="22879"/>
                  </a:cubicBezTo>
                  <a:cubicBezTo>
                    <a:pt x="21992" y="22783"/>
                    <a:pt x="23709" y="22451"/>
                    <a:pt x="25438" y="22237"/>
                  </a:cubicBezTo>
                  <a:cubicBezTo>
                    <a:pt x="26559" y="22081"/>
                    <a:pt x="27684" y="21933"/>
                    <a:pt x="28818" y="21918"/>
                  </a:cubicBezTo>
                  <a:cubicBezTo>
                    <a:pt x="28962" y="21915"/>
                    <a:pt x="29106" y="21913"/>
                    <a:pt x="29249" y="21913"/>
                  </a:cubicBezTo>
                  <a:close/>
                  <a:moveTo>
                    <a:pt x="33125" y="22372"/>
                  </a:moveTo>
                  <a:cubicBezTo>
                    <a:pt x="33162" y="22372"/>
                    <a:pt x="33198" y="22377"/>
                    <a:pt x="33233" y="22387"/>
                  </a:cubicBezTo>
                  <a:cubicBezTo>
                    <a:pt x="33203" y="22421"/>
                    <a:pt x="33159" y="22439"/>
                    <a:pt x="33114" y="22439"/>
                  </a:cubicBezTo>
                  <a:cubicBezTo>
                    <a:pt x="33108" y="22439"/>
                    <a:pt x="33102" y="22439"/>
                    <a:pt x="33096" y="22438"/>
                  </a:cubicBezTo>
                  <a:cubicBezTo>
                    <a:pt x="33052" y="22435"/>
                    <a:pt x="33009" y="22433"/>
                    <a:pt x="32966" y="22433"/>
                  </a:cubicBezTo>
                  <a:cubicBezTo>
                    <a:pt x="32548" y="22433"/>
                    <a:pt x="32143" y="22579"/>
                    <a:pt x="31733" y="22657"/>
                  </a:cubicBezTo>
                  <a:cubicBezTo>
                    <a:pt x="30610" y="22894"/>
                    <a:pt x="29524" y="23270"/>
                    <a:pt x="28424" y="23596"/>
                  </a:cubicBezTo>
                  <a:cubicBezTo>
                    <a:pt x="27899" y="23746"/>
                    <a:pt x="27365" y="23870"/>
                    <a:pt x="26827" y="23964"/>
                  </a:cubicBezTo>
                  <a:cubicBezTo>
                    <a:pt x="26186" y="24066"/>
                    <a:pt x="25538" y="24108"/>
                    <a:pt x="24890" y="24108"/>
                  </a:cubicBezTo>
                  <a:cubicBezTo>
                    <a:pt x="24382" y="24108"/>
                    <a:pt x="23875" y="24082"/>
                    <a:pt x="23370" y="24040"/>
                  </a:cubicBezTo>
                  <a:cubicBezTo>
                    <a:pt x="22482" y="23976"/>
                    <a:pt x="21598" y="23880"/>
                    <a:pt x="20716" y="23758"/>
                  </a:cubicBezTo>
                  <a:cubicBezTo>
                    <a:pt x="20699" y="23756"/>
                    <a:pt x="20681" y="23755"/>
                    <a:pt x="20663" y="23755"/>
                  </a:cubicBezTo>
                  <a:cubicBezTo>
                    <a:pt x="20606" y="23755"/>
                    <a:pt x="20549" y="23764"/>
                    <a:pt x="20492" y="23764"/>
                  </a:cubicBezTo>
                  <a:cubicBezTo>
                    <a:pt x="20440" y="23764"/>
                    <a:pt x="20388" y="23756"/>
                    <a:pt x="20341" y="23725"/>
                  </a:cubicBezTo>
                  <a:cubicBezTo>
                    <a:pt x="20392" y="23701"/>
                    <a:pt x="20444" y="23694"/>
                    <a:pt x="20496" y="23694"/>
                  </a:cubicBezTo>
                  <a:cubicBezTo>
                    <a:pt x="20601" y="23694"/>
                    <a:pt x="20708" y="23725"/>
                    <a:pt x="20814" y="23725"/>
                  </a:cubicBezTo>
                  <a:cubicBezTo>
                    <a:pt x="20834" y="23725"/>
                    <a:pt x="20855" y="23724"/>
                    <a:pt x="20876" y="23721"/>
                  </a:cubicBezTo>
                  <a:cubicBezTo>
                    <a:pt x="22877" y="23645"/>
                    <a:pt x="24846" y="23254"/>
                    <a:pt x="26813" y="22909"/>
                  </a:cubicBezTo>
                  <a:cubicBezTo>
                    <a:pt x="27860" y="22703"/>
                    <a:pt x="28918" y="22563"/>
                    <a:pt x="29981" y="22489"/>
                  </a:cubicBezTo>
                  <a:cubicBezTo>
                    <a:pt x="30733" y="22438"/>
                    <a:pt x="31486" y="22384"/>
                    <a:pt x="32240" y="22384"/>
                  </a:cubicBezTo>
                  <a:cubicBezTo>
                    <a:pt x="32485" y="22384"/>
                    <a:pt x="32730" y="22390"/>
                    <a:pt x="32974" y="22403"/>
                  </a:cubicBezTo>
                  <a:cubicBezTo>
                    <a:pt x="33022" y="22382"/>
                    <a:pt x="33074" y="22372"/>
                    <a:pt x="33125" y="22372"/>
                  </a:cubicBezTo>
                  <a:close/>
                  <a:moveTo>
                    <a:pt x="33104" y="22663"/>
                  </a:moveTo>
                  <a:cubicBezTo>
                    <a:pt x="32285" y="23214"/>
                    <a:pt x="31369" y="23624"/>
                    <a:pt x="30403" y="23837"/>
                  </a:cubicBezTo>
                  <a:cubicBezTo>
                    <a:pt x="29250" y="24104"/>
                    <a:pt x="28070" y="24232"/>
                    <a:pt x="26888" y="24268"/>
                  </a:cubicBezTo>
                  <a:cubicBezTo>
                    <a:pt x="26695" y="24272"/>
                    <a:pt x="26505" y="24316"/>
                    <a:pt x="26314" y="24316"/>
                  </a:cubicBezTo>
                  <a:cubicBezTo>
                    <a:pt x="26280" y="24316"/>
                    <a:pt x="26246" y="24315"/>
                    <a:pt x="26212" y="24312"/>
                  </a:cubicBezTo>
                  <a:lnTo>
                    <a:pt x="26212" y="24312"/>
                  </a:lnTo>
                  <a:cubicBezTo>
                    <a:pt x="26214" y="24312"/>
                    <a:pt x="26217" y="24312"/>
                    <a:pt x="26219" y="24312"/>
                  </a:cubicBezTo>
                  <a:cubicBezTo>
                    <a:pt x="26314" y="24312"/>
                    <a:pt x="26429" y="24242"/>
                    <a:pt x="26526" y="24242"/>
                  </a:cubicBezTo>
                  <a:cubicBezTo>
                    <a:pt x="26563" y="24242"/>
                    <a:pt x="26598" y="24253"/>
                    <a:pt x="26627" y="24282"/>
                  </a:cubicBezTo>
                  <a:cubicBezTo>
                    <a:pt x="26916" y="24220"/>
                    <a:pt x="27211" y="24184"/>
                    <a:pt x="27497" y="24116"/>
                  </a:cubicBezTo>
                  <a:cubicBezTo>
                    <a:pt x="28530" y="23900"/>
                    <a:pt x="29519" y="23526"/>
                    <a:pt x="30530" y="23235"/>
                  </a:cubicBezTo>
                  <a:cubicBezTo>
                    <a:pt x="31381" y="23009"/>
                    <a:pt x="32233" y="22790"/>
                    <a:pt x="33104" y="22663"/>
                  </a:cubicBezTo>
                  <a:close/>
                  <a:moveTo>
                    <a:pt x="45205" y="12132"/>
                  </a:moveTo>
                  <a:lnTo>
                    <a:pt x="45205" y="12132"/>
                  </a:lnTo>
                  <a:cubicBezTo>
                    <a:pt x="45388" y="12373"/>
                    <a:pt x="45382" y="12687"/>
                    <a:pt x="45489" y="12959"/>
                  </a:cubicBezTo>
                  <a:cubicBezTo>
                    <a:pt x="45858" y="14072"/>
                    <a:pt x="46113" y="15227"/>
                    <a:pt x="46206" y="16399"/>
                  </a:cubicBezTo>
                  <a:cubicBezTo>
                    <a:pt x="46369" y="18548"/>
                    <a:pt x="45953" y="20710"/>
                    <a:pt x="45207" y="22721"/>
                  </a:cubicBezTo>
                  <a:cubicBezTo>
                    <a:pt x="44939" y="23481"/>
                    <a:pt x="44609" y="24220"/>
                    <a:pt x="44361" y="24988"/>
                  </a:cubicBezTo>
                  <a:cubicBezTo>
                    <a:pt x="44063" y="25831"/>
                    <a:pt x="43801" y="26688"/>
                    <a:pt x="43527" y="27539"/>
                  </a:cubicBezTo>
                  <a:cubicBezTo>
                    <a:pt x="43522" y="27647"/>
                    <a:pt x="43531" y="27760"/>
                    <a:pt x="43466" y="27856"/>
                  </a:cubicBezTo>
                  <a:cubicBezTo>
                    <a:pt x="43483" y="27931"/>
                    <a:pt x="43458" y="28006"/>
                    <a:pt x="43427" y="28078"/>
                  </a:cubicBezTo>
                  <a:cubicBezTo>
                    <a:pt x="43404" y="27960"/>
                    <a:pt x="43442" y="27847"/>
                    <a:pt x="43464" y="27735"/>
                  </a:cubicBezTo>
                  <a:cubicBezTo>
                    <a:pt x="43547" y="27359"/>
                    <a:pt x="43586" y="26974"/>
                    <a:pt x="43659" y="26596"/>
                  </a:cubicBezTo>
                  <a:cubicBezTo>
                    <a:pt x="44215" y="23781"/>
                    <a:pt x="45255" y="21075"/>
                    <a:pt x="45632" y="18222"/>
                  </a:cubicBezTo>
                  <a:cubicBezTo>
                    <a:pt x="45780" y="17056"/>
                    <a:pt x="45785" y="15873"/>
                    <a:pt x="45673" y="14703"/>
                  </a:cubicBezTo>
                  <a:cubicBezTo>
                    <a:pt x="45582" y="13836"/>
                    <a:pt x="45460" y="12968"/>
                    <a:pt x="45205" y="12132"/>
                  </a:cubicBezTo>
                  <a:close/>
                  <a:moveTo>
                    <a:pt x="42576" y="13391"/>
                  </a:moveTo>
                  <a:lnTo>
                    <a:pt x="42576" y="13391"/>
                  </a:lnTo>
                  <a:cubicBezTo>
                    <a:pt x="42615" y="13728"/>
                    <a:pt x="42475" y="14050"/>
                    <a:pt x="42464" y="14386"/>
                  </a:cubicBezTo>
                  <a:cubicBezTo>
                    <a:pt x="42386" y="14623"/>
                    <a:pt x="42363" y="14872"/>
                    <a:pt x="42326" y="15119"/>
                  </a:cubicBezTo>
                  <a:cubicBezTo>
                    <a:pt x="42183" y="16073"/>
                    <a:pt x="42038" y="17026"/>
                    <a:pt x="41891" y="17980"/>
                  </a:cubicBezTo>
                  <a:cubicBezTo>
                    <a:pt x="41727" y="19007"/>
                    <a:pt x="41549" y="20032"/>
                    <a:pt x="41403" y="21062"/>
                  </a:cubicBezTo>
                  <a:cubicBezTo>
                    <a:pt x="41232" y="22267"/>
                    <a:pt x="41071" y="23482"/>
                    <a:pt x="41093" y="24704"/>
                  </a:cubicBezTo>
                  <a:cubicBezTo>
                    <a:pt x="41127" y="25780"/>
                    <a:pt x="41288" y="26849"/>
                    <a:pt x="41505" y="27903"/>
                  </a:cubicBezTo>
                  <a:cubicBezTo>
                    <a:pt x="41523" y="28050"/>
                    <a:pt x="41640" y="28174"/>
                    <a:pt x="41619" y="28330"/>
                  </a:cubicBezTo>
                  <a:cubicBezTo>
                    <a:pt x="41585" y="28292"/>
                    <a:pt x="41561" y="28247"/>
                    <a:pt x="41548" y="28199"/>
                  </a:cubicBezTo>
                  <a:cubicBezTo>
                    <a:pt x="41463" y="27850"/>
                    <a:pt x="41296" y="27526"/>
                    <a:pt x="41197" y="27180"/>
                  </a:cubicBezTo>
                  <a:cubicBezTo>
                    <a:pt x="40931" y="26360"/>
                    <a:pt x="40771" y="25509"/>
                    <a:pt x="40680" y="24653"/>
                  </a:cubicBezTo>
                  <a:cubicBezTo>
                    <a:pt x="40559" y="23433"/>
                    <a:pt x="40697" y="22203"/>
                    <a:pt x="40963" y="21011"/>
                  </a:cubicBezTo>
                  <a:cubicBezTo>
                    <a:pt x="41208" y="19897"/>
                    <a:pt x="41461" y="18787"/>
                    <a:pt x="41703" y="17673"/>
                  </a:cubicBezTo>
                  <a:cubicBezTo>
                    <a:pt x="41931" y="16660"/>
                    <a:pt x="42172" y="15649"/>
                    <a:pt x="42372" y="14630"/>
                  </a:cubicBezTo>
                  <a:cubicBezTo>
                    <a:pt x="42395" y="14356"/>
                    <a:pt x="42428" y="14083"/>
                    <a:pt x="42506" y="13819"/>
                  </a:cubicBezTo>
                  <a:cubicBezTo>
                    <a:pt x="42544" y="13679"/>
                    <a:pt x="42484" y="13511"/>
                    <a:pt x="42576" y="13391"/>
                  </a:cubicBezTo>
                  <a:close/>
                  <a:moveTo>
                    <a:pt x="40130" y="21246"/>
                  </a:moveTo>
                  <a:lnTo>
                    <a:pt x="40130" y="21246"/>
                  </a:lnTo>
                  <a:cubicBezTo>
                    <a:pt x="40036" y="21646"/>
                    <a:pt x="39885" y="22033"/>
                    <a:pt x="39886" y="22450"/>
                  </a:cubicBezTo>
                  <a:cubicBezTo>
                    <a:pt x="39833" y="23141"/>
                    <a:pt x="39880" y="23837"/>
                    <a:pt x="39976" y="24522"/>
                  </a:cubicBezTo>
                  <a:cubicBezTo>
                    <a:pt x="40109" y="25363"/>
                    <a:pt x="40235" y="26208"/>
                    <a:pt x="40515" y="27015"/>
                  </a:cubicBezTo>
                  <a:cubicBezTo>
                    <a:pt x="40713" y="27584"/>
                    <a:pt x="40903" y="28176"/>
                    <a:pt x="41287" y="28653"/>
                  </a:cubicBezTo>
                  <a:cubicBezTo>
                    <a:pt x="40971" y="28404"/>
                    <a:pt x="40735" y="28071"/>
                    <a:pt x="40435" y="27806"/>
                  </a:cubicBezTo>
                  <a:cubicBezTo>
                    <a:pt x="40311" y="27460"/>
                    <a:pt x="40105" y="27152"/>
                    <a:pt x="39985" y="26805"/>
                  </a:cubicBezTo>
                  <a:cubicBezTo>
                    <a:pt x="39832" y="26432"/>
                    <a:pt x="39752" y="26035"/>
                    <a:pt x="39677" y="25640"/>
                  </a:cubicBezTo>
                  <a:cubicBezTo>
                    <a:pt x="39510" y="24720"/>
                    <a:pt x="39494" y="23766"/>
                    <a:pt x="39701" y="22853"/>
                  </a:cubicBezTo>
                  <a:cubicBezTo>
                    <a:pt x="39772" y="22445"/>
                    <a:pt x="39902" y="22049"/>
                    <a:pt x="39956" y="21638"/>
                  </a:cubicBezTo>
                  <a:cubicBezTo>
                    <a:pt x="40025" y="21510"/>
                    <a:pt x="40008" y="21339"/>
                    <a:pt x="40130" y="21246"/>
                  </a:cubicBezTo>
                  <a:close/>
                  <a:moveTo>
                    <a:pt x="41497" y="17492"/>
                  </a:moveTo>
                  <a:lnTo>
                    <a:pt x="41497" y="17492"/>
                  </a:lnTo>
                  <a:cubicBezTo>
                    <a:pt x="41495" y="17738"/>
                    <a:pt x="41360" y="17958"/>
                    <a:pt x="41315" y="18198"/>
                  </a:cubicBezTo>
                  <a:cubicBezTo>
                    <a:pt x="41064" y="19408"/>
                    <a:pt x="40753" y="20604"/>
                    <a:pt x="40537" y="21821"/>
                  </a:cubicBezTo>
                  <a:cubicBezTo>
                    <a:pt x="40337" y="23006"/>
                    <a:pt x="40317" y="24226"/>
                    <a:pt x="40524" y="25413"/>
                  </a:cubicBezTo>
                  <a:cubicBezTo>
                    <a:pt x="40677" y="26339"/>
                    <a:pt x="40911" y="27255"/>
                    <a:pt x="41289" y="28116"/>
                  </a:cubicBezTo>
                  <a:cubicBezTo>
                    <a:pt x="41417" y="28447"/>
                    <a:pt x="41649" y="28721"/>
                    <a:pt x="41800" y="29042"/>
                  </a:cubicBezTo>
                  <a:cubicBezTo>
                    <a:pt x="41643" y="28911"/>
                    <a:pt x="41561" y="28721"/>
                    <a:pt x="41439" y="28563"/>
                  </a:cubicBezTo>
                  <a:cubicBezTo>
                    <a:pt x="41417" y="28496"/>
                    <a:pt x="41401" y="28435"/>
                    <a:pt x="41375" y="28375"/>
                  </a:cubicBezTo>
                  <a:cubicBezTo>
                    <a:pt x="41124" y="27990"/>
                    <a:pt x="40968" y="27554"/>
                    <a:pt x="40815" y="27124"/>
                  </a:cubicBezTo>
                  <a:cubicBezTo>
                    <a:pt x="40656" y="26649"/>
                    <a:pt x="40504" y="26172"/>
                    <a:pt x="40412" y="25681"/>
                  </a:cubicBezTo>
                  <a:cubicBezTo>
                    <a:pt x="40240" y="24738"/>
                    <a:pt x="40074" y="23786"/>
                    <a:pt x="40101" y="22825"/>
                  </a:cubicBezTo>
                  <a:cubicBezTo>
                    <a:pt x="40101" y="21998"/>
                    <a:pt x="40276" y="21184"/>
                    <a:pt x="40509" y="20395"/>
                  </a:cubicBezTo>
                  <a:cubicBezTo>
                    <a:pt x="40552" y="20298"/>
                    <a:pt x="40512" y="20172"/>
                    <a:pt x="40616" y="20108"/>
                  </a:cubicBezTo>
                  <a:lnTo>
                    <a:pt x="40577" y="20080"/>
                  </a:lnTo>
                  <a:cubicBezTo>
                    <a:pt x="40812" y="19611"/>
                    <a:pt x="40897" y="19083"/>
                    <a:pt x="41105" y="18603"/>
                  </a:cubicBezTo>
                  <a:cubicBezTo>
                    <a:pt x="41169" y="18433"/>
                    <a:pt x="41256" y="18273"/>
                    <a:pt x="41296" y="18098"/>
                  </a:cubicBezTo>
                  <a:cubicBezTo>
                    <a:pt x="41365" y="17897"/>
                    <a:pt x="41373" y="17666"/>
                    <a:pt x="41497" y="17492"/>
                  </a:cubicBezTo>
                  <a:close/>
                  <a:moveTo>
                    <a:pt x="30928" y="27505"/>
                  </a:moveTo>
                  <a:cubicBezTo>
                    <a:pt x="31427" y="27505"/>
                    <a:pt x="31927" y="27521"/>
                    <a:pt x="32426" y="27548"/>
                  </a:cubicBezTo>
                  <a:cubicBezTo>
                    <a:pt x="34260" y="27630"/>
                    <a:pt x="36082" y="27919"/>
                    <a:pt x="37858" y="28378"/>
                  </a:cubicBezTo>
                  <a:cubicBezTo>
                    <a:pt x="38804" y="28622"/>
                    <a:pt x="39745" y="28934"/>
                    <a:pt x="40575" y="29459"/>
                  </a:cubicBezTo>
                  <a:lnTo>
                    <a:pt x="40597" y="29426"/>
                  </a:lnTo>
                  <a:cubicBezTo>
                    <a:pt x="40645" y="29473"/>
                    <a:pt x="40693" y="29522"/>
                    <a:pt x="40740" y="29573"/>
                  </a:cubicBezTo>
                  <a:cubicBezTo>
                    <a:pt x="40648" y="29527"/>
                    <a:pt x="40560" y="29479"/>
                    <a:pt x="40468" y="29437"/>
                  </a:cubicBezTo>
                  <a:cubicBezTo>
                    <a:pt x="39961" y="29223"/>
                    <a:pt x="39461" y="28987"/>
                    <a:pt x="38934" y="28829"/>
                  </a:cubicBezTo>
                  <a:cubicBezTo>
                    <a:pt x="37503" y="28414"/>
                    <a:pt x="36026" y="28168"/>
                    <a:pt x="34541" y="28066"/>
                  </a:cubicBezTo>
                  <a:cubicBezTo>
                    <a:pt x="34190" y="28045"/>
                    <a:pt x="33838" y="28035"/>
                    <a:pt x="33486" y="28035"/>
                  </a:cubicBezTo>
                  <a:cubicBezTo>
                    <a:pt x="32154" y="28035"/>
                    <a:pt x="30823" y="28175"/>
                    <a:pt x="29511" y="28391"/>
                  </a:cubicBezTo>
                  <a:cubicBezTo>
                    <a:pt x="27545" y="28730"/>
                    <a:pt x="25584" y="29098"/>
                    <a:pt x="23601" y="29310"/>
                  </a:cubicBezTo>
                  <a:cubicBezTo>
                    <a:pt x="22789" y="29397"/>
                    <a:pt x="21971" y="29438"/>
                    <a:pt x="21159" y="29507"/>
                  </a:cubicBezTo>
                  <a:cubicBezTo>
                    <a:pt x="21232" y="29469"/>
                    <a:pt x="21303" y="29443"/>
                    <a:pt x="21372" y="29403"/>
                  </a:cubicBezTo>
                  <a:lnTo>
                    <a:pt x="21372" y="29405"/>
                  </a:lnTo>
                  <a:lnTo>
                    <a:pt x="21420" y="29438"/>
                  </a:lnTo>
                  <a:cubicBezTo>
                    <a:pt x="21810" y="29345"/>
                    <a:pt x="22191" y="29215"/>
                    <a:pt x="22576" y="29103"/>
                  </a:cubicBezTo>
                  <a:cubicBezTo>
                    <a:pt x="24193" y="28587"/>
                    <a:pt x="25817" y="28072"/>
                    <a:pt x="27496" y="27794"/>
                  </a:cubicBezTo>
                  <a:cubicBezTo>
                    <a:pt x="28628" y="27587"/>
                    <a:pt x="29777" y="27505"/>
                    <a:pt x="30928" y="27505"/>
                  </a:cubicBezTo>
                  <a:close/>
                  <a:moveTo>
                    <a:pt x="33339" y="28319"/>
                  </a:moveTo>
                  <a:cubicBezTo>
                    <a:pt x="34261" y="28319"/>
                    <a:pt x="35182" y="28386"/>
                    <a:pt x="36094" y="28524"/>
                  </a:cubicBezTo>
                  <a:cubicBezTo>
                    <a:pt x="37053" y="28659"/>
                    <a:pt x="38006" y="28849"/>
                    <a:pt x="38933" y="29131"/>
                  </a:cubicBezTo>
                  <a:cubicBezTo>
                    <a:pt x="38950" y="29127"/>
                    <a:pt x="38968" y="29125"/>
                    <a:pt x="38986" y="29125"/>
                  </a:cubicBezTo>
                  <a:cubicBezTo>
                    <a:pt x="39032" y="29125"/>
                    <a:pt x="39079" y="29139"/>
                    <a:pt x="39117" y="29165"/>
                  </a:cubicBezTo>
                  <a:cubicBezTo>
                    <a:pt x="39229" y="29225"/>
                    <a:pt x="39372" y="29227"/>
                    <a:pt x="39468" y="29318"/>
                  </a:cubicBezTo>
                  <a:cubicBezTo>
                    <a:pt x="39236" y="29303"/>
                    <a:pt x="39028" y="29163"/>
                    <a:pt x="38794" y="29127"/>
                  </a:cubicBezTo>
                  <a:cubicBezTo>
                    <a:pt x="37501" y="28852"/>
                    <a:pt x="36178" y="28698"/>
                    <a:pt x="34855" y="28698"/>
                  </a:cubicBezTo>
                  <a:cubicBezTo>
                    <a:pt x="34838" y="28698"/>
                    <a:pt x="34821" y="28698"/>
                    <a:pt x="34804" y="28698"/>
                  </a:cubicBezTo>
                  <a:cubicBezTo>
                    <a:pt x="34711" y="28696"/>
                    <a:pt x="34617" y="28696"/>
                    <a:pt x="34524" y="28696"/>
                  </a:cubicBezTo>
                  <a:cubicBezTo>
                    <a:pt x="31054" y="28696"/>
                    <a:pt x="27662" y="29614"/>
                    <a:pt x="24198" y="29745"/>
                  </a:cubicBezTo>
                  <a:cubicBezTo>
                    <a:pt x="23725" y="29759"/>
                    <a:pt x="23251" y="29765"/>
                    <a:pt x="22777" y="29765"/>
                  </a:cubicBezTo>
                  <a:cubicBezTo>
                    <a:pt x="22022" y="29765"/>
                    <a:pt x="21266" y="29751"/>
                    <a:pt x="20511" y="29737"/>
                  </a:cubicBezTo>
                  <a:cubicBezTo>
                    <a:pt x="20507" y="29737"/>
                    <a:pt x="20504" y="29736"/>
                    <a:pt x="20500" y="29736"/>
                  </a:cubicBezTo>
                  <a:cubicBezTo>
                    <a:pt x="20429" y="29736"/>
                    <a:pt x="20351" y="29768"/>
                    <a:pt x="20280" y="29768"/>
                  </a:cubicBezTo>
                  <a:cubicBezTo>
                    <a:pt x="20239" y="29768"/>
                    <a:pt x="20201" y="29758"/>
                    <a:pt x="20168" y="29726"/>
                  </a:cubicBezTo>
                  <a:cubicBezTo>
                    <a:pt x="20253" y="29707"/>
                    <a:pt x="20339" y="29691"/>
                    <a:pt x="20424" y="29675"/>
                  </a:cubicBezTo>
                  <a:cubicBezTo>
                    <a:pt x="20492" y="29705"/>
                    <a:pt x="20565" y="29710"/>
                    <a:pt x="20638" y="29710"/>
                  </a:cubicBezTo>
                  <a:cubicBezTo>
                    <a:pt x="20678" y="29710"/>
                    <a:pt x="20718" y="29708"/>
                    <a:pt x="20758" y="29708"/>
                  </a:cubicBezTo>
                  <a:cubicBezTo>
                    <a:pt x="20785" y="29708"/>
                    <a:pt x="20811" y="29709"/>
                    <a:pt x="20837" y="29711"/>
                  </a:cubicBezTo>
                  <a:cubicBezTo>
                    <a:pt x="20871" y="29712"/>
                    <a:pt x="20905" y="29712"/>
                    <a:pt x="20938" y="29712"/>
                  </a:cubicBezTo>
                  <a:cubicBezTo>
                    <a:pt x="23304" y="29712"/>
                    <a:pt x="25649" y="29343"/>
                    <a:pt x="27972" y="28935"/>
                  </a:cubicBezTo>
                  <a:cubicBezTo>
                    <a:pt x="28911" y="28777"/>
                    <a:pt x="29845" y="28591"/>
                    <a:pt x="30790" y="28487"/>
                  </a:cubicBezTo>
                  <a:cubicBezTo>
                    <a:pt x="31635" y="28376"/>
                    <a:pt x="32487" y="28319"/>
                    <a:pt x="33339" y="28319"/>
                  </a:cubicBezTo>
                  <a:close/>
                  <a:moveTo>
                    <a:pt x="42824" y="9001"/>
                  </a:moveTo>
                  <a:lnTo>
                    <a:pt x="42824" y="9001"/>
                  </a:lnTo>
                  <a:cubicBezTo>
                    <a:pt x="42928" y="9150"/>
                    <a:pt x="42923" y="9343"/>
                    <a:pt x="42968" y="9514"/>
                  </a:cubicBezTo>
                  <a:cubicBezTo>
                    <a:pt x="43392" y="11001"/>
                    <a:pt x="43446" y="12563"/>
                    <a:pt x="43420" y="14099"/>
                  </a:cubicBezTo>
                  <a:cubicBezTo>
                    <a:pt x="43372" y="16403"/>
                    <a:pt x="42794" y="18648"/>
                    <a:pt x="42336" y="20895"/>
                  </a:cubicBezTo>
                  <a:cubicBezTo>
                    <a:pt x="41948" y="22814"/>
                    <a:pt x="41772" y="24782"/>
                    <a:pt x="41895" y="26737"/>
                  </a:cubicBezTo>
                  <a:cubicBezTo>
                    <a:pt x="41978" y="27683"/>
                    <a:pt x="42152" y="28616"/>
                    <a:pt x="42419" y="29526"/>
                  </a:cubicBezTo>
                  <a:cubicBezTo>
                    <a:pt x="42468" y="29743"/>
                    <a:pt x="42620" y="29921"/>
                    <a:pt x="42660" y="30139"/>
                  </a:cubicBezTo>
                  <a:cubicBezTo>
                    <a:pt x="42519" y="29998"/>
                    <a:pt x="42494" y="29782"/>
                    <a:pt x="42396" y="29613"/>
                  </a:cubicBezTo>
                  <a:cubicBezTo>
                    <a:pt x="41805" y="28408"/>
                    <a:pt x="41624" y="27060"/>
                    <a:pt x="41485" y="25741"/>
                  </a:cubicBezTo>
                  <a:cubicBezTo>
                    <a:pt x="41361" y="24654"/>
                    <a:pt x="41412" y="23556"/>
                    <a:pt x="41541" y="22473"/>
                  </a:cubicBezTo>
                  <a:cubicBezTo>
                    <a:pt x="41787" y="20450"/>
                    <a:pt x="42148" y="18445"/>
                    <a:pt x="42442" y="16430"/>
                  </a:cubicBezTo>
                  <a:cubicBezTo>
                    <a:pt x="42623" y="15211"/>
                    <a:pt x="42808" y="13994"/>
                    <a:pt x="42920" y="12767"/>
                  </a:cubicBezTo>
                  <a:cubicBezTo>
                    <a:pt x="43020" y="11657"/>
                    <a:pt x="43084" y="10529"/>
                    <a:pt x="42906" y="9423"/>
                  </a:cubicBezTo>
                  <a:cubicBezTo>
                    <a:pt x="42894" y="9282"/>
                    <a:pt x="42770" y="9127"/>
                    <a:pt x="42824" y="9001"/>
                  </a:cubicBezTo>
                  <a:close/>
                  <a:moveTo>
                    <a:pt x="44225" y="9303"/>
                  </a:moveTo>
                  <a:lnTo>
                    <a:pt x="44225" y="9303"/>
                  </a:lnTo>
                  <a:cubicBezTo>
                    <a:pt x="44537" y="9602"/>
                    <a:pt x="44706" y="10013"/>
                    <a:pt x="44973" y="10348"/>
                  </a:cubicBezTo>
                  <a:cubicBezTo>
                    <a:pt x="44950" y="10432"/>
                    <a:pt x="45051" y="10485"/>
                    <a:pt x="45085" y="10557"/>
                  </a:cubicBezTo>
                  <a:cubicBezTo>
                    <a:pt x="46032" y="12237"/>
                    <a:pt x="46777" y="14054"/>
                    <a:pt x="47107" y="15962"/>
                  </a:cubicBezTo>
                  <a:cubicBezTo>
                    <a:pt x="47312" y="17162"/>
                    <a:pt x="47381" y="18381"/>
                    <a:pt x="47368" y="19596"/>
                  </a:cubicBezTo>
                  <a:cubicBezTo>
                    <a:pt x="47348" y="20612"/>
                    <a:pt x="47239" y="21632"/>
                    <a:pt x="46977" y="22617"/>
                  </a:cubicBezTo>
                  <a:cubicBezTo>
                    <a:pt x="46690" y="23656"/>
                    <a:pt x="46346" y="24681"/>
                    <a:pt x="45877" y="25653"/>
                  </a:cubicBezTo>
                  <a:cubicBezTo>
                    <a:pt x="45444" y="26620"/>
                    <a:pt x="44882" y="27519"/>
                    <a:pt x="44353" y="28435"/>
                  </a:cubicBezTo>
                  <a:cubicBezTo>
                    <a:pt x="43982" y="29087"/>
                    <a:pt x="43638" y="29769"/>
                    <a:pt x="43458" y="30500"/>
                  </a:cubicBezTo>
                  <a:cubicBezTo>
                    <a:pt x="43396" y="30181"/>
                    <a:pt x="43432" y="29854"/>
                    <a:pt x="43480" y="29537"/>
                  </a:cubicBezTo>
                  <a:cubicBezTo>
                    <a:pt x="43659" y="27927"/>
                    <a:pt x="44238" y="26404"/>
                    <a:pt x="44735" y="24874"/>
                  </a:cubicBezTo>
                  <a:cubicBezTo>
                    <a:pt x="44974" y="24178"/>
                    <a:pt x="45269" y="23504"/>
                    <a:pt x="45513" y="22807"/>
                  </a:cubicBezTo>
                  <a:cubicBezTo>
                    <a:pt x="46253" y="20783"/>
                    <a:pt x="46653" y="18612"/>
                    <a:pt x="46514" y="16454"/>
                  </a:cubicBezTo>
                  <a:cubicBezTo>
                    <a:pt x="46430" y="15203"/>
                    <a:pt x="46137" y="13978"/>
                    <a:pt x="45722" y="12797"/>
                  </a:cubicBezTo>
                  <a:cubicBezTo>
                    <a:pt x="45381" y="11879"/>
                    <a:pt x="45059" y="10949"/>
                    <a:pt x="44634" y="10066"/>
                  </a:cubicBezTo>
                  <a:cubicBezTo>
                    <a:pt x="44559" y="9857"/>
                    <a:pt x="44425" y="9679"/>
                    <a:pt x="44330" y="9485"/>
                  </a:cubicBezTo>
                  <a:cubicBezTo>
                    <a:pt x="44297" y="9422"/>
                    <a:pt x="44259" y="9362"/>
                    <a:pt x="44225" y="9303"/>
                  </a:cubicBezTo>
                  <a:close/>
                  <a:moveTo>
                    <a:pt x="47224" y="22650"/>
                  </a:moveTo>
                  <a:lnTo>
                    <a:pt x="47319" y="22711"/>
                  </a:lnTo>
                  <a:cubicBezTo>
                    <a:pt x="47308" y="22726"/>
                    <a:pt x="47287" y="22753"/>
                    <a:pt x="47276" y="22766"/>
                  </a:cubicBezTo>
                  <a:cubicBezTo>
                    <a:pt x="47264" y="22898"/>
                    <a:pt x="47215" y="23022"/>
                    <a:pt x="47199" y="23155"/>
                  </a:cubicBezTo>
                  <a:cubicBezTo>
                    <a:pt x="47048" y="24197"/>
                    <a:pt x="46865" y="25236"/>
                    <a:pt x="46626" y="26263"/>
                  </a:cubicBezTo>
                  <a:cubicBezTo>
                    <a:pt x="46530" y="26704"/>
                    <a:pt x="46310" y="27104"/>
                    <a:pt x="46110" y="27507"/>
                  </a:cubicBezTo>
                  <a:cubicBezTo>
                    <a:pt x="45821" y="28080"/>
                    <a:pt x="45497" y="28638"/>
                    <a:pt x="45106" y="29149"/>
                  </a:cubicBezTo>
                  <a:cubicBezTo>
                    <a:pt x="44935" y="29410"/>
                    <a:pt x="44679" y="29595"/>
                    <a:pt x="44498" y="29846"/>
                  </a:cubicBezTo>
                  <a:cubicBezTo>
                    <a:pt x="44257" y="30103"/>
                    <a:pt x="43977" y="30322"/>
                    <a:pt x="43738" y="30582"/>
                  </a:cubicBezTo>
                  <a:lnTo>
                    <a:pt x="43710" y="30554"/>
                  </a:lnTo>
                  <a:cubicBezTo>
                    <a:pt x="44365" y="28865"/>
                    <a:pt x="45462" y="27396"/>
                    <a:pt x="46192" y="25743"/>
                  </a:cubicBezTo>
                  <a:cubicBezTo>
                    <a:pt x="46629" y="24788"/>
                    <a:pt x="46977" y="23789"/>
                    <a:pt x="47248" y="22777"/>
                  </a:cubicBezTo>
                  <a:cubicBezTo>
                    <a:pt x="47241" y="22733"/>
                    <a:pt x="47233" y="22690"/>
                    <a:pt x="47224" y="22650"/>
                  </a:cubicBezTo>
                  <a:close/>
                  <a:moveTo>
                    <a:pt x="42480" y="7780"/>
                  </a:moveTo>
                  <a:cubicBezTo>
                    <a:pt x="42555" y="7840"/>
                    <a:pt x="42618" y="7915"/>
                    <a:pt x="42664" y="8000"/>
                  </a:cubicBezTo>
                  <a:cubicBezTo>
                    <a:pt x="42683" y="7992"/>
                    <a:pt x="42700" y="7989"/>
                    <a:pt x="42717" y="7989"/>
                  </a:cubicBezTo>
                  <a:cubicBezTo>
                    <a:pt x="42835" y="7989"/>
                    <a:pt x="42903" y="8178"/>
                    <a:pt x="43035" y="8186"/>
                  </a:cubicBezTo>
                  <a:cubicBezTo>
                    <a:pt x="43131" y="8278"/>
                    <a:pt x="43223" y="8379"/>
                    <a:pt x="43330" y="8463"/>
                  </a:cubicBezTo>
                  <a:cubicBezTo>
                    <a:pt x="43548" y="8611"/>
                    <a:pt x="43642" y="8871"/>
                    <a:pt x="43786" y="9082"/>
                  </a:cubicBezTo>
                  <a:cubicBezTo>
                    <a:pt x="44175" y="9821"/>
                    <a:pt x="44511" y="10590"/>
                    <a:pt x="44746" y="11393"/>
                  </a:cubicBezTo>
                  <a:cubicBezTo>
                    <a:pt x="45422" y="13688"/>
                    <a:pt x="45660" y="16130"/>
                    <a:pt x="45313" y="18504"/>
                  </a:cubicBezTo>
                  <a:cubicBezTo>
                    <a:pt x="45006" y="20594"/>
                    <a:pt x="44321" y="22601"/>
                    <a:pt x="43794" y="24641"/>
                  </a:cubicBezTo>
                  <a:cubicBezTo>
                    <a:pt x="43552" y="25556"/>
                    <a:pt x="43318" y="26476"/>
                    <a:pt x="43187" y="27414"/>
                  </a:cubicBezTo>
                  <a:cubicBezTo>
                    <a:pt x="43106" y="28016"/>
                    <a:pt x="43007" y="28624"/>
                    <a:pt x="43052" y="29234"/>
                  </a:cubicBezTo>
                  <a:cubicBezTo>
                    <a:pt x="43058" y="29383"/>
                    <a:pt x="43126" y="29529"/>
                    <a:pt x="43091" y="29681"/>
                  </a:cubicBezTo>
                  <a:cubicBezTo>
                    <a:pt x="42991" y="29573"/>
                    <a:pt x="43048" y="29417"/>
                    <a:pt x="43003" y="29290"/>
                  </a:cubicBezTo>
                  <a:cubicBezTo>
                    <a:pt x="42846" y="28649"/>
                    <a:pt x="42722" y="27999"/>
                    <a:pt x="42674" y="27340"/>
                  </a:cubicBezTo>
                  <a:cubicBezTo>
                    <a:pt x="42592" y="26285"/>
                    <a:pt x="42716" y="25229"/>
                    <a:pt x="42900" y="24192"/>
                  </a:cubicBezTo>
                  <a:cubicBezTo>
                    <a:pt x="43291" y="22057"/>
                    <a:pt x="44001" y="19992"/>
                    <a:pt x="44379" y="17853"/>
                  </a:cubicBezTo>
                  <a:cubicBezTo>
                    <a:pt x="44737" y="15801"/>
                    <a:pt x="44826" y="13675"/>
                    <a:pt x="44405" y="11625"/>
                  </a:cubicBezTo>
                  <a:cubicBezTo>
                    <a:pt x="44173" y="10516"/>
                    <a:pt x="43833" y="9395"/>
                    <a:pt x="43160" y="8470"/>
                  </a:cubicBezTo>
                  <a:cubicBezTo>
                    <a:pt x="43019" y="8314"/>
                    <a:pt x="42934" y="8094"/>
                    <a:pt x="42720" y="8023"/>
                  </a:cubicBezTo>
                  <a:lnTo>
                    <a:pt x="42720" y="8023"/>
                  </a:lnTo>
                  <a:cubicBezTo>
                    <a:pt x="42676" y="8121"/>
                    <a:pt x="42768" y="8223"/>
                    <a:pt x="42815" y="8306"/>
                  </a:cubicBezTo>
                  <a:cubicBezTo>
                    <a:pt x="42924" y="8522"/>
                    <a:pt x="43082" y="8709"/>
                    <a:pt x="43195" y="8923"/>
                  </a:cubicBezTo>
                  <a:cubicBezTo>
                    <a:pt x="43543" y="9539"/>
                    <a:pt x="43793" y="10206"/>
                    <a:pt x="43970" y="10892"/>
                  </a:cubicBezTo>
                  <a:cubicBezTo>
                    <a:pt x="44510" y="12932"/>
                    <a:pt x="44505" y="15081"/>
                    <a:pt x="44211" y="17160"/>
                  </a:cubicBezTo>
                  <a:cubicBezTo>
                    <a:pt x="43773" y="20187"/>
                    <a:pt x="42556" y="23067"/>
                    <a:pt x="42399" y="26141"/>
                  </a:cubicBezTo>
                  <a:cubicBezTo>
                    <a:pt x="42338" y="27335"/>
                    <a:pt x="42519" y="28532"/>
                    <a:pt x="42847" y="29678"/>
                  </a:cubicBezTo>
                  <a:cubicBezTo>
                    <a:pt x="42912" y="29951"/>
                    <a:pt x="43063" y="30197"/>
                    <a:pt x="43116" y="30473"/>
                  </a:cubicBezTo>
                  <a:cubicBezTo>
                    <a:pt x="43199" y="30617"/>
                    <a:pt x="43268" y="30768"/>
                    <a:pt x="43376" y="30897"/>
                  </a:cubicBezTo>
                  <a:cubicBezTo>
                    <a:pt x="43135" y="30730"/>
                    <a:pt x="43084" y="30436"/>
                    <a:pt x="42972" y="30186"/>
                  </a:cubicBezTo>
                  <a:cubicBezTo>
                    <a:pt x="42659" y="29433"/>
                    <a:pt x="42466" y="28638"/>
                    <a:pt x="42340" y="27835"/>
                  </a:cubicBezTo>
                  <a:cubicBezTo>
                    <a:pt x="42140" y="26707"/>
                    <a:pt x="42158" y="25555"/>
                    <a:pt x="42216" y="24414"/>
                  </a:cubicBezTo>
                  <a:cubicBezTo>
                    <a:pt x="42343" y="21284"/>
                    <a:pt x="43448" y="18300"/>
                    <a:pt x="43718" y="15187"/>
                  </a:cubicBezTo>
                  <a:cubicBezTo>
                    <a:pt x="43819" y="14026"/>
                    <a:pt x="43811" y="12853"/>
                    <a:pt x="43714" y="11692"/>
                  </a:cubicBezTo>
                  <a:cubicBezTo>
                    <a:pt x="43606" y="10592"/>
                    <a:pt x="43402" y="9473"/>
                    <a:pt x="42874" y="8491"/>
                  </a:cubicBezTo>
                  <a:cubicBezTo>
                    <a:pt x="42704" y="8273"/>
                    <a:pt x="42651" y="7995"/>
                    <a:pt x="42480" y="7780"/>
                  </a:cubicBezTo>
                  <a:close/>
                  <a:moveTo>
                    <a:pt x="34544" y="28955"/>
                  </a:moveTo>
                  <a:cubicBezTo>
                    <a:pt x="36015" y="28955"/>
                    <a:pt x="37487" y="29103"/>
                    <a:pt x="38921" y="29430"/>
                  </a:cubicBezTo>
                  <a:cubicBezTo>
                    <a:pt x="39121" y="29494"/>
                    <a:pt x="39333" y="29497"/>
                    <a:pt x="39536" y="29549"/>
                  </a:cubicBezTo>
                  <a:lnTo>
                    <a:pt x="39496" y="29622"/>
                  </a:lnTo>
                  <a:cubicBezTo>
                    <a:pt x="39401" y="29577"/>
                    <a:pt x="39301" y="29535"/>
                    <a:pt x="39196" y="29527"/>
                  </a:cubicBezTo>
                  <a:cubicBezTo>
                    <a:pt x="38217" y="29458"/>
                    <a:pt x="37237" y="29426"/>
                    <a:pt x="36256" y="29426"/>
                  </a:cubicBezTo>
                  <a:cubicBezTo>
                    <a:pt x="33880" y="29426"/>
                    <a:pt x="31503" y="29612"/>
                    <a:pt x="29143" y="29891"/>
                  </a:cubicBezTo>
                  <a:cubicBezTo>
                    <a:pt x="27567" y="30072"/>
                    <a:pt x="25981" y="30232"/>
                    <a:pt x="24394" y="30232"/>
                  </a:cubicBezTo>
                  <a:cubicBezTo>
                    <a:pt x="23955" y="30232"/>
                    <a:pt x="23516" y="30220"/>
                    <a:pt x="23078" y="30193"/>
                  </a:cubicBezTo>
                  <a:cubicBezTo>
                    <a:pt x="22404" y="30139"/>
                    <a:pt x="21730" y="30061"/>
                    <a:pt x="21060" y="29974"/>
                  </a:cubicBezTo>
                  <a:cubicBezTo>
                    <a:pt x="21041" y="29996"/>
                    <a:pt x="21008" y="30002"/>
                    <a:pt x="20972" y="30002"/>
                  </a:cubicBezTo>
                  <a:cubicBezTo>
                    <a:pt x="20931" y="30002"/>
                    <a:pt x="20884" y="29994"/>
                    <a:pt x="20847" y="29994"/>
                  </a:cubicBezTo>
                  <a:cubicBezTo>
                    <a:pt x="20800" y="29994"/>
                    <a:pt x="20767" y="30007"/>
                    <a:pt x="20779" y="30065"/>
                  </a:cubicBezTo>
                  <a:cubicBezTo>
                    <a:pt x="20979" y="30177"/>
                    <a:pt x="21228" y="30135"/>
                    <a:pt x="21432" y="30255"/>
                  </a:cubicBezTo>
                  <a:cubicBezTo>
                    <a:pt x="22019" y="30301"/>
                    <a:pt x="22604" y="30405"/>
                    <a:pt x="23194" y="30434"/>
                  </a:cubicBezTo>
                  <a:cubicBezTo>
                    <a:pt x="23718" y="30482"/>
                    <a:pt x="24243" y="30502"/>
                    <a:pt x="24767" y="30502"/>
                  </a:cubicBezTo>
                  <a:cubicBezTo>
                    <a:pt x="25994" y="30502"/>
                    <a:pt x="27222" y="30392"/>
                    <a:pt x="28442" y="30269"/>
                  </a:cubicBezTo>
                  <a:cubicBezTo>
                    <a:pt x="30097" y="30086"/>
                    <a:pt x="31750" y="29893"/>
                    <a:pt x="33412" y="29793"/>
                  </a:cubicBezTo>
                  <a:cubicBezTo>
                    <a:pt x="34482" y="29727"/>
                    <a:pt x="35554" y="29687"/>
                    <a:pt x="36626" y="29687"/>
                  </a:cubicBezTo>
                  <a:cubicBezTo>
                    <a:pt x="37316" y="29687"/>
                    <a:pt x="38007" y="29704"/>
                    <a:pt x="38697" y="29741"/>
                  </a:cubicBezTo>
                  <a:cubicBezTo>
                    <a:pt x="39506" y="29807"/>
                    <a:pt x="40340" y="29827"/>
                    <a:pt x="41108" y="30125"/>
                  </a:cubicBezTo>
                  <a:cubicBezTo>
                    <a:pt x="41241" y="30167"/>
                    <a:pt x="41384" y="30214"/>
                    <a:pt x="41465" y="30338"/>
                  </a:cubicBezTo>
                  <a:cubicBezTo>
                    <a:pt x="41287" y="30301"/>
                    <a:pt x="41121" y="30207"/>
                    <a:pt x="40936" y="30198"/>
                  </a:cubicBezTo>
                  <a:cubicBezTo>
                    <a:pt x="40306" y="30115"/>
                    <a:pt x="39674" y="30081"/>
                    <a:pt x="39042" y="30081"/>
                  </a:cubicBezTo>
                  <a:cubicBezTo>
                    <a:pt x="37812" y="30081"/>
                    <a:pt x="36579" y="30208"/>
                    <a:pt x="35356" y="30338"/>
                  </a:cubicBezTo>
                  <a:cubicBezTo>
                    <a:pt x="33448" y="30534"/>
                    <a:pt x="31538" y="30717"/>
                    <a:pt x="29627" y="30889"/>
                  </a:cubicBezTo>
                  <a:cubicBezTo>
                    <a:pt x="28674" y="30968"/>
                    <a:pt x="27722" y="31071"/>
                    <a:pt x="26765" y="31071"/>
                  </a:cubicBezTo>
                  <a:cubicBezTo>
                    <a:pt x="26720" y="31071"/>
                    <a:pt x="26674" y="31071"/>
                    <a:pt x="26628" y="31070"/>
                  </a:cubicBezTo>
                  <a:cubicBezTo>
                    <a:pt x="26539" y="31072"/>
                    <a:pt x="26450" y="31073"/>
                    <a:pt x="26362" y="31073"/>
                  </a:cubicBezTo>
                  <a:cubicBezTo>
                    <a:pt x="24800" y="31073"/>
                    <a:pt x="23255" y="30768"/>
                    <a:pt x="21754" y="30353"/>
                  </a:cubicBezTo>
                  <a:cubicBezTo>
                    <a:pt x="21386" y="30231"/>
                    <a:pt x="20971" y="30255"/>
                    <a:pt x="20632" y="30051"/>
                  </a:cubicBezTo>
                  <a:cubicBezTo>
                    <a:pt x="20496" y="29990"/>
                    <a:pt x="20327" y="30015"/>
                    <a:pt x="20203" y="29926"/>
                  </a:cubicBezTo>
                  <a:cubicBezTo>
                    <a:pt x="20226" y="29921"/>
                    <a:pt x="20249" y="29919"/>
                    <a:pt x="20272" y="29919"/>
                  </a:cubicBezTo>
                  <a:cubicBezTo>
                    <a:pt x="20337" y="29919"/>
                    <a:pt x="20401" y="29935"/>
                    <a:pt x="20465" y="29945"/>
                  </a:cubicBezTo>
                  <a:cubicBezTo>
                    <a:pt x="20499" y="29940"/>
                    <a:pt x="20534" y="29935"/>
                    <a:pt x="20568" y="29935"/>
                  </a:cubicBezTo>
                  <a:cubicBezTo>
                    <a:pt x="20633" y="29935"/>
                    <a:pt x="20692" y="29954"/>
                    <a:pt x="20728" y="30035"/>
                  </a:cubicBezTo>
                  <a:cubicBezTo>
                    <a:pt x="20751" y="30001"/>
                    <a:pt x="20797" y="29931"/>
                    <a:pt x="20820" y="29897"/>
                  </a:cubicBezTo>
                  <a:cubicBezTo>
                    <a:pt x="20992" y="29965"/>
                    <a:pt x="21187" y="29926"/>
                    <a:pt x="21367" y="29974"/>
                  </a:cubicBezTo>
                  <a:cubicBezTo>
                    <a:pt x="21928" y="29988"/>
                    <a:pt x="22491" y="29999"/>
                    <a:pt x="23052" y="29999"/>
                  </a:cubicBezTo>
                  <a:cubicBezTo>
                    <a:pt x="23117" y="29999"/>
                    <a:pt x="23181" y="29998"/>
                    <a:pt x="23246" y="29998"/>
                  </a:cubicBezTo>
                  <a:cubicBezTo>
                    <a:pt x="23318" y="29999"/>
                    <a:pt x="23391" y="29999"/>
                    <a:pt x="23463" y="29999"/>
                  </a:cubicBezTo>
                  <a:cubicBezTo>
                    <a:pt x="26692" y="29999"/>
                    <a:pt x="29855" y="29199"/>
                    <a:pt x="33070" y="29003"/>
                  </a:cubicBezTo>
                  <a:cubicBezTo>
                    <a:pt x="33561" y="28971"/>
                    <a:pt x="34053" y="28955"/>
                    <a:pt x="34544" y="28955"/>
                  </a:cubicBezTo>
                  <a:close/>
                  <a:moveTo>
                    <a:pt x="46178" y="27851"/>
                  </a:moveTo>
                  <a:lnTo>
                    <a:pt x="46178" y="27851"/>
                  </a:lnTo>
                  <a:cubicBezTo>
                    <a:pt x="46212" y="28022"/>
                    <a:pt x="46061" y="28151"/>
                    <a:pt x="46012" y="28304"/>
                  </a:cubicBezTo>
                  <a:cubicBezTo>
                    <a:pt x="45680" y="29205"/>
                    <a:pt x="45247" y="30085"/>
                    <a:pt x="44601" y="30804"/>
                  </a:cubicBezTo>
                  <a:cubicBezTo>
                    <a:pt x="44389" y="31034"/>
                    <a:pt x="44106" y="31174"/>
                    <a:pt x="43841" y="31334"/>
                  </a:cubicBezTo>
                  <a:cubicBezTo>
                    <a:pt x="43749" y="31252"/>
                    <a:pt x="43627" y="31152"/>
                    <a:pt x="43685" y="31014"/>
                  </a:cubicBezTo>
                  <a:cubicBezTo>
                    <a:pt x="43910" y="30697"/>
                    <a:pt x="44226" y="30458"/>
                    <a:pt x="44502" y="30186"/>
                  </a:cubicBezTo>
                  <a:cubicBezTo>
                    <a:pt x="44733" y="30003"/>
                    <a:pt x="44885" y="29747"/>
                    <a:pt x="45099" y="29550"/>
                  </a:cubicBezTo>
                  <a:cubicBezTo>
                    <a:pt x="45532" y="29034"/>
                    <a:pt x="45894" y="28462"/>
                    <a:pt x="46178" y="27852"/>
                  </a:cubicBezTo>
                  <a:lnTo>
                    <a:pt x="46178" y="27851"/>
                  </a:lnTo>
                  <a:close/>
                  <a:moveTo>
                    <a:pt x="39101" y="30333"/>
                  </a:moveTo>
                  <a:cubicBezTo>
                    <a:pt x="39413" y="30333"/>
                    <a:pt x="39722" y="30364"/>
                    <a:pt x="40033" y="30364"/>
                  </a:cubicBezTo>
                  <a:cubicBezTo>
                    <a:pt x="40096" y="30364"/>
                    <a:pt x="40160" y="30363"/>
                    <a:pt x="40224" y="30360"/>
                  </a:cubicBezTo>
                  <a:lnTo>
                    <a:pt x="40224" y="30360"/>
                  </a:lnTo>
                  <a:cubicBezTo>
                    <a:pt x="40182" y="30396"/>
                    <a:pt x="40131" y="30424"/>
                    <a:pt x="40076" y="30424"/>
                  </a:cubicBezTo>
                  <a:cubicBezTo>
                    <a:pt x="40060" y="30424"/>
                    <a:pt x="40044" y="30422"/>
                    <a:pt x="40028" y="30417"/>
                  </a:cubicBezTo>
                  <a:cubicBezTo>
                    <a:pt x="39977" y="30408"/>
                    <a:pt x="39926" y="30404"/>
                    <a:pt x="39874" y="30404"/>
                  </a:cubicBezTo>
                  <a:cubicBezTo>
                    <a:pt x="39718" y="30404"/>
                    <a:pt x="39562" y="30438"/>
                    <a:pt x="39406" y="30454"/>
                  </a:cubicBezTo>
                  <a:cubicBezTo>
                    <a:pt x="38409" y="30577"/>
                    <a:pt x="37425" y="30788"/>
                    <a:pt x="36447" y="31018"/>
                  </a:cubicBezTo>
                  <a:cubicBezTo>
                    <a:pt x="35043" y="31349"/>
                    <a:pt x="33627" y="31634"/>
                    <a:pt x="32192" y="31800"/>
                  </a:cubicBezTo>
                  <a:cubicBezTo>
                    <a:pt x="31176" y="31924"/>
                    <a:pt x="30150" y="32016"/>
                    <a:pt x="29125" y="32016"/>
                  </a:cubicBezTo>
                  <a:cubicBezTo>
                    <a:pt x="28455" y="32016"/>
                    <a:pt x="27786" y="31977"/>
                    <a:pt x="27120" y="31881"/>
                  </a:cubicBezTo>
                  <a:cubicBezTo>
                    <a:pt x="26196" y="31738"/>
                    <a:pt x="25280" y="31554"/>
                    <a:pt x="24371" y="31329"/>
                  </a:cubicBezTo>
                  <a:cubicBezTo>
                    <a:pt x="23530" y="31118"/>
                    <a:pt x="22687" y="30905"/>
                    <a:pt x="21866" y="30625"/>
                  </a:cubicBezTo>
                  <a:cubicBezTo>
                    <a:pt x="21591" y="30613"/>
                    <a:pt x="21336" y="30489"/>
                    <a:pt x="21092" y="30374"/>
                  </a:cubicBezTo>
                  <a:cubicBezTo>
                    <a:pt x="21119" y="30369"/>
                    <a:pt x="21146" y="30365"/>
                    <a:pt x="21172" y="30365"/>
                  </a:cubicBezTo>
                  <a:cubicBezTo>
                    <a:pt x="21201" y="30365"/>
                    <a:pt x="21230" y="30370"/>
                    <a:pt x="21256" y="30386"/>
                  </a:cubicBezTo>
                  <a:lnTo>
                    <a:pt x="21256" y="30389"/>
                  </a:lnTo>
                  <a:cubicBezTo>
                    <a:pt x="21903" y="30638"/>
                    <a:pt x="22576" y="30813"/>
                    <a:pt x="23255" y="30960"/>
                  </a:cubicBezTo>
                  <a:cubicBezTo>
                    <a:pt x="24141" y="31150"/>
                    <a:pt x="25041" y="31282"/>
                    <a:pt x="25948" y="31304"/>
                  </a:cubicBezTo>
                  <a:cubicBezTo>
                    <a:pt x="26174" y="31314"/>
                    <a:pt x="26399" y="31319"/>
                    <a:pt x="26625" y="31319"/>
                  </a:cubicBezTo>
                  <a:cubicBezTo>
                    <a:pt x="27933" y="31319"/>
                    <a:pt x="29237" y="31160"/>
                    <a:pt x="30541" y="31058"/>
                  </a:cubicBezTo>
                  <a:cubicBezTo>
                    <a:pt x="32161" y="30920"/>
                    <a:pt x="33777" y="30752"/>
                    <a:pt x="35395" y="30593"/>
                  </a:cubicBezTo>
                  <a:cubicBezTo>
                    <a:pt x="36594" y="30462"/>
                    <a:pt x="37797" y="30341"/>
                    <a:pt x="39004" y="30334"/>
                  </a:cubicBezTo>
                  <a:cubicBezTo>
                    <a:pt x="39036" y="30333"/>
                    <a:pt x="39069" y="30333"/>
                    <a:pt x="39101" y="30333"/>
                  </a:cubicBezTo>
                  <a:close/>
                  <a:moveTo>
                    <a:pt x="39804" y="30645"/>
                  </a:moveTo>
                  <a:lnTo>
                    <a:pt x="39804" y="30645"/>
                  </a:lnTo>
                  <a:cubicBezTo>
                    <a:pt x="39686" y="30786"/>
                    <a:pt x="39486" y="30769"/>
                    <a:pt x="39334" y="30846"/>
                  </a:cubicBezTo>
                  <a:cubicBezTo>
                    <a:pt x="37502" y="31606"/>
                    <a:pt x="35555" y="32050"/>
                    <a:pt x="33575" y="32163"/>
                  </a:cubicBezTo>
                  <a:cubicBezTo>
                    <a:pt x="32930" y="32203"/>
                    <a:pt x="32283" y="32241"/>
                    <a:pt x="31638" y="32241"/>
                  </a:cubicBezTo>
                  <a:cubicBezTo>
                    <a:pt x="31409" y="32241"/>
                    <a:pt x="31182" y="32236"/>
                    <a:pt x="30954" y="32225"/>
                  </a:cubicBezTo>
                  <a:cubicBezTo>
                    <a:pt x="30899" y="32228"/>
                    <a:pt x="30843" y="32233"/>
                    <a:pt x="30789" y="32241"/>
                  </a:cubicBezTo>
                  <a:cubicBezTo>
                    <a:pt x="30752" y="32255"/>
                    <a:pt x="30715" y="32260"/>
                    <a:pt x="30677" y="32260"/>
                  </a:cubicBezTo>
                  <a:cubicBezTo>
                    <a:pt x="30625" y="32260"/>
                    <a:pt x="30572" y="32249"/>
                    <a:pt x="30522" y="32233"/>
                  </a:cubicBezTo>
                  <a:cubicBezTo>
                    <a:pt x="30578" y="32200"/>
                    <a:pt x="30639" y="32192"/>
                    <a:pt x="30702" y="32192"/>
                  </a:cubicBezTo>
                  <a:cubicBezTo>
                    <a:pt x="30764" y="32192"/>
                    <a:pt x="30827" y="32200"/>
                    <a:pt x="30888" y="32200"/>
                  </a:cubicBezTo>
                  <a:cubicBezTo>
                    <a:pt x="30912" y="32200"/>
                    <a:pt x="30935" y="32199"/>
                    <a:pt x="30958" y="32196"/>
                  </a:cubicBezTo>
                  <a:cubicBezTo>
                    <a:pt x="31790" y="32124"/>
                    <a:pt x="32621" y="32033"/>
                    <a:pt x="33448" y="31910"/>
                  </a:cubicBezTo>
                  <a:cubicBezTo>
                    <a:pt x="35187" y="31662"/>
                    <a:pt x="36875" y="31156"/>
                    <a:pt x="38605" y="30853"/>
                  </a:cubicBezTo>
                  <a:cubicBezTo>
                    <a:pt x="39005" y="30781"/>
                    <a:pt x="39410" y="30752"/>
                    <a:pt x="39804" y="30645"/>
                  </a:cubicBezTo>
                  <a:close/>
                  <a:moveTo>
                    <a:pt x="40784" y="30603"/>
                  </a:moveTo>
                  <a:cubicBezTo>
                    <a:pt x="40903" y="30603"/>
                    <a:pt x="41022" y="30610"/>
                    <a:pt x="41139" y="30612"/>
                  </a:cubicBezTo>
                  <a:cubicBezTo>
                    <a:pt x="40872" y="30789"/>
                    <a:pt x="40656" y="31029"/>
                    <a:pt x="40381" y="31196"/>
                  </a:cubicBezTo>
                  <a:cubicBezTo>
                    <a:pt x="39580" y="31752"/>
                    <a:pt x="38633" y="32038"/>
                    <a:pt x="37705" y="32311"/>
                  </a:cubicBezTo>
                  <a:cubicBezTo>
                    <a:pt x="36180" y="32761"/>
                    <a:pt x="34588" y="32942"/>
                    <a:pt x="33000" y="32942"/>
                  </a:cubicBezTo>
                  <a:cubicBezTo>
                    <a:pt x="32910" y="32942"/>
                    <a:pt x="32820" y="32941"/>
                    <a:pt x="32730" y="32940"/>
                  </a:cubicBezTo>
                  <a:cubicBezTo>
                    <a:pt x="30886" y="32900"/>
                    <a:pt x="29062" y="32587"/>
                    <a:pt x="27261" y="32205"/>
                  </a:cubicBezTo>
                  <a:lnTo>
                    <a:pt x="27212" y="32233"/>
                  </a:lnTo>
                  <a:cubicBezTo>
                    <a:pt x="27023" y="32153"/>
                    <a:pt x="26797" y="32181"/>
                    <a:pt x="26623" y="32068"/>
                  </a:cubicBezTo>
                  <a:cubicBezTo>
                    <a:pt x="26644" y="32065"/>
                    <a:pt x="26665" y="32064"/>
                    <a:pt x="26685" y="32064"/>
                  </a:cubicBezTo>
                  <a:cubicBezTo>
                    <a:pt x="26828" y="32064"/>
                    <a:pt x="26965" y="32117"/>
                    <a:pt x="27105" y="32137"/>
                  </a:cubicBezTo>
                  <a:cubicBezTo>
                    <a:pt x="27713" y="32247"/>
                    <a:pt x="28330" y="32299"/>
                    <a:pt x="28942" y="32381"/>
                  </a:cubicBezTo>
                  <a:cubicBezTo>
                    <a:pt x="29800" y="32470"/>
                    <a:pt x="30662" y="32510"/>
                    <a:pt x="31524" y="32510"/>
                  </a:cubicBezTo>
                  <a:cubicBezTo>
                    <a:pt x="32302" y="32510"/>
                    <a:pt x="33080" y="32478"/>
                    <a:pt x="33856" y="32421"/>
                  </a:cubicBezTo>
                  <a:cubicBezTo>
                    <a:pt x="35847" y="32283"/>
                    <a:pt x="37798" y="31753"/>
                    <a:pt x="39636" y="30988"/>
                  </a:cubicBezTo>
                  <a:cubicBezTo>
                    <a:pt x="39818" y="30914"/>
                    <a:pt x="39972" y="30785"/>
                    <a:pt x="40169" y="30750"/>
                  </a:cubicBezTo>
                  <a:cubicBezTo>
                    <a:pt x="40357" y="30626"/>
                    <a:pt x="40569" y="30603"/>
                    <a:pt x="40784" y="30603"/>
                  </a:cubicBezTo>
                  <a:close/>
                  <a:moveTo>
                    <a:pt x="22315" y="12669"/>
                  </a:moveTo>
                  <a:lnTo>
                    <a:pt x="22315" y="12669"/>
                  </a:lnTo>
                  <a:cubicBezTo>
                    <a:pt x="22358" y="12680"/>
                    <a:pt x="22399" y="12695"/>
                    <a:pt x="22440" y="12712"/>
                  </a:cubicBezTo>
                  <a:lnTo>
                    <a:pt x="22439" y="12712"/>
                  </a:lnTo>
                  <a:cubicBezTo>
                    <a:pt x="22950" y="13044"/>
                    <a:pt x="23495" y="13318"/>
                    <a:pt x="24009" y="13646"/>
                  </a:cubicBezTo>
                  <a:cubicBezTo>
                    <a:pt x="25042" y="14319"/>
                    <a:pt x="26056" y="15025"/>
                    <a:pt x="27033" y="15779"/>
                  </a:cubicBezTo>
                  <a:cubicBezTo>
                    <a:pt x="29338" y="17586"/>
                    <a:pt x="31505" y="19555"/>
                    <a:pt x="33636" y="21558"/>
                  </a:cubicBezTo>
                  <a:cubicBezTo>
                    <a:pt x="33917" y="21798"/>
                    <a:pt x="34143" y="22094"/>
                    <a:pt x="34436" y="22319"/>
                  </a:cubicBezTo>
                  <a:cubicBezTo>
                    <a:pt x="34907" y="22806"/>
                    <a:pt x="35426" y="23243"/>
                    <a:pt x="35878" y="23749"/>
                  </a:cubicBezTo>
                  <a:cubicBezTo>
                    <a:pt x="36100" y="23938"/>
                    <a:pt x="36308" y="24142"/>
                    <a:pt x="36514" y="24350"/>
                  </a:cubicBezTo>
                  <a:cubicBezTo>
                    <a:pt x="36914" y="24790"/>
                    <a:pt x="37383" y="25160"/>
                    <a:pt x="37771" y="25612"/>
                  </a:cubicBezTo>
                  <a:cubicBezTo>
                    <a:pt x="38027" y="25853"/>
                    <a:pt x="38285" y="26091"/>
                    <a:pt x="38533" y="26341"/>
                  </a:cubicBezTo>
                  <a:cubicBezTo>
                    <a:pt x="38865" y="26716"/>
                    <a:pt x="39268" y="27020"/>
                    <a:pt x="39600" y="27398"/>
                  </a:cubicBezTo>
                  <a:cubicBezTo>
                    <a:pt x="39849" y="27695"/>
                    <a:pt x="40163" y="27927"/>
                    <a:pt x="40420" y="28219"/>
                  </a:cubicBezTo>
                  <a:cubicBezTo>
                    <a:pt x="40700" y="28538"/>
                    <a:pt x="41020" y="28817"/>
                    <a:pt x="41301" y="29135"/>
                  </a:cubicBezTo>
                  <a:cubicBezTo>
                    <a:pt x="41902" y="29766"/>
                    <a:pt x="42475" y="30422"/>
                    <a:pt x="43090" y="31041"/>
                  </a:cubicBezTo>
                  <a:cubicBezTo>
                    <a:pt x="43552" y="31417"/>
                    <a:pt x="43878" y="31926"/>
                    <a:pt x="44298" y="32347"/>
                  </a:cubicBezTo>
                  <a:cubicBezTo>
                    <a:pt x="44845" y="33001"/>
                    <a:pt x="45376" y="33667"/>
                    <a:pt x="45933" y="34312"/>
                  </a:cubicBezTo>
                  <a:cubicBezTo>
                    <a:pt x="46582" y="35008"/>
                    <a:pt x="47225" y="35711"/>
                    <a:pt x="47781" y="36485"/>
                  </a:cubicBezTo>
                  <a:cubicBezTo>
                    <a:pt x="47991" y="36762"/>
                    <a:pt x="48248" y="37006"/>
                    <a:pt x="48427" y="37308"/>
                  </a:cubicBezTo>
                  <a:cubicBezTo>
                    <a:pt x="48485" y="37390"/>
                    <a:pt x="48456" y="37492"/>
                    <a:pt x="48447" y="37586"/>
                  </a:cubicBezTo>
                  <a:cubicBezTo>
                    <a:pt x="48349" y="37678"/>
                    <a:pt x="48252" y="37772"/>
                    <a:pt x="48153" y="37866"/>
                  </a:cubicBezTo>
                  <a:cubicBezTo>
                    <a:pt x="47968" y="37834"/>
                    <a:pt x="47865" y="37661"/>
                    <a:pt x="47741" y="37541"/>
                  </a:cubicBezTo>
                  <a:cubicBezTo>
                    <a:pt x="47464" y="37189"/>
                    <a:pt x="47196" y="36831"/>
                    <a:pt x="46920" y="36479"/>
                  </a:cubicBezTo>
                  <a:cubicBezTo>
                    <a:pt x="45794" y="34904"/>
                    <a:pt x="44563" y="33409"/>
                    <a:pt x="43310" y="31936"/>
                  </a:cubicBezTo>
                  <a:cubicBezTo>
                    <a:pt x="43040" y="31682"/>
                    <a:pt x="42848" y="31364"/>
                    <a:pt x="42586" y="31105"/>
                  </a:cubicBezTo>
                  <a:cubicBezTo>
                    <a:pt x="42386" y="30896"/>
                    <a:pt x="42191" y="30684"/>
                    <a:pt x="42008" y="30460"/>
                  </a:cubicBezTo>
                  <a:cubicBezTo>
                    <a:pt x="41656" y="30073"/>
                    <a:pt x="41285" y="29702"/>
                    <a:pt x="40955" y="29297"/>
                  </a:cubicBezTo>
                  <a:cubicBezTo>
                    <a:pt x="40387" y="28614"/>
                    <a:pt x="39718" y="28026"/>
                    <a:pt x="39126" y="27367"/>
                  </a:cubicBezTo>
                  <a:cubicBezTo>
                    <a:pt x="37974" y="26189"/>
                    <a:pt x="36795" y="25042"/>
                    <a:pt x="35604" y="23905"/>
                  </a:cubicBezTo>
                  <a:cubicBezTo>
                    <a:pt x="33971" y="22365"/>
                    <a:pt x="32338" y="20822"/>
                    <a:pt x="30654" y="19337"/>
                  </a:cubicBezTo>
                  <a:cubicBezTo>
                    <a:pt x="28803" y="17716"/>
                    <a:pt x="26952" y="16093"/>
                    <a:pt x="25005" y="14583"/>
                  </a:cubicBezTo>
                  <a:cubicBezTo>
                    <a:pt x="24700" y="14334"/>
                    <a:pt x="24361" y="14123"/>
                    <a:pt x="24089" y="13836"/>
                  </a:cubicBezTo>
                  <a:cubicBezTo>
                    <a:pt x="23621" y="13600"/>
                    <a:pt x="23242" y="13218"/>
                    <a:pt x="22776" y="12972"/>
                  </a:cubicBezTo>
                  <a:cubicBezTo>
                    <a:pt x="22615" y="12885"/>
                    <a:pt x="22447" y="12799"/>
                    <a:pt x="22315" y="12669"/>
                  </a:cubicBezTo>
                  <a:close/>
                  <a:moveTo>
                    <a:pt x="22190" y="0"/>
                  </a:moveTo>
                  <a:cubicBezTo>
                    <a:pt x="22105" y="0"/>
                    <a:pt x="22027" y="110"/>
                    <a:pt x="22096" y="183"/>
                  </a:cubicBezTo>
                  <a:cubicBezTo>
                    <a:pt x="23409" y="2179"/>
                    <a:pt x="24255" y="4429"/>
                    <a:pt x="25160" y="6627"/>
                  </a:cubicBezTo>
                  <a:cubicBezTo>
                    <a:pt x="26062" y="8802"/>
                    <a:pt x="26971" y="10976"/>
                    <a:pt x="27967" y="13108"/>
                  </a:cubicBezTo>
                  <a:cubicBezTo>
                    <a:pt x="28547" y="14318"/>
                    <a:pt x="29223" y="15479"/>
                    <a:pt x="29971" y="16593"/>
                  </a:cubicBezTo>
                  <a:cubicBezTo>
                    <a:pt x="30453" y="17321"/>
                    <a:pt x="30947" y="18041"/>
                    <a:pt x="31496" y="18721"/>
                  </a:cubicBezTo>
                  <a:cubicBezTo>
                    <a:pt x="31690" y="18913"/>
                    <a:pt x="31841" y="19144"/>
                    <a:pt x="32013" y="19356"/>
                  </a:cubicBezTo>
                  <a:cubicBezTo>
                    <a:pt x="32561" y="19927"/>
                    <a:pt x="33073" y="20531"/>
                    <a:pt x="33628" y="21095"/>
                  </a:cubicBezTo>
                  <a:cubicBezTo>
                    <a:pt x="33831" y="21344"/>
                    <a:pt x="34076" y="21559"/>
                    <a:pt x="34272" y="21815"/>
                  </a:cubicBezTo>
                  <a:cubicBezTo>
                    <a:pt x="33936" y="21530"/>
                    <a:pt x="33684" y="21158"/>
                    <a:pt x="33335" y="20886"/>
                  </a:cubicBezTo>
                  <a:cubicBezTo>
                    <a:pt x="30886" y="18645"/>
                    <a:pt x="28420" y="16403"/>
                    <a:pt x="25697" y="14487"/>
                  </a:cubicBezTo>
                  <a:cubicBezTo>
                    <a:pt x="25417" y="14278"/>
                    <a:pt x="25106" y="14108"/>
                    <a:pt x="24844" y="13879"/>
                  </a:cubicBezTo>
                  <a:cubicBezTo>
                    <a:pt x="25009" y="13700"/>
                    <a:pt x="24973" y="13440"/>
                    <a:pt x="24937" y="13223"/>
                  </a:cubicBezTo>
                  <a:cubicBezTo>
                    <a:pt x="24824" y="12701"/>
                    <a:pt x="24511" y="12253"/>
                    <a:pt x="24197" y="11832"/>
                  </a:cubicBezTo>
                  <a:cubicBezTo>
                    <a:pt x="22526" y="9838"/>
                    <a:pt x="20415" y="8263"/>
                    <a:pt x="18204" y="6915"/>
                  </a:cubicBezTo>
                  <a:cubicBezTo>
                    <a:pt x="16161" y="5656"/>
                    <a:pt x="13965" y="4667"/>
                    <a:pt x="11670" y="3970"/>
                  </a:cubicBezTo>
                  <a:cubicBezTo>
                    <a:pt x="9586" y="3321"/>
                    <a:pt x="7422" y="2988"/>
                    <a:pt x="5257" y="2737"/>
                  </a:cubicBezTo>
                  <a:cubicBezTo>
                    <a:pt x="4160" y="2606"/>
                    <a:pt x="3057" y="2514"/>
                    <a:pt x="1955" y="2437"/>
                  </a:cubicBezTo>
                  <a:cubicBezTo>
                    <a:pt x="1484" y="2422"/>
                    <a:pt x="1013" y="2380"/>
                    <a:pt x="541" y="2380"/>
                  </a:cubicBezTo>
                  <a:cubicBezTo>
                    <a:pt x="451" y="2380"/>
                    <a:pt x="360" y="2381"/>
                    <a:pt x="270" y="2385"/>
                  </a:cubicBezTo>
                  <a:cubicBezTo>
                    <a:pt x="73" y="2391"/>
                    <a:pt x="0" y="2643"/>
                    <a:pt x="163" y="2754"/>
                  </a:cubicBezTo>
                  <a:cubicBezTo>
                    <a:pt x="854" y="3412"/>
                    <a:pt x="1606" y="3996"/>
                    <a:pt x="2334" y="4611"/>
                  </a:cubicBezTo>
                  <a:cubicBezTo>
                    <a:pt x="3270" y="5377"/>
                    <a:pt x="4222" y="6125"/>
                    <a:pt x="5172" y="6876"/>
                  </a:cubicBezTo>
                  <a:cubicBezTo>
                    <a:pt x="7100" y="8405"/>
                    <a:pt x="9153" y="9785"/>
                    <a:pt x="11334" y="10929"/>
                  </a:cubicBezTo>
                  <a:cubicBezTo>
                    <a:pt x="13317" y="11952"/>
                    <a:pt x="15404" y="12777"/>
                    <a:pt x="17546" y="13406"/>
                  </a:cubicBezTo>
                  <a:cubicBezTo>
                    <a:pt x="19172" y="13862"/>
                    <a:pt x="20860" y="14189"/>
                    <a:pt x="22553" y="14189"/>
                  </a:cubicBezTo>
                  <a:cubicBezTo>
                    <a:pt x="23008" y="14189"/>
                    <a:pt x="23463" y="14165"/>
                    <a:pt x="23918" y="14114"/>
                  </a:cubicBezTo>
                  <a:cubicBezTo>
                    <a:pt x="26321" y="15951"/>
                    <a:pt x="28591" y="17950"/>
                    <a:pt x="30842" y="19964"/>
                  </a:cubicBezTo>
                  <a:lnTo>
                    <a:pt x="30853" y="19911"/>
                  </a:lnTo>
                  <a:cubicBezTo>
                    <a:pt x="30895" y="19957"/>
                    <a:pt x="30937" y="20007"/>
                    <a:pt x="30975" y="20059"/>
                  </a:cubicBezTo>
                  <a:cubicBezTo>
                    <a:pt x="30617" y="19871"/>
                    <a:pt x="30222" y="19768"/>
                    <a:pt x="29833" y="19664"/>
                  </a:cubicBezTo>
                  <a:cubicBezTo>
                    <a:pt x="27912" y="19171"/>
                    <a:pt x="25933" y="18967"/>
                    <a:pt x="23962" y="18803"/>
                  </a:cubicBezTo>
                  <a:cubicBezTo>
                    <a:pt x="23146" y="18760"/>
                    <a:pt x="22330" y="18714"/>
                    <a:pt x="21513" y="18714"/>
                  </a:cubicBezTo>
                  <a:cubicBezTo>
                    <a:pt x="21281" y="18714"/>
                    <a:pt x="21048" y="18718"/>
                    <a:pt x="20815" y="18727"/>
                  </a:cubicBezTo>
                  <a:cubicBezTo>
                    <a:pt x="19832" y="18755"/>
                    <a:pt x="18853" y="18855"/>
                    <a:pt x="17885" y="19025"/>
                  </a:cubicBezTo>
                  <a:cubicBezTo>
                    <a:pt x="15750" y="19395"/>
                    <a:pt x="13733" y="20239"/>
                    <a:pt x="11612" y="20664"/>
                  </a:cubicBezTo>
                  <a:cubicBezTo>
                    <a:pt x="11246" y="20727"/>
                    <a:pt x="10885" y="20832"/>
                    <a:pt x="10514" y="20840"/>
                  </a:cubicBezTo>
                  <a:cubicBezTo>
                    <a:pt x="10466" y="20864"/>
                    <a:pt x="10414" y="20872"/>
                    <a:pt x="10362" y="20872"/>
                  </a:cubicBezTo>
                  <a:cubicBezTo>
                    <a:pt x="10307" y="20872"/>
                    <a:pt x="10250" y="20863"/>
                    <a:pt x="10195" y="20856"/>
                  </a:cubicBezTo>
                  <a:cubicBezTo>
                    <a:pt x="9959" y="21030"/>
                    <a:pt x="9590" y="20864"/>
                    <a:pt x="9405" y="21118"/>
                  </a:cubicBezTo>
                  <a:cubicBezTo>
                    <a:pt x="9439" y="21188"/>
                    <a:pt x="9501" y="21243"/>
                    <a:pt x="9575" y="21268"/>
                  </a:cubicBezTo>
                  <a:cubicBezTo>
                    <a:pt x="10442" y="21448"/>
                    <a:pt x="11288" y="21714"/>
                    <a:pt x="12136" y="21966"/>
                  </a:cubicBezTo>
                  <a:cubicBezTo>
                    <a:pt x="14176" y="22593"/>
                    <a:pt x="16206" y="23265"/>
                    <a:pt x="18288" y="23742"/>
                  </a:cubicBezTo>
                  <a:cubicBezTo>
                    <a:pt x="19915" y="24129"/>
                    <a:pt x="21567" y="24394"/>
                    <a:pt x="23233" y="24534"/>
                  </a:cubicBezTo>
                  <a:cubicBezTo>
                    <a:pt x="24077" y="24610"/>
                    <a:pt x="24925" y="24650"/>
                    <a:pt x="25773" y="24650"/>
                  </a:cubicBezTo>
                  <a:cubicBezTo>
                    <a:pt x="26814" y="24650"/>
                    <a:pt x="27855" y="24590"/>
                    <a:pt x="28887" y="24461"/>
                  </a:cubicBezTo>
                  <a:cubicBezTo>
                    <a:pt x="30069" y="24296"/>
                    <a:pt x="31258" y="24038"/>
                    <a:pt x="32321" y="23478"/>
                  </a:cubicBezTo>
                  <a:cubicBezTo>
                    <a:pt x="32696" y="23274"/>
                    <a:pt x="33081" y="23078"/>
                    <a:pt x="33388" y="22775"/>
                  </a:cubicBezTo>
                  <a:cubicBezTo>
                    <a:pt x="33469" y="22687"/>
                    <a:pt x="33575" y="22625"/>
                    <a:pt x="33691" y="22594"/>
                  </a:cubicBezTo>
                  <a:cubicBezTo>
                    <a:pt x="34825" y="23625"/>
                    <a:pt x="35922" y="24694"/>
                    <a:pt x="37029" y="25755"/>
                  </a:cubicBezTo>
                  <a:cubicBezTo>
                    <a:pt x="37427" y="26177"/>
                    <a:pt x="37873" y="26551"/>
                    <a:pt x="38261" y="26984"/>
                  </a:cubicBezTo>
                  <a:cubicBezTo>
                    <a:pt x="38929" y="27647"/>
                    <a:pt x="39620" y="28296"/>
                    <a:pt x="40216" y="29027"/>
                  </a:cubicBezTo>
                  <a:cubicBezTo>
                    <a:pt x="39434" y="28536"/>
                    <a:pt x="38533" y="28280"/>
                    <a:pt x="37650" y="28036"/>
                  </a:cubicBezTo>
                  <a:cubicBezTo>
                    <a:pt x="35656" y="27507"/>
                    <a:pt x="33601" y="27218"/>
                    <a:pt x="31540" y="27152"/>
                  </a:cubicBezTo>
                  <a:cubicBezTo>
                    <a:pt x="31317" y="27143"/>
                    <a:pt x="31094" y="27139"/>
                    <a:pt x="30871" y="27139"/>
                  </a:cubicBezTo>
                  <a:cubicBezTo>
                    <a:pt x="29223" y="27139"/>
                    <a:pt x="27579" y="27381"/>
                    <a:pt x="25981" y="27783"/>
                  </a:cubicBezTo>
                  <a:cubicBezTo>
                    <a:pt x="24821" y="28067"/>
                    <a:pt x="23689" y="28448"/>
                    <a:pt x="22555" y="28818"/>
                  </a:cubicBezTo>
                  <a:cubicBezTo>
                    <a:pt x="21699" y="29085"/>
                    <a:pt x="20855" y="29414"/>
                    <a:pt x="19964" y="29545"/>
                  </a:cubicBezTo>
                  <a:cubicBezTo>
                    <a:pt x="19701" y="29667"/>
                    <a:pt x="19405" y="29670"/>
                    <a:pt x="19125" y="29726"/>
                  </a:cubicBezTo>
                  <a:cubicBezTo>
                    <a:pt x="19029" y="29825"/>
                    <a:pt x="19061" y="29999"/>
                    <a:pt x="19206" y="30029"/>
                  </a:cubicBezTo>
                  <a:cubicBezTo>
                    <a:pt x="20073" y="30377"/>
                    <a:pt x="20961" y="30668"/>
                    <a:pt x="21843" y="30977"/>
                  </a:cubicBezTo>
                  <a:cubicBezTo>
                    <a:pt x="23739" y="31610"/>
                    <a:pt x="25656" y="32203"/>
                    <a:pt x="27616" y="32608"/>
                  </a:cubicBezTo>
                  <a:cubicBezTo>
                    <a:pt x="29268" y="32952"/>
                    <a:pt x="30945" y="33221"/>
                    <a:pt x="32636" y="33256"/>
                  </a:cubicBezTo>
                  <a:cubicBezTo>
                    <a:pt x="32773" y="33259"/>
                    <a:pt x="32910" y="33260"/>
                    <a:pt x="33047" y="33260"/>
                  </a:cubicBezTo>
                  <a:cubicBezTo>
                    <a:pt x="34867" y="33260"/>
                    <a:pt x="36694" y="33002"/>
                    <a:pt x="38418" y="32407"/>
                  </a:cubicBezTo>
                  <a:cubicBezTo>
                    <a:pt x="39429" y="32087"/>
                    <a:pt x="40420" y="31633"/>
                    <a:pt x="41197" y="30896"/>
                  </a:cubicBezTo>
                  <a:cubicBezTo>
                    <a:pt x="41337" y="30762"/>
                    <a:pt x="41480" y="30630"/>
                    <a:pt x="41621" y="30498"/>
                  </a:cubicBezTo>
                  <a:cubicBezTo>
                    <a:pt x="41899" y="30872"/>
                    <a:pt x="42266" y="31168"/>
                    <a:pt x="42532" y="31550"/>
                  </a:cubicBezTo>
                  <a:cubicBezTo>
                    <a:pt x="42875" y="31938"/>
                    <a:pt x="43247" y="32304"/>
                    <a:pt x="43558" y="32721"/>
                  </a:cubicBezTo>
                  <a:cubicBezTo>
                    <a:pt x="44187" y="33459"/>
                    <a:pt x="44801" y="34210"/>
                    <a:pt x="45401" y="34972"/>
                  </a:cubicBezTo>
                  <a:cubicBezTo>
                    <a:pt x="46138" y="35893"/>
                    <a:pt x="46782" y="36891"/>
                    <a:pt x="47584" y="37761"/>
                  </a:cubicBezTo>
                  <a:cubicBezTo>
                    <a:pt x="47739" y="37898"/>
                    <a:pt x="47878" y="38130"/>
                    <a:pt x="48105" y="38130"/>
                  </a:cubicBezTo>
                  <a:cubicBezTo>
                    <a:pt x="48121" y="38130"/>
                    <a:pt x="48138" y="38129"/>
                    <a:pt x="48156" y="38126"/>
                  </a:cubicBezTo>
                  <a:cubicBezTo>
                    <a:pt x="48397" y="38076"/>
                    <a:pt x="48572" y="37884"/>
                    <a:pt x="48737" y="37714"/>
                  </a:cubicBezTo>
                  <a:cubicBezTo>
                    <a:pt x="48843" y="37461"/>
                    <a:pt x="48757" y="37182"/>
                    <a:pt x="48596" y="36973"/>
                  </a:cubicBezTo>
                  <a:cubicBezTo>
                    <a:pt x="48259" y="36546"/>
                    <a:pt x="47939" y="36105"/>
                    <a:pt x="47597" y="35681"/>
                  </a:cubicBezTo>
                  <a:cubicBezTo>
                    <a:pt x="47399" y="35371"/>
                    <a:pt x="47115" y="35134"/>
                    <a:pt x="46897" y="34840"/>
                  </a:cubicBezTo>
                  <a:cubicBezTo>
                    <a:pt x="46145" y="34064"/>
                    <a:pt x="45502" y="33193"/>
                    <a:pt x="44783" y="32388"/>
                  </a:cubicBezTo>
                  <a:cubicBezTo>
                    <a:pt x="44545" y="32060"/>
                    <a:pt x="44230" y="31797"/>
                    <a:pt x="43981" y="31478"/>
                  </a:cubicBezTo>
                  <a:cubicBezTo>
                    <a:pt x="44281" y="31428"/>
                    <a:pt x="44515" y="31228"/>
                    <a:pt x="44755" y="31060"/>
                  </a:cubicBezTo>
                  <a:cubicBezTo>
                    <a:pt x="45458" y="30360"/>
                    <a:pt x="45933" y="29467"/>
                    <a:pt x="46294" y="28552"/>
                  </a:cubicBezTo>
                  <a:cubicBezTo>
                    <a:pt x="46704" y="27548"/>
                    <a:pt x="46980" y="26496"/>
                    <a:pt x="47205" y="25439"/>
                  </a:cubicBezTo>
                  <a:cubicBezTo>
                    <a:pt x="47447" y="24445"/>
                    <a:pt x="47557" y="23426"/>
                    <a:pt x="47689" y="22414"/>
                  </a:cubicBezTo>
                  <a:cubicBezTo>
                    <a:pt x="47916" y="20426"/>
                    <a:pt x="47973" y="18408"/>
                    <a:pt x="47731" y="16417"/>
                  </a:cubicBezTo>
                  <a:cubicBezTo>
                    <a:pt x="47515" y="14732"/>
                    <a:pt x="46916" y="13119"/>
                    <a:pt x="46145" y="11616"/>
                  </a:cubicBezTo>
                  <a:cubicBezTo>
                    <a:pt x="46057" y="11463"/>
                    <a:pt x="45993" y="11290"/>
                    <a:pt x="45861" y="11170"/>
                  </a:cubicBezTo>
                  <a:lnTo>
                    <a:pt x="45897" y="11140"/>
                  </a:lnTo>
                  <a:cubicBezTo>
                    <a:pt x="45709" y="10914"/>
                    <a:pt x="45580" y="10646"/>
                    <a:pt x="45397" y="10417"/>
                  </a:cubicBezTo>
                  <a:cubicBezTo>
                    <a:pt x="44835" y="9579"/>
                    <a:pt x="44087" y="8894"/>
                    <a:pt x="43415" y="8149"/>
                  </a:cubicBezTo>
                  <a:cubicBezTo>
                    <a:pt x="43262" y="8019"/>
                    <a:pt x="43092" y="7908"/>
                    <a:pt x="42944" y="7774"/>
                  </a:cubicBezTo>
                  <a:cubicBezTo>
                    <a:pt x="42679" y="7747"/>
                    <a:pt x="42519" y="7458"/>
                    <a:pt x="42252" y="7418"/>
                  </a:cubicBezTo>
                  <a:cubicBezTo>
                    <a:pt x="42239" y="7413"/>
                    <a:pt x="42226" y="7411"/>
                    <a:pt x="42213" y="7411"/>
                  </a:cubicBezTo>
                  <a:cubicBezTo>
                    <a:pt x="42116" y="7411"/>
                    <a:pt x="42025" y="7524"/>
                    <a:pt x="42054" y="7620"/>
                  </a:cubicBezTo>
                  <a:cubicBezTo>
                    <a:pt x="42119" y="8077"/>
                    <a:pt x="42267" y="8518"/>
                    <a:pt x="42324" y="8975"/>
                  </a:cubicBezTo>
                  <a:cubicBezTo>
                    <a:pt x="42488" y="10102"/>
                    <a:pt x="42458" y="11249"/>
                    <a:pt x="42338" y="12379"/>
                  </a:cubicBezTo>
                  <a:cubicBezTo>
                    <a:pt x="42214" y="13591"/>
                    <a:pt x="41980" y="14791"/>
                    <a:pt x="41637" y="15962"/>
                  </a:cubicBezTo>
                  <a:cubicBezTo>
                    <a:pt x="41337" y="16974"/>
                    <a:pt x="41009" y="17980"/>
                    <a:pt x="40605" y="18955"/>
                  </a:cubicBezTo>
                  <a:cubicBezTo>
                    <a:pt x="40171" y="20082"/>
                    <a:pt x="39721" y="21210"/>
                    <a:pt x="39470" y="22395"/>
                  </a:cubicBezTo>
                  <a:cubicBezTo>
                    <a:pt x="39238" y="23385"/>
                    <a:pt x="39188" y="24418"/>
                    <a:pt x="39354" y="25423"/>
                  </a:cubicBezTo>
                  <a:cubicBezTo>
                    <a:pt x="39465" y="26067"/>
                    <a:pt x="39593" y="26732"/>
                    <a:pt x="39938" y="27296"/>
                  </a:cubicBezTo>
                  <a:cubicBezTo>
                    <a:pt x="39730" y="27127"/>
                    <a:pt x="39558" y="26920"/>
                    <a:pt x="39369" y="26732"/>
                  </a:cubicBezTo>
                  <a:cubicBezTo>
                    <a:pt x="39113" y="26527"/>
                    <a:pt x="38893" y="26284"/>
                    <a:pt x="38661" y="26053"/>
                  </a:cubicBezTo>
                  <a:cubicBezTo>
                    <a:pt x="38502" y="25855"/>
                    <a:pt x="38282" y="25720"/>
                    <a:pt x="38115" y="25529"/>
                  </a:cubicBezTo>
                  <a:cubicBezTo>
                    <a:pt x="37638" y="25022"/>
                    <a:pt x="37110" y="24568"/>
                    <a:pt x="36632" y="24060"/>
                  </a:cubicBezTo>
                  <a:cubicBezTo>
                    <a:pt x="36311" y="23821"/>
                    <a:pt x="36087" y="23471"/>
                    <a:pt x="35754" y="23251"/>
                  </a:cubicBezTo>
                  <a:lnTo>
                    <a:pt x="35754" y="23251"/>
                  </a:lnTo>
                  <a:cubicBezTo>
                    <a:pt x="35859" y="23286"/>
                    <a:pt x="35963" y="23329"/>
                    <a:pt x="36072" y="23347"/>
                  </a:cubicBezTo>
                  <a:cubicBezTo>
                    <a:pt x="36187" y="23117"/>
                    <a:pt x="36194" y="22854"/>
                    <a:pt x="36262" y="22610"/>
                  </a:cubicBezTo>
                  <a:cubicBezTo>
                    <a:pt x="36431" y="21663"/>
                    <a:pt x="36327" y="20694"/>
                    <a:pt x="36203" y="19748"/>
                  </a:cubicBezTo>
                  <a:cubicBezTo>
                    <a:pt x="35914" y="17692"/>
                    <a:pt x="35394" y="15671"/>
                    <a:pt x="34709" y="13714"/>
                  </a:cubicBezTo>
                  <a:cubicBezTo>
                    <a:pt x="34223" y="12319"/>
                    <a:pt x="33615" y="10965"/>
                    <a:pt x="32872" y="9687"/>
                  </a:cubicBezTo>
                  <a:cubicBezTo>
                    <a:pt x="32414" y="8893"/>
                    <a:pt x="31905" y="8127"/>
                    <a:pt x="31346" y="7400"/>
                  </a:cubicBezTo>
                  <a:cubicBezTo>
                    <a:pt x="31151" y="7104"/>
                    <a:pt x="30883" y="6867"/>
                    <a:pt x="30686" y="6572"/>
                  </a:cubicBezTo>
                  <a:cubicBezTo>
                    <a:pt x="29383" y="5107"/>
                    <a:pt x="27895" y="3814"/>
                    <a:pt x="26287" y="2690"/>
                  </a:cubicBezTo>
                  <a:cubicBezTo>
                    <a:pt x="24952" y="1773"/>
                    <a:pt x="23593" y="886"/>
                    <a:pt x="22231" y="10"/>
                  </a:cubicBezTo>
                  <a:cubicBezTo>
                    <a:pt x="22218" y="3"/>
                    <a:pt x="22204" y="0"/>
                    <a:pt x="22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36"/>
          <p:cNvSpPr txBox="1">
            <a:spLocks noGrp="1"/>
          </p:cNvSpPr>
          <p:nvPr>
            <p:ph type="title"/>
          </p:nvPr>
        </p:nvSpPr>
        <p:spPr>
          <a:xfrm>
            <a:off x="4943650" y="757889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Ема Матева</a:t>
            </a:r>
            <a:endParaRPr dirty="0"/>
          </a:p>
        </p:txBody>
      </p:sp>
      <p:sp>
        <p:nvSpPr>
          <p:cNvPr id="1997" name="Google Shape;1997;p36"/>
          <p:cNvSpPr txBox="1">
            <a:spLocks noGrp="1"/>
          </p:cNvSpPr>
          <p:nvPr>
            <p:ph type="body" idx="1"/>
          </p:nvPr>
        </p:nvSpPr>
        <p:spPr>
          <a:xfrm>
            <a:off x="4943649" y="1482968"/>
            <a:ext cx="3593131" cy="101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 smtClean="0"/>
              <a:t>10Г, ПГКПИ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emmateva18@codingburgas.bg</a:t>
            </a:r>
            <a:endParaRPr lang="en-US" dirty="0"/>
          </a:p>
        </p:txBody>
      </p:sp>
      <p:sp>
        <p:nvSpPr>
          <p:cNvPr id="2012" name="Google Shape;2012;p36"/>
          <p:cNvSpPr/>
          <p:nvPr/>
        </p:nvSpPr>
        <p:spPr>
          <a:xfrm>
            <a:off x="7454200" y="-252500"/>
            <a:ext cx="2441904" cy="2020778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3" name="Google Shape;2013;p36"/>
          <p:cNvSpPr/>
          <p:nvPr/>
        </p:nvSpPr>
        <p:spPr>
          <a:xfrm rot="-2049864">
            <a:off x="7410598" y="2732093"/>
            <a:ext cx="2666451" cy="2931641"/>
          </a:xfrm>
          <a:custGeom>
            <a:avLst/>
            <a:gdLst/>
            <a:ahLst/>
            <a:cxnLst/>
            <a:rect l="l" t="t" r="r" b="b"/>
            <a:pathLst>
              <a:path w="37062" h="40746" extrusionOk="0">
                <a:moveTo>
                  <a:pt x="32284" y="588"/>
                </a:moveTo>
                <a:lnTo>
                  <a:pt x="32284" y="588"/>
                </a:lnTo>
                <a:cubicBezTo>
                  <a:pt x="32304" y="694"/>
                  <a:pt x="32250" y="786"/>
                  <a:pt x="32210" y="878"/>
                </a:cubicBezTo>
                <a:cubicBezTo>
                  <a:pt x="31998" y="1601"/>
                  <a:pt x="31764" y="2323"/>
                  <a:pt x="31428" y="3001"/>
                </a:cubicBezTo>
                <a:cubicBezTo>
                  <a:pt x="30855" y="4157"/>
                  <a:pt x="30106" y="5215"/>
                  <a:pt x="29343" y="6252"/>
                </a:cubicBezTo>
                <a:cubicBezTo>
                  <a:pt x="28675" y="7130"/>
                  <a:pt x="28034" y="8039"/>
                  <a:pt x="27560" y="9039"/>
                </a:cubicBezTo>
                <a:cubicBezTo>
                  <a:pt x="27497" y="9198"/>
                  <a:pt x="27384" y="9346"/>
                  <a:pt x="27383" y="9523"/>
                </a:cubicBezTo>
                <a:cubicBezTo>
                  <a:pt x="27364" y="9542"/>
                  <a:pt x="27328" y="9578"/>
                  <a:pt x="27309" y="9597"/>
                </a:cubicBezTo>
                <a:cubicBezTo>
                  <a:pt x="27259" y="9860"/>
                  <a:pt x="27171" y="10114"/>
                  <a:pt x="27045" y="10352"/>
                </a:cubicBezTo>
                <a:cubicBezTo>
                  <a:pt x="27043" y="10293"/>
                  <a:pt x="27053" y="10236"/>
                  <a:pt x="27076" y="10181"/>
                </a:cubicBezTo>
                <a:cubicBezTo>
                  <a:pt x="27465" y="9049"/>
                  <a:pt x="27915" y="7927"/>
                  <a:pt x="28558" y="6914"/>
                </a:cubicBezTo>
                <a:cubicBezTo>
                  <a:pt x="29196" y="5896"/>
                  <a:pt x="29850" y="4887"/>
                  <a:pt x="30474" y="3860"/>
                </a:cubicBezTo>
                <a:cubicBezTo>
                  <a:pt x="31120" y="2794"/>
                  <a:pt x="31785" y="1733"/>
                  <a:pt x="32284" y="588"/>
                </a:cubicBezTo>
                <a:close/>
                <a:moveTo>
                  <a:pt x="31148" y="7910"/>
                </a:moveTo>
                <a:cubicBezTo>
                  <a:pt x="31148" y="8147"/>
                  <a:pt x="30985" y="8342"/>
                  <a:pt x="30890" y="8549"/>
                </a:cubicBezTo>
                <a:cubicBezTo>
                  <a:pt x="30602" y="9179"/>
                  <a:pt x="30301" y="9816"/>
                  <a:pt x="29867" y="10362"/>
                </a:cubicBezTo>
                <a:cubicBezTo>
                  <a:pt x="29599" y="10712"/>
                  <a:pt x="29270" y="11008"/>
                  <a:pt x="28954" y="11312"/>
                </a:cubicBezTo>
                <a:cubicBezTo>
                  <a:pt x="28634" y="11612"/>
                  <a:pt x="28244" y="11821"/>
                  <a:pt x="27903" y="12093"/>
                </a:cubicBezTo>
                <a:lnTo>
                  <a:pt x="27822" y="12104"/>
                </a:lnTo>
                <a:cubicBezTo>
                  <a:pt x="27926" y="11983"/>
                  <a:pt x="28087" y="11933"/>
                  <a:pt x="28195" y="11815"/>
                </a:cubicBezTo>
                <a:cubicBezTo>
                  <a:pt x="29258" y="10860"/>
                  <a:pt x="30197" y="9750"/>
                  <a:pt x="30885" y="8493"/>
                </a:cubicBezTo>
                <a:cubicBezTo>
                  <a:pt x="30951" y="8291"/>
                  <a:pt x="31053" y="8098"/>
                  <a:pt x="31148" y="7910"/>
                </a:cubicBezTo>
                <a:close/>
                <a:moveTo>
                  <a:pt x="32202" y="1619"/>
                </a:moveTo>
                <a:cubicBezTo>
                  <a:pt x="32204" y="1689"/>
                  <a:pt x="32233" y="1765"/>
                  <a:pt x="32165" y="1807"/>
                </a:cubicBezTo>
                <a:cubicBezTo>
                  <a:pt x="31977" y="2844"/>
                  <a:pt x="31760" y="3876"/>
                  <a:pt x="31448" y="4881"/>
                </a:cubicBezTo>
                <a:cubicBezTo>
                  <a:pt x="31150" y="5864"/>
                  <a:pt x="30781" y="6834"/>
                  <a:pt x="30243" y="7712"/>
                </a:cubicBezTo>
                <a:cubicBezTo>
                  <a:pt x="29634" y="8731"/>
                  <a:pt x="28807" y="9590"/>
                  <a:pt x="28079" y="10521"/>
                </a:cubicBezTo>
                <a:cubicBezTo>
                  <a:pt x="27720" y="10984"/>
                  <a:pt x="27348" y="11444"/>
                  <a:pt x="27059" y="11955"/>
                </a:cubicBezTo>
                <a:cubicBezTo>
                  <a:pt x="27057" y="11993"/>
                  <a:pt x="27023" y="12125"/>
                  <a:pt x="26985" y="12125"/>
                </a:cubicBezTo>
                <a:cubicBezTo>
                  <a:pt x="26975" y="12125"/>
                  <a:pt x="26965" y="12115"/>
                  <a:pt x="26955" y="12092"/>
                </a:cubicBezTo>
                <a:cubicBezTo>
                  <a:pt x="27176" y="11577"/>
                  <a:pt x="27447" y="11084"/>
                  <a:pt x="27734" y="10602"/>
                </a:cubicBezTo>
                <a:cubicBezTo>
                  <a:pt x="28338" y="9597"/>
                  <a:pt x="28940" y="8591"/>
                  <a:pt x="29525" y="7574"/>
                </a:cubicBezTo>
                <a:cubicBezTo>
                  <a:pt x="29986" y="6762"/>
                  <a:pt x="30459" y="5953"/>
                  <a:pt x="30862" y="5109"/>
                </a:cubicBezTo>
                <a:cubicBezTo>
                  <a:pt x="31406" y="3986"/>
                  <a:pt x="31845" y="2811"/>
                  <a:pt x="32202" y="1619"/>
                </a:cubicBezTo>
                <a:close/>
                <a:moveTo>
                  <a:pt x="30946" y="4268"/>
                </a:moveTo>
                <a:cubicBezTo>
                  <a:pt x="30954" y="4456"/>
                  <a:pt x="30813" y="4605"/>
                  <a:pt x="30733" y="4765"/>
                </a:cubicBezTo>
                <a:cubicBezTo>
                  <a:pt x="29762" y="6730"/>
                  <a:pt x="28619" y="8602"/>
                  <a:pt x="27516" y="10494"/>
                </a:cubicBezTo>
                <a:cubicBezTo>
                  <a:pt x="27212" y="11036"/>
                  <a:pt x="26880" y="11572"/>
                  <a:pt x="26711" y="12172"/>
                </a:cubicBezTo>
                <a:lnTo>
                  <a:pt x="26711" y="12173"/>
                </a:lnTo>
                <a:cubicBezTo>
                  <a:pt x="26661" y="12324"/>
                  <a:pt x="26811" y="12505"/>
                  <a:pt x="26661" y="12628"/>
                </a:cubicBezTo>
                <a:cubicBezTo>
                  <a:pt x="26648" y="12305"/>
                  <a:pt x="26689" y="11981"/>
                  <a:pt x="26828" y="11687"/>
                </a:cubicBezTo>
                <a:cubicBezTo>
                  <a:pt x="26883" y="11581"/>
                  <a:pt x="26909" y="11463"/>
                  <a:pt x="26947" y="11348"/>
                </a:cubicBezTo>
                <a:cubicBezTo>
                  <a:pt x="27260" y="10326"/>
                  <a:pt x="27666" y="9327"/>
                  <a:pt x="28206" y="8403"/>
                </a:cubicBezTo>
                <a:cubicBezTo>
                  <a:pt x="28888" y="7227"/>
                  <a:pt x="29793" y="6203"/>
                  <a:pt x="30513" y="5051"/>
                </a:cubicBezTo>
                <a:cubicBezTo>
                  <a:pt x="30694" y="4809"/>
                  <a:pt x="30778" y="4517"/>
                  <a:pt x="30946" y="4268"/>
                </a:cubicBezTo>
                <a:close/>
                <a:moveTo>
                  <a:pt x="32321" y="2039"/>
                </a:moveTo>
                <a:cubicBezTo>
                  <a:pt x="32316" y="3081"/>
                  <a:pt x="32180" y="4121"/>
                  <a:pt x="31954" y="5139"/>
                </a:cubicBezTo>
                <a:cubicBezTo>
                  <a:pt x="31676" y="6177"/>
                  <a:pt x="31286" y="7183"/>
                  <a:pt x="30791" y="8139"/>
                </a:cubicBezTo>
                <a:cubicBezTo>
                  <a:pt x="30231" y="9218"/>
                  <a:pt x="29491" y="10196"/>
                  <a:pt x="28642" y="11062"/>
                </a:cubicBezTo>
                <a:cubicBezTo>
                  <a:pt x="28135" y="11607"/>
                  <a:pt x="27559" y="12079"/>
                  <a:pt x="26997" y="12560"/>
                </a:cubicBezTo>
                <a:cubicBezTo>
                  <a:pt x="26932" y="12585"/>
                  <a:pt x="26876" y="12628"/>
                  <a:pt x="26836" y="12685"/>
                </a:cubicBezTo>
                <a:cubicBezTo>
                  <a:pt x="26844" y="12593"/>
                  <a:pt x="26951" y="12549"/>
                  <a:pt x="26984" y="12463"/>
                </a:cubicBezTo>
                <a:cubicBezTo>
                  <a:pt x="27475" y="11605"/>
                  <a:pt x="28106" y="10841"/>
                  <a:pt x="28736" y="10086"/>
                </a:cubicBezTo>
                <a:cubicBezTo>
                  <a:pt x="29438" y="9263"/>
                  <a:pt x="30155" y="8441"/>
                  <a:pt x="30666" y="7482"/>
                </a:cubicBezTo>
                <a:cubicBezTo>
                  <a:pt x="31473" y="5983"/>
                  <a:pt x="31909" y="4317"/>
                  <a:pt x="32209" y="2651"/>
                </a:cubicBezTo>
                <a:cubicBezTo>
                  <a:pt x="32236" y="2446"/>
                  <a:pt x="32305" y="2249"/>
                  <a:pt x="32305" y="2039"/>
                </a:cubicBezTo>
                <a:close/>
                <a:moveTo>
                  <a:pt x="33904" y="12871"/>
                </a:moveTo>
                <a:cubicBezTo>
                  <a:pt x="33965" y="12871"/>
                  <a:pt x="34064" y="12899"/>
                  <a:pt x="33995" y="12921"/>
                </a:cubicBezTo>
                <a:cubicBezTo>
                  <a:pt x="33792" y="12951"/>
                  <a:pt x="33613" y="13056"/>
                  <a:pt x="33423" y="13120"/>
                </a:cubicBezTo>
                <a:cubicBezTo>
                  <a:pt x="31752" y="13771"/>
                  <a:pt x="29973" y="14059"/>
                  <a:pt x="28248" y="14531"/>
                </a:cubicBezTo>
                <a:cubicBezTo>
                  <a:pt x="28073" y="14563"/>
                  <a:pt x="27917" y="14690"/>
                  <a:pt x="27737" y="14690"/>
                </a:cubicBezTo>
                <a:cubicBezTo>
                  <a:pt x="27716" y="14690"/>
                  <a:pt x="27694" y="14688"/>
                  <a:pt x="27672" y="14684"/>
                </a:cubicBezTo>
                <a:cubicBezTo>
                  <a:pt x="28130" y="14527"/>
                  <a:pt x="28567" y="14316"/>
                  <a:pt x="29020" y="14150"/>
                </a:cubicBezTo>
                <a:cubicBezTo>
                  <a:pt x="30111" y="13700"/>
                  <a:pt x="31270" y="13458"/>
                  <a:pt x="32412" y="13174"/>
                </a:cubicBezTo>
                <a:cubicBezTo>
                  <a:pt x="32893" y="13064"/>
                  <a:pt x="33379" y="12973"/>
                  <a:pt x="33864" y="12892"/>
                </a:cubicBezTo>
                <a:cubicBezTo>
                  <a:pt x="33856" y="12877"/>
                  <a:pt x="33876" y="12871"/>
                  <a:pt x="33904" y="12871"/>
                </a:cubicBezTo>
                <a:close/>
                <a:moveTo>
                  <a:pt x="36292" y="11721"/>
                </a:moveTo>
                <a:cubicBezTo>
                  <a:pt x="36314" y="11721"/>
                  <a:pt x="36337" y="11722"/>
                  <a:pt x="36359" y="11727"/>
                </a:cubicBezTo>
                <a:cubicBezTo>
                  <a:pt x="36250" y="11815"/>
                  <a:pt x="36125" y="11870"/>
                  <a:pt x="35984" y="11870"/>
                </a:cubicBezTo>
                <a:cubicBezTo>
                  <a:pt x="35978" y="11870"/>
                  <a:pt x="35971" y="11869"/>
                  <a:pt x="35964" y="11869"/>
                </a:cubicBezTo>
                <a:cubicBezTo>
                  <a:pt x="35511" y="12133"/>
                  <a:pt x="35054" y="12391"/>
                  <a:pt x="34580" y="12615"/>
                </a:cubicBezTo>
                <a:cubicBezTo>
                  <a:pt x="34444" y="12679"/>
                  <a:pt x="34297" y="12708"/>
                  <a:pt x="34151" y="12732"/>
                </a:cubicBezTo>
                <a:cubicBezTo>
                  <a:pt x="32776" y="12965"/>
                  <a:pt x="31392" y="13171"/>
                  <a:pt x="30053" y="13568"/>
                </a:cubicBezTo>
                <a:cubicBezTo>
                  <a:pt x="29272" y="13804"/>
                  <a:pt x="28499" y="14079"/>
                  <a:pt x="27775" y="14455"/>
                </a:cubicBezTo>
                <a:cubicBezTo>
                  <a:pt x="27623" y="14580"/>
                  <a:pt x="27395" y="14600"/>
                  <a:pt x="27285" y="14776"/>
                </a:cubicBezTo>
                <a:cubicBezTo>
                  <a:pt x="27228" y="14842"/>
                  <a:pt x="27131" y="14844"/>
                  <a:pt x="27051" y="14865"/>
                </a:cubicBezTo>
                <a:cubicBezTo>
                  <a:pt x="26851" y="14884"/>
                  <a:pt x="26728" y="15093"/>
                  <a:pt x="26524" y="15093"/>
                </a:cubicBezTo>
                <a:cubicBezTo>
                  <a:pt x="26523" y="15093"/>
                  <a:pt x="26521" y="15093"/>
                  <a:pt x="26520" y="15093"/>
                </a:cubicBezTo>
                <a:cubicBezTo>
                  <a:pt x="26732" y="14907"/>
                  <a:pt x="27005" y="14822"/>
                  <a:pt x="27236" y="14666"/>
                </a:cubicBezTo>
                <a:cubicBezTo>
                  <a:pt x="27572" y="14516"/>
                  <a:pt x="27872" y="14295"/>
                  <a:pt x="28228" y="14190"/>
                </a:cubicBezTo>
                <a:cubicBezTo>
                  <a:pt x="29051" y="13808"/>
                  <a:pt x="29909" y="13508"/>
                  <a:pt x="30790" y="13292"/>
                </a:cubicBezTo>
                <a:cubicBezTo>
                  <a:pt x="32522" y="12900"/>
                  <a:pt x="34239" y="12437"/>
                  <a:pt x="35922" y="11868"/>
                </a:cubicBezTo>
                <a:cubicBezTo>
                  <a:pt x="36033" y="11793"/>
                  <a:pt x="36156" y="11721"/>
                  <a:pt x="36292" y="11721"/>
                </a:cubicBezTo>
                <a:close/>
                <a:moveTo>
                  <a:pt x="35594" y="12351"/>
                </a:moveTo>
                <a:cubicBezTo>
                  <a:pt x="35595" y="12351"/>
                  <a:pt x="35596" y="12351"/>
                  <a:pt x="35598" y="12351"/>
                </a:cubicBezTo>
                <a:cubicBezTo>
                  <a:pt x="35490" y="12465"/>
                  <a:pt x="35338" y="12524"/>
                  <a:pt x="35210" y="12613"/>
                </a:cubicBezTo>
                <a:cubicBezTo>
                  <a:pt x="34586" y="13051"/>
                  <a:pt x="33973" y="13518"/>
                  <a:pt x="33301" y="13882"/>
                </a:cubicBezTo>
                <a:cubicBezTo>
                  <a:pt x="32086" y="14426"/>
                  <a:pt x="30814" y="14874"/>
                  <a:pt x="29487" y="15043"/>
                </a:cubicBezTo>
                <a:lnTo>
                  <a:pt x="29487" y="15041"/>
                </a:lnTo>
                <a:cubicBezTo>
                  <a:pt x="28494" y="15163"/>
                  <a:pt x="27491" y="15217"/>
                  <a:pt x="26505" y="15401"/>
                </a:cubicBezTo>
                <a:cubicBezTo>
                  <a:pt x="26596" y="15299"/>
                  <a:pt x="26744" y="15293"/>
                  <a:pt x="26867" y="15246"/>
                </a:cubicBezTo>
                <a:cubicBezTo>
                  <a:pt x="28002" y="14893"/>
                  <a:pt x="29156" y="14607"/>
                  <a:pt x="30322" y="14372"/>
                </a:cubicBezTo>
                <a:cubicBezTo>
                  <a:pt x="31542" y="14123"/>
                  <a:pt x="32748" y="13772"/>
                  <a:pt x="33887" y="13263"/>
                </a:cubicBezTo>
                <a:cubicBezTo>
                  <a:pt x="34340" y="13061"/>
                  <a:pt x="34767" y="12809"/>
                  <a:pt x="35214" y="12600"/>
                </a:cubicBezTo>
                <a:lnTo>
                  <a:pt x="35198" y="12529"/>
                </a:lnTo>
                <a:cubicBezTo>
                  <a:pt x="35344" y="12503"/>
                  <a:pt x="35439" y="12351"/>
                  <a:pt x="35594" y="12351"/>
                </a:cubicBezTo>
                <a:close/>
                <a:moveTo>
                  <a:pt x="31968" y="14595"/>
                </a:moveTo>
                <a:cubicBezTo>
                  <a:pt x="31984" y="14595"/>
                  <a:pt x="32001" y="14596"/>
                  <a:pt x="32018" y="14599"/>
                </a:cubicBezTo>
                <a:cubicBezTo>
                  <a:pt x="31818" y="14698"/>
                  <a:pt x="31624" y="14823"/>
                  <a:pt x="31404" y="14870"/>
                </a:cubicBezTo>
                <a:cubicBezTo>
                  <a:pt x="30373" y="15297"/>
                  <a:pt x="29306" y="15665"/>
                  <a:pt x="28198" y="15810"/>
                </a:cubicBezTo>
                <a:lnTo>
                  <a:pt x="28196" y="15809"/>
                </a:lnTo>
                <a:cubicBezTo>
                  <a:pt x="27925" y="15828"/>
                  <a:pt x="27653" y="15838"/>
                  <a:pt x="27381" y="15838"/>
                </a:cubicBezTo>
                <a:cubicBezTo>
                  <a:pt x="26839" y="15838"/>
                  <a:pt x="26298" y="15797"/>
                  <a:pt x="25764" y="15702"/>
                </a:cubicBezTo>
                <a:cubicBezTo>
                  <a:pt x="26509" y="15549"/>
                  <a:pt x="27263" y="15429"/>
                  <a:pt x="28022" y="15370"/>
                </a:cubicBezTo>
                <a:cubicBezTo>
                  <a:pt x="29180" y="15315"/>
                  <a:pt x="30345" y="15153"/>
                  <a:pt x="31456" y="14799"/>
                </a:cubicBezTo>
                <a:cubicBezTo>
                  <a:pt x="31633" y="14754"/>
                  <a:pt x="31782" y="14595"/>
                  <a:pt x="31968" y="14595"/>
                </a:cubicBezTo>
                <a:close/>
                <a:moveTo>
                  <a:pt x="21958" y="5627"/>
                </a:moveTo>
                <a:lnTo>
                  <a:pt x="21958" y="5627"/>
                </a:lnTo>
                <a:cubicBezTo>
                  <a:pt x="21979" y="6251"/>
                  <a:pt x="21899" y="6876"/>
                  <a:pt x="21963" y="7498"/>
                </a:cubicBezTo>
                <a:cubicBezTo>
                  <a:pt x="22007" y="9049"/>
                  <a:pt x="22300" y="10592"/>
                  <a:pt x="22787" y="12065"/>
                </a:cubicBezTo>
                <a:cubicBezTo>
                  <a:pt x="23073" y="13636"/>
                  <a:pt x="23353" y="15239"/>
                  <a:pt x="23135" y="16837"/>
                </a:cubicBezTo>
                <a:cubicBezTo>
                  <a:pt x="23123" y="17144"/>
                  <a:pt x="23090" y="17462"/>
                  <a:pt x="22991" y="17753"/>
                </a:cubicBezTo>
                <a:cubicBezTo>
                  <a:pt x="22988" y="17762"/>
                  <a:pt x="22985" y="17770"/>
                  <a:pt x="22982" y="17779"/>
                </a:cubicBezTo>
                <a:lnTo>
                  <a:pt x="22982" y="17779"/>
                </a:lnTo>
                <a:cubicBezTo>
                  <a:pt x="23006" y="17583"/>
                  <a:pt x="23015" y="17385"/>
                  <a:pt x="22982" y="17189"/>
                </a:cubicBezTo>
                <a:cubicBezTo>
                  <a:pt x="22951" y="16557"/>
                  <a:pt x="22806" y="15941"/>
                  <a:pt x="22663" y="15326"/>
                </a:cubicBezTo>
                <a:cubicBezTo>
                  <a:pt x="22216" y="13496"/>
                  <a:pt x="21927" y="11627"/>
                  <a:pt x="21775" y="9750"/>
                </a:cubicBezTo>
                <a:cubicBezTo>
                  <a:pt x="21776" y="9538"/>
                  <a:pt x="21774" y="9326"/>
                  <a:pt x="21744" y="9114"/>
                </a:cubicBezTo>
                <a:cubicBezTo>
                  <a:pt x="21707" y="8049"/>
                  <a:pt x="21836" y="6986"/>
                  <a:pt x="21819" y="5920"/>
                </a:cubicBezTo>
                <a:cubicBezTo>
                  <a:pt x="21816" y="5807"/>
                  <a:pt x="21892" y="5712"/>
                  <a:pt x="21958" y="5627"/>
                </a:cubicBezTo>
                <a:close/>
                <a:moveTo>
                  <a:pt x="21290" y="6911"/>
                </a:moveTo>
                <a:lnTo>
                  <a:pt x="21290" y="6911"/>
                </a:lnTo>
                <a:cubicBezTo>
                  <a:pt x="21298" y="7036"/>
                  <a:pt x="21220" y="7147"/>
                  <a:pt x="21235" y="7270"/>
                </a:cubicBezTo>
                <a:lnTo>
                  <a:pt x="21182" y="7252"/>
                </a:lnTo>
                <a:cubicBezTo>
                  <a:pt x="21179" y="7350"/>
                  <a:pt x="21171" y="7443"/>
                  <a:pt x="21162" y="7538"/>
                </a:cubicBezTo>
                <a:cubicBezTo>
                  <a:pt x="21083" y="7702"/>
                  <a:pt x="21123" y="7892"/>
                  <a:pt x="21058" y="8061"/>
                </a:cubicBezTo>
                <a:cubicBezTo>
                  <a:pt x="21051" y="8362"/>
                  <a:pt x="20946" y="8650"/>
                  <a:pt x="20971" y="8953"/>
                </a:cubicBezTo>
                <a:lnTo>
                  <a:pt x="20964" y="8943"/>
                </a:lnTo>
                <a:cubicBezTo>
                  <a:pt x="20875" y="9278"/>
                  <a:pt x="20919" y="9629"/>
                  <a:pt x="20864" y="9969"/>
                </a:cubicBezTo>
                <a:cubicBezTo>
                  <a:pt x="20787" y="10466"/>
                  <a:pt x="20876" y="10966"/>
                  <a:pt x="20868" y="11465"/>
                </a:cubicBezTo>
                <a:cubicBezTo>
                  <a:pt x="21023" y="13266"/>
                  <a:pt x="21550" y="15013"/>
                  <a:pt x="22194" y="16693"/>
                </a:cubicBezTo>
                <a:cubicBezTo>
                  <a:pt x="22338" y="17106"/>
                  <a:pt x="22507" y="17521"/>
                  <a:pt x="22546" y="17960"/>
                </a:cubicBezTo>
                <a:cubicBezTo>
                  <a:pt x="22242" y="17782"/>
                  <a:pt x="21990" y="17529"/>
                  <a:pt x="21816" y="17224"/>
                </a:cubicBezTo>
                <a:cubicBezTo>
                  <a:pt x="21272" y="16295"/>
                  <a:pt x="20988" y="15242"/>
                  <a:pt x="20778" y="14195"/>
                </a:cubicBezTo>
                <a:cubicBezTo>
                  <a:pt x="20379" y="11945"/>
                  <a:pt x="20416" y="9590"/>
                  <a:pt x="21104" y="7398"/>
                </a:cubicBezTo>
                <a:cubicBezTo>
                  <a:pt x="21184" y="7242"/>
                  <a:pt x="21172" y="7050"/>
                  <a:pt x="21290" y="6911"/>
                </a:cubicBezTo>
                <a:close/>
                <a:moveTo>
                  <a:pt x="21632" y="6228"/>
                </a:moveTo>
                <a:lnTo>
                  <a:pt x="21632" y="6228"/>
                </a:lnTo>
                <a:cubicBezTo>
                  <a:pt x="21571" y="6951"/>
                  <a:pt x="21607" y="7679"/>
                  <a:pt x="21512" y="8399"/>
                </a:cubicBezTo>
                <a:cubicBezTo>
                  <a:pt x="21443" y="9393"/>
                  <a:pt x="21554" y="10384"/>
                  <a:pt x="21671" y="11368"/>
                </a:cubicBezTo>
                <a:cubicBezTo>
                  <a:pt x="21824" y="12643"/>
                  <a:pt x="22044" y="13910"/>
                  <a:pt x="22371" y="15153"/>
                </a:cubicBezTo>
                <a:cubicBezTo>
                  <a:pt x="22593" y="16034"/>
                  <a:pt x="22837" y="16926"/>
                  <a:pt x="22815" y="17841"/>
                </a:cubicBezTo>
                <a:cubicBezTo>
                  <a:pt x="22794" y="17932"/>
                  <a:pt x="22817" y="18062"/>
                  <a:pt x="22717" y="18113"/>
                </a:cubicBezTo>
                <a:cubicBezTo>
                  <a:pt x="22702" y="17505"/>
                  <a:pt x="22479" y="16929"/>
                  <a:pt x="22279" y="16362"/>
                </a:cubicBezTo>
                <a:cubicBezTo>
                  <a:pt x="21930" y="15411"/>
                  <a:pt x="21690" y="14424"/>
                  <a:pt x="21459" y="13439"/>
                </a:cubicBezTo>
                <a:cubicBezTo>
                  <a:pt x="21136" y="12037"/>
                  <a:pt x="21038" y="10584"/>
                  <a:pt x="21203" y="9155"/>
                </a:cubicBezTo>
                <a:cubicBezTo>
                  <a:pt x="21264" y="8170"/>
                  <a:pt x="21447" y="7196"/>
                  <a:pt x="21632" y="6228"/>
                </a:cubicBezTo>
                <a:close/>
                <a:moveTo>
                  <a:pt x="23227" y="13148"/>
                </a:moveTo>
                <a:lnTo>
                  <a:pt x="23227" y="13148"/>
                </a:lnTo>
                <a:cubicBezTo>
                  <a:pt x="23421" y="13747"/>
                  <a:pt x="23693" y="14323"/>
                  <a:pt x="23806" y="14946"/>
                </a:cubicBezTo>
                <a:cubicBezTo>
                  <a:pt x="24045" y="16034"/>
                  <a:pt x="23815" y="17261"/>
                  <a:pt x="23050" y="18097"/>
                </a:cubicBezTo>
                <a:lnTo>
                  <a:pt x="23050" y="18096"/>
                </a:lnTo>
                <a:cubicBezTo>
                  <a:pt x="23010" y="18140"/>
                  <a:pt x="22983" y="18209"/>
                  <a:pt x="22913" y="18213"/>
                </a:cubicBezTo>
                <a:cubicBezTo>
                  <a:pt x="22933" y="18095"/>
                  <a:pt x="22955" y="17976"/>
                  <a:pt x="22972" y="17856"/>
                </a:cubicBezTo>
                <a:lnTo>
                  <a:pt x="22972" y="17856"/>
                </a:lnTo>
                <a:cubicBezTo>
                  <a:pt x="22974" y="17929"/>
                  <a:pt x="23012" y="17996"/>
                  <a:pt x="23078" y="18042"/>
                </a:cubicBezTo>
                <a:cubicBezTo>
                  <a:pt x="23334" y="17508"/>
                  <a:pt x="23350" y="16898"/>
                  <a:pt x="23397" y="16319"/>
                </a:cubicBezTo>
                <a:cubicBezTo>
                  <a:pt x="23462" y="15827"/>
                  <a:pt x="23466" y="15329"/>
                  <a:pt x="23407" y="14836"/>
                </a:cubicBezTo>
                <a:cubicBezTo>
                  <a:pt x="23417" y="14458"/>
                  <a:pt x="23337" y="14086"/>
                  <a:pt x="23303" y="13710"/>
                </a:cubicBezTo>
                <a:cubicBezTo>
                  <a:pt x="23294" y="13520"/>
                  <a:pt x="23187" y="13339"/>
                  <a:pt x="23227" y="13148"/>
                </a:cubicBezTo>
                <a:close/>
                <a:moveTo>
                  <a:pt x="33512" y="18044"/>
                </a:moveTo>
                <a:cubicBezTo>
                  <a:pt x="33534" y="18044"/>
                  <a:pt x="33555" y="18045"/>
                  <a:pt x="33577" y="18046"/>
                </a:cubicBezTo>
                <a:cubicBezTo>
                  <a:pt x="33433" y="18106"/>
                  <a:pt x="33277" y="18110"/>
                  <a:pt x="33125" y="18138"/>
                </a:cubicBezTo>
                <a:cubicBezTo>
                  <a:pt x="32458" y="18301"/>
                  <a:pt x="31781" y="18409"/>
                  <a:pt x="31104" y="18521"/>
                </a:cubicBezTo>
                <a:cubicBezTo>
                  <a:pt x="29422" y="18817"/>
                  <a:pt x="27726" y="19037"/>
                  <a:pt x="26056" y="19404"/>
                </a:cubicBezTo>
                <a:cubicBezTo>
                  <a:pt x="25720" y="19452"/>
                  <a:pt x="25405" y="19609"/>
                  <a:pt x="25066" y="19633"/>
                </a:cubicBezTo>
                <a:cubicBezTo>
                  <a:pt x="25204" y="19543"/>
                  <a:pt x="25373" y="19539"/>
                  <a:pt x="25528" y="19503"/>
                </a:cubicBezTo>
                <a:cubicBezTo>
                  <a:pt x="25648" y="19419"/>
                  <a:pt x="25805" y="19440"/>
                  <a:pt x="25935" y="19381"/>
                </a:cubicBezTo>
                <a:cubicBezTo>
                  <a:pt x="27264" y="18976"/>
                  <a:pt x="28626" y="18700"/>
                  <a:pt x="29995" y="18475"/>
                </a:cubicBezTo>
                <a:cubicBezTo>
                  <a:pt x="30935" y="18305"/>
                  <a:pt x="31888" y="18224"/>
                  <a:pt x="32836" y="18128"/>
                </a:cubicBezTo>
                <a:cubicBezTo>
                  <a:pt x="32846" y="18128"/>
                  <a:pt x="32856" y="18128"/>
                  <a:pt x="32866" y="18128"/>
                </a:cubicBezTo>
                <a:cubicBezTo>
                  <a:pt x="33085" y="18128"/>
                  <a:pt x="33295" y="18044"/>
                  <a:pt x="33512" y="18044"/>
                </a:cubicBezTo>
                <a:close/>
                <a:moveTo>
                  <a:pt x="35796" y="17281"/>
                </a:moveTo>
                <a:cubicBezTo>
                  <a:pt x="35751" y="17329"/>
                  <a:pt x="35704" y="17373"/>
                  <a:pt x="35654" y="17414"/>
                </a:cubicBezTo>
                <a:lnTo>
                  <a:pt x="35587" y="17397"/>
                </a:lnTo>
                <a:cubicBezTo>
                  <a:pt x="35311" y="17500"/>
                  <a:pt x="35044" y="17641"/>
                  <a:pt x="34747" y="17676"/>
                </a:cubicBezTo>
                <a:cubicBezTo>
                  <a:pt x="33503" y="17849"/>
                  <a:pt x="32248" y="17900"/>
                  <a:pt x="30999" y="18044"/>
                </a:cubicBezTo>
                <a:cubicBezTo>
                  <a:pt x="29649" y="18222"/>
                  <a:pt x="28303" y="18453"/>
                  <a:pt x="26980" y="18784"/>
                </a:cubicBezTo>
                <a:cubicBezTo>
                  <a:pt x="26144" y="18983"/>
                  <a:pt x="25342" y="19300"/>
                  <a:pt x="24541" y="19601"/>
                </a:cubicBezTo>
                <a:cubicBezTo>
                  <a:pt x="24301" y="19699"/>
                  <a:pt x="24055" y="19787"/>
                  <a:pt x="23823" y="19903"/>
                </a:cubicBezTo>
                <a:cubicBezTo>
                  <a:pt x="23611" y="19975"/>
                  <a:pt x="23406" y="20070"/>
                  <a:pt x="23199" y="20159"/>
                </a:cubicBezTo>
                <a:cubicBezTo>
                  <a:pt x="23185" y="20178"/>
                  <a:pt x="23155" y="20214"/>
                  <a:pt x="23141" y="20232"/>
                </a:cubicBezTo>
                <a:cubicBezTo>
                  <a:pt x="23123" y="20234"/>
                  <a:pt x="23105" y="20235"/>
                  <a:pt x="23087" y="20235"/>
                </a:cubicBezTo>
                <a:cubicBezTo>
                  <a:pt x="23049" y="20235"/>
                  <a:pt x="23011" y="20231"/>
                  <a:pt x="22974" y="20222"/>
                </a:cubicBezTo>
                <a:cubicBezTo>
                  <a:pt x="23647" y="19861"/>
                  <a:pt x="24340" y="19535"/>
                  <a:pt x="25054" y="19261"/>
                </a:cubicBezTo>
                <a:cubicBezTo>
                  <a:pt x="26281" y="18784"/>
                  <a:pt x="27525" y="18340"/>
                  <a:pt x="28804" y="18017"/>
                </a:cubicBezTo>
                <a:cubicBezTo>
                  <a:pt x="29998" y="17732"/>
                  <a:pt x="31225" y="17597"/>
                  <a:pt x="32449" y="17584"/>
                </a:cubicBezTo>
                <a:cubicBezTo>
                  <a:pt x="32630" y="17562"/>
                  <a:pt x="32812" y="17556"/>
                  <a:pt x="32994" y="17556"/>
                </a:cubicBezTo>
                <a:cubicBezTo>
                  <a:pt x="33194" y="17556"/>
                  <a:pt x="33395" y="17563"/>
                  <a:pt x="33596" y="17563"/>
                </a:cubicBezTo>
                <a:cubicBezTo>
                  <a:pt x="33792" y="17563"/>
                  <a:pt x="33987" y="17557"/>
                  <a:pt x="34181" y="17530"/>
                </a:cubicBezTo>
                <a:cubicBezTo>
                  <a:pt x="34572" y="17526"/>
                  <a:pt x="34959" y="17473"/>
                  <a:pt x="35347" y="17424"/>
                </a:cubicBezTo>
                <a:cubicBezTo>
                  <a:pt x="35507" y="17414"/>
                  <a:pt x="35647" y="17332"/>
                  <a:pt x="35796" y="17281"/>
                </a:cubicBezTo>
                <a:close/>
                <a:moveTo>
                  <a:pt x="31749" y="19573"/>
                </a:moveTo>
                <a:lnTo>
                  <a:pt x="31749" y="19573"/>
                </a:lnTo>
                <a:cubicBezTo>
                  <a:pt x="31461" y="19697"/>
                  <a:pt x="31140" y="19749"/>
                  <a:pt x="30853" y="19885"/>
                </a:cubicBezTo>
                <a:lnTo>
                  <a:pt x="30854" y="19887"/>
                </a:lnTo>
                <a:cubicBezTo>
                  <a:pt x="29099" y="20568"/>
                  <a:pt x="27255" y="21087"/>
                  <a:pt x="25366" y="21163"/>
                </a:cubicBezTo>
                <a:cubicBezTo>
                  <a:pt x="25100" y="21188"/>
                  <a:pt x="24831" y="21203"/>
                  <a:pt x="24563" y="21203"/>
                </a:cubicBezTo>
                <a:cubicBezTo>
                  <a:pt x="23868" y="21203"/>
                  <a:pt x="23174" y="21107"/>
                  <a:pt x="22525" y="20860"/>
                </a:cubicBezTo>
                <a:lnTo>
                  <a:pt x="22527" y="20828"/>
                </a:lnTo>
                <a:cubicBezTo>
                  <a:pt x="23330" y="20659"/>
                  <a:pt x="24152" y="20594"/>
                  <a:pt x="24972" y="20578"/>
                </a:cubicBezTo>
                <a:cubicBezTo>
                  <a:pt x="25720" y="20507"/>
                  <a:pt x="26469" y="20464"/>
                  <a:pt x="27216" y="20386"/>
                </a:cubicBezTo>
                <a:lnTo>
                  <a:pt x="27196" y="20384"/>
                </a:lnTo>
                <a:cubicBezTo>
                  <a:pt x="28335" y="20283"/>
                  <a:pt x="29483" y="20160"/>
                  <a:pt x="30598" y="19887"/>
                </a:cubicBezTo>
                <a:cubicBezTo>
                  <a:pt x="30751" y="19860"/>
                  <a:pt x="30884" y="19762"/>
                  <a:pt x="31041" y="19762"/>
                </a:cubicBezTo>
                <a:cubicBezTo>
                  <a:pt x="31054" y="19762"/>
                  <a:pt x="31068" y="19763"/>
                  <a:pt x="31081" y="19764"/>
                </a:cubicBezTo>
                <a:cubicBezTo>
                  <a:pt x="31294" y="19673"/>
                  <a:pt x="31517" y="19592"/>
                  <a:pt x="31749" y="19573"/>
                </a:cubicBezTo>
                <a:close/>
                <a:moveTo>
                  <a:pt x="16690" y="14814"/>
                </a:moveTo>
                <a:lnTo>
                  <a:pt x="16690" y="14814"/>
                </a:lnTo>
                <a:cubicBezTo>
                  <a:pt x="16718" y="14854"/>
                  <a:pt x="16746" y="14895"/>
                  <a:pt x="16771" y="14937"/>
                </a:cubicBezTo>
                <a:cubicBezTo>
                  <a:pt x="17005" y="16465"/>
                  <a:pt x="17656" y="17884"/>
                  <a:pt x="18124" y="19347"/>
                </a:cubicBezTo>
                <a:lnTo>
                  <a:pt x="18125" y="19347"/>
                </a:lnTo>
                <a:cubicBezTo>
                  <a:pt x="18397" y="20191"/>
                  <a:pt x="18648" y="21051"/>
                  <a:pt x="18729" y="21935"/>
                </a:cubicBezTo>
                <a:cubicBezTo>
                  <a:pt x="18660" y="21849"/>
                  <a:pt x="18633" y="21743"/>
                  <a:pt x="18610" y="21636"/>
                </a:cubicBezTo>
                <a:cubicBezTo>
                  <a:pt x="18465" y="21620"/>
                  <a:pt x="18501" y="21507"/>
                  <a:pt x="18492" y="21400"/>
                </a:cubicBezTo>
                <a:cubicBezTo>
                  <a:pt x="17918" y="20160"/>
                  <a:pt x="17368" y="18895"/>
                  <a:pt x="17095" y="17548"/>
                </a:cubicBezTo>
                <a:cubicBezTo>
                  <a:pt x="17010" y="17122"/>
                  <a:pt x="16933" y="16693"/>
                  <a:pt x="16885" y="16261"/>
                </a:cubicBezTo>
                <a:cubicBezTo>
                  <a:pt x="16825" y="16069"/>
                  <a:pt x="16871" y="15863"/>
                  <a:pt x="16805" y="15674"/>
                </a:cubicBezTo>
                <a:cubicBezTo>
                  <a:pt x="16797" y="15385"/>
                  <a:pt x="16758" y="15095"/>
                  <a:pt x="16690" y="14814"/>
                </a:cubicBezTo>
                <a:close/>
                <a:moveTo>
                  <a:pt x="16542" y="14810"/>
                </a:moveTo>
                <a:cubicBezTo>
                  <a:pt x="16589" y="15134"/>
                  <a:pt x="16521" y="15469"/>
                  <a:pt x="16587" y="15794"/>
                </a:cubicBezTo>
                <a:cubicBezTo>
                  <a:pt x="16674" y="17518"/>
                  <a:pt x="17111" y="19233"/>
                  <a:pt x="17918" y="20764"/>
                </a:cubicBezTo>
                <a:cubicBezTo>
                  <a:pt x="18186" y="21286"/>
                  <a:pt x="18426" y="21821"/>
                  <a:pt x="18660" y="22358"/>
                </a:cubicBezTo>
                <a:cubicBezTo>
                  <a:pt x="18728" y="22501"/>
                  <a:pt x="18752" y="22659"/>
                  <a:pt x="18774" y="22814"/>
                </a:cubicBezTo>
                <a:cubicBezTo>
                  <a:pt x="18660" y="22746"/>
                  <a:pt x="18613" y="22614"/>
                  <a:pt x="18537" y="22510"/>
                </a:cubicBezTo>
                <a:cubicBezTo>
                  <a:pt x="18328" y="22206"/>
                  <a:pt x="18106" y="21910"/>
                  <a:pt x="17874" y="21623"/>
                </a:cubicBezTo>
                <a:cubicBezTo>
                  <a:pt x="17554" y="21228"/>
                  <a:pt x="17338" y="20764"/>
                  <a:pt x="17161" y="20292"/>
                </a:cubicBezTo>
                <a:cubicBezTo>
                  <a:pt x="16853" y="19540"/>
                  <a:pt x="16698" y="18739"/>
                  <a:pt x="16555" y="17942"/>
                </a:cubicBezTo>
                <a:cubicBezTo>
                  <a:pt x="16383" y="16908"/>
                  <a:pt x="16390" y="15847"/>
                  <a:pt x="16542" y="14810"/>
                </a:cubicBezTo>
                <a:close/>
                <a:moveTo>
                  <a:pt x="17545" y="16869"/>
                </a:moveTo>
                <a:lnTo>
                  <a:pt x="17545" y="16869"/>
                </a:lnTo>
                <a:cubicBezTo>
                  <a:pt x="17638" y="17101"/>
                  <a:pt x="17740" y="17330"/>
                  <a:pt x="17828" y="17565"/>
                </a:cubicBezTo>
                <a:cubicBezTo>
                  <a:pt x="18212" y="18568"/>
                  <a:pt x="18832" y="19476"/>
                  <a:pt x="19115" y="20522"/>
                </a:cubicBezTo>
                <a:cubicBezTo>
                  <a:pt x="19316" y="21290"/>
                  <a:pt x="19352" y="22123"/>
                  <a:pt x="19079" y="22879"/>
                </a:cubicBezTo>
                <a:lnTo>
                  <a:pt x="19080" y="22881"/>
                </a:lnTo>
                <a:cubicBezTo>
                  <a:pt x="19069" y="22893"/>
                  <a:pt x="19052" y="22919"/>
                  <a:pt x="19043" y="22933"/>
                </a:cubicBezTo>
                <a:cubicBezTo>
                  <a:pt x="19016" y="22669"/>
                  <a:pt x="18957" y="22407"/>
                  <a:pt x="18983" y="22139"/>
                </a:cubicBezTo>
                <a:cubicBezTo>
                  <a:pt x="18945" y="21663"/>
                  <a:pt x="18907" y="21184"/>
                  <a:pt x="18797" y="20718"/>
                </a:cubicBezTo>
                <a:cubicBezTo>
                  <a:pt x="18569" y="19752"/>
                  <a:pt x="18242" y="18813"/>
                  <a:pt x="17909" y="17880"/>
                </a:cubicBezTo>
                <a:cubicBezTo>
                  <a:pt x="17861" y="17764"/>
                  <a:pt x="17781" y="17660"/>
                  <a:pt x="17753" y="17534"/>
                </a:cubicBezTo>
                <a:cubicBezTo>
                  <a:pt x="17700" y="17308"/>
                  <a:pt x="17530" y="17110"/>
                  <a:pt x="17545" y="16869"/>
                </a:cubicBezTo>
                <a:close/>
                <a:moveTo>
                  <a:pt x="16173" y="16019"/>
                </a:moveTo>
                <a:cubicBezTo>
                  <a:pt x="16211" y="16414"/>
                  <a:pt x="16153" y="16814"/>
                  <a:pt x="16203" y="17208"/>
                </a:cubicBezTo>
                <a:cubicBezTo>
                  <a:pt x="16282" y="18132"/>
                  <a:pt x="16467" y="19052"/>
                  <a:pt x="16766" y="19931"/>
                </a:cubicBezTo>
                <a:cubicBezTo>
                  <a:pt x="16990" y="20547"/>
                  <a:pt x="17225" y="21175"/>
                  <a:pt x="17634" y="21696"/>
                </a:cubicBezTo>
                <a:cubicBezTo>
                  <a:pt x="17949" y="22133"/>
                  <a:pt x="18354" y="22503"/>
                  <a:pt x="18608" y="22981"/>
                </a:cubicBezTo>
                <a:lnTo>
                  <a:pt x="18608" y="22982"/>
                </a:lnTo>
                <a:cubicBezTo>
                  <a:pt x="17973" y="22721"/>
                  <a:pt x="17585" y="22117"/>
                  <a:pt x="17276" y="21534"/>
                </a:cubicBezTo>
                <a:cubicBezTo>
                  <a:pt x="16903" y="20835"/>
                  <a:pt x="16593" y="20104"/>
                  <a:pt x="16303" y="19368"/>
                </a:cubicBezTo>
                <a:cubicBezTo>
                  <a:pt x="16209" y="19148"/>
                  <a:pt x="16186" y="18907"/>
                  <a:pt x="16161" y="18672"/>
                </a:cubicBezTo>
                <a:cubicBezTo>
                  <a:pt x="16067" y="17790"/>
                  <a:pt x="16117" y="16901"/>
                  <a:pt x="16173" y="16019"/>
                </a:cubicBezTo>
                <a:close/>
                <a:moveTo>
                  <a:pt x="16390" y="20023"/>
                </a:moveTo>
                <a:cubicBezTo>
                  <a:pt x="16434" y="20110"/>
                  <a:pt x="16465" y="20203"/>
                  <a:pt x="16478" y="20299"/>
                </a:cubicBezTo>
                <a:cubicBezTo>
                  <a:pt x="16762" y="20947"/>
                  <a:pt x="17030" y="21610"/>
                  <a:pt x="17436" y="22195"/>
                </a:cubicBezTo>
                <a:cubicBezTo>
                  <a:pt x="17754" y="22674"/>
                  <a:pt x="18228" y="23055"/>
                  <a:pt x="18792" y="23197"/>
                </a:cubicBezTo>
                <a:cubicBezTo>
                  <a:pt x="18664" y="23292"/>
                  <a:pt x="18501" y="23341"/>
                  <a:pt x="18338" y="23341"/>
                </a:cubicBezTo>
                <a:cubicBezTo>
                  <a:pt x="18210" y="23341"/>
                  <a:pt x="18082" y="23310"/>
                  <a:pt x="17972" y="23249"/>
                </a:cubicBezTo>
                <a:cubicBezTo>
                  <a:pt x="17552" y="23074"/>
                  <a:pt x="17309" y="22665"/>
                  <a:pt x="17117" y="22275"/>
                </a:cubicBezTo>
                <a:cubicBezTo>
                  <a:pt x="16845" y="21699"/>
                  <a:pt x="16641" y="21092"/>
                  <a:pt x="16486" y="20475"/>
                </a:cubicBezTo>
                <a:cubicBezTo>
                  <a:pt x="16453" y="20355"/>
                  <a:pt x="16435" y="20226"/>
                  <a:pt x="16363" y="20120"/>
                </a:cubicBezTo>
                <a:cubicBezTo>
                  <a:pt x="16370" y="20096"/>
                  <a:pt x="16383" y="20047"/>
                  <a:pt x="16390" y="20023"/>
                </a:cubicBezTo>
                <a:close/>
                <a:moveTo>
                  <a:pt x="24158" y="23531"/>
                </a:moveTo>
                <a:cubicBezTo>
                  <a:pt x="24335" y="23531"/>
                  <a:pt x="24512" y="23536"/>
                  <a:pt x="24689" y="23545"/>
                </a:cubicBezTo>
                <a:cubicBezTo>
                  <a:pt x="26311" y="23637"/>
                  <a:pt x="27916" y="23924"/>
                  <a:pt x="29542" y="23984"/>
                </a:cubicBezTo>
                <a:cubicBezTo>
                  <a:pt x="30135" y="24072"/>
                  <a:pt x="30738" y="24026"/>
                  <a:pt x="31336" y="24065"/>
                </a:cubicBezTo>
                <a:cubicBezTo>
                  <a:pt x="31354" y="24067"/>
                  <a:pt x="31373" y="24068"/>
                  <a:pt x="31391" y="24068"/>
                </a:cubicBezTo>
                <a:cubicBezTo>
                  <a:pt x="31523" y="24068"/>
                  <a:pt x="31653" y="24023"/>
                  <a:pt x="31784" y="24023"/>
                </a:cubicBezTo>
                <a:cubicBezTo>
                  <a:pt x="31821" y="24023"/>
                  <a:pt x="31858" y="24027"/>
                  <a:pt x="31896" y="24036"/>
                </a:cubicBezTo>
                <a:cubicBezTo>
                  <a:pt x="31358" y="24133"/>
                  <a:pt x="30812" y="24163"/>
                  <a:pt x="30264" y="24163"/>
                </a:cubicBezTo>
                <a:cubicBezTo>
                  <a:pt x="29769" y="24163"/>
                  <a:pt x="29272" y="24138"/>
                  <a:pt x="28779" y="24117"/>
                </a:cubicBezTo>
                <a:cubicBezTo>
                  <a:pt x="27876" y="24018"/>
                  <a:pt x="26972" y="23918"/>
                  <a:pt x="26067" y="23838"/>
                </a:cubicBezTo>
                <a:cubicBezTo>
                  <a:pt x="25539" y="23837"/>
                  <a:pt x="25018" y="23750"/>
                  <a:pt x="24491" y="23750"/>
                </a:cubicBezTo>
                <a:cubicBezTo>
                  <a:pt x="24475" y="23750"/>
                  <a:pt x="24460" y="23750"/>
                  <a:pt x="24445" y="23750"/>
                </a:cubicBezTo>
                <a:cubicBezTo>
                  <a:pt x="24146" y="23747"/>
                  <a:pt x="23848" y="23733"/>
                  <a:pt x="23550" y="23733"/>
                </a:cubicBezTo>
                <a:cubicBezTo>
                  <a:pt x="23315" y="23733"/>
                  <a:pt x="23080" y="23741"/>
                  <a:pt x="22846" y="23770"/>
                </a:cubicBezTo>
                <a:cubicBezTo>
                  <a:pt x="22244" y="23780"/>
                  <a:pt x="21644" y="23861"/>
                  <a:pt x="21052" y="23968"/>
                </a:cubicBezTo>
                <a:cubicBezTo>
                  <a:pt x="20778" y="24081"/>
                  <a:pt x="20467" y="24136"/>
                  <a:pt x="20192" y="24270"/>
                </a:cubicBezTo>
                <a:cubicBezTo>
                  <a:pt x="19882" y="24325"/>
                  <a:pt x="19640" y="24602"/>
                  <a:pt x="19322" y="24602"/>
                </a:cubicBezTo>
                <a:cubicBezTo>
                  <a:pt x="19320" y="24602"/>
                  <a:pt x="19319" y="24602"/>
                  <a:pt x="19317" y="24602"/>
                </a:cubicBezTo>
                <a:cubicBezTo>
                  <a:pt x="19723" y="24386"/>
                  <a:pt x="20145" y="24214"/>
                  <a:pt x="20579" y="24061"/>
                </a:cubicBezTo>
                <a:cubicBezTo>
                  <a:pt x="20609" y="24060"/>
                  <a:pt x="20671" y="24058"/>
                  <a:pt x="20703" y="24057"/>
                </a:cubicBezTo>
                <a:cubicBezTo>
                  <a:pt x="20860" y="23973"/>
                  <a:pt x="21034" y="23925"/>
                  <a:pt x="21212" y="23914"/>
                </a:cubicBezTo>
                <a:cubicBezTo>
                  <a:pt x="22174" y="23671"/>
                  <a:pt x="23165" y="23531"/>
                  <a:pt x="24158" y="23531"/>
                </a:cubicBezTo>
                <a:close/>
                <a:moveTo>
                  <a:pt x="23225" y="24015"/>
                </a:moveTo>
                <a:cubicBezTo>
                  <a:pt x="23264" y="24015"/>
                  <a:pt x="23304" y="24016"/>
                  <a:pt x="23343" y="24018"/>
                </a:cubicBezTo>
                <a:cubicBezTo>
                  <a:pt x="24268" y="24045"/>
                  <a:pt x="25197" y="24022"/>
                  <a:pt x="26117" y="24130"/>
                </a:cubicBezTo>
                <a:cubicBezTo>
                  <a:pt x="26144" y="24129"/>
                  <a:pt x="26171" y="24129"/>
                  <a:pt x="26198" y="24129"/>
                </a:cubicBezTo>
                <a:cubicBezTo>
                  <a:pt x="26598" y="24129"/>
                  <a:pt x="26991" y="24216"/>
                  <a:pt x="27391" y="24224"/>
                </a:cubicBezTo>
                <a:cubicBezTo>
                  <a:pt x="27754" y="24304"/>
                  <a:pt x="28127" y="24264"/>
                  <a:pt x="28490" y="24345"/>
                </a:cubicBezTo>
                <a:cubicBezTo>
                  <a:pt x="28968" y="24372"/>
                  <a:pt x="29449" y="24376"/>
                  <a:pt x="29927" y="24389"/>
                </a:cubicBezTo>
                <a:cubicBezTo>
                  <a:pt x="29939" y="24396"/>
                  <a:pt x="29962" y="24409"/>
                  <a:pt x="29974" y="24417"/>
                </a:cubicBezTo>
                <a:cubicBezTo>
                  <a:pt x="29356" y="24429"/>
                  <a:pt x="28739" y="24518"/>
                  <a:pt x="28120" y="24518"/>
                </a:cubicBezTo>
                <a:cubicBezTo>
                  <a:pt x="28031" y="24518"/>
                  <a:pt x="27942" y="24516"/>
                  <a:pt x="27852" y="24512"/>
                </a:cubicBezTo>
                <a:cubicBezTo>
                  <a:pt x="27604" y="24528"/>
                  <a:pt x="27355" y="24535"/>
                  <a:pt x="27106" y="24535"/>
                </a:cubicBezTo>
                <a:cubicBezTo>
                  <a:pt x="26620" y="24535"/>
                  <a:pt x="26133" y="24508"/>
                  <a:pt x="25648" y="24473"/>
                </a:cubicBezTo>
                <a:cubicBezTo>
                  <a:pt x="24760" y="24445"/>
                  <a:pt x="23871" y="24437"/>
                  <a:pt x="22985" y="24416"/>
                </a:cubicBezTo>
                <a:cubicBezTo>
                  <a:pt x="21886" y="24461"/>
                  <a:pt x="20784" y="24465"/>
                  <a:pt x="19693" y="24620"/>
                </a:cubicBezTo>
                <a:cubicBezTo>
                  <a:pt x="19723" y="24612"/>
                  <a:pt x="19781" y="24596"/>
                  <a:pt x="19811" y="24588"/>
                </a:cubicBezTo>
                <a:cubicBezTo>
                  <a:pt x="20609" y="24234"/>
                  <a:pt x="21492" y="24148"/>
                  <a:pt x="22352" y="24064"/>
                </a:cubicBezTo>
                <a:cubicBezTo>
                  <a:pt x="22372" y="24064"/>
                  <a:pt x="22392" y="24064"/>
                  <a:pt x="22412" y="24064"/>
                </a:cubicBezTo>
                <a:cubicBezTo>
                  <a:pt x="22684" y="24064"/>
                  <a:pt x="22953" y="24015"/>
                  <a:pt x="23225" y="24015"/>
                </a:cubicBezTo>
                <a:close/>
                <a:moveTo>
                  <a:pt x="32039" y="24208"/>
                </a:moveTo>
                <a:cubicBezTo>
                  <a:pt x="32048" y="24208"/>
                  <a:pt x="32056" y="24208"/>
                  <a:pt x="32065" y="24209"/>
                </a:cubicBezTo>
                <a:cubicBezTo>
                  <a:pt x="31932" y="24289"/>
                  <a:pt x="31777" y="24314"/>
                  <a:pt x="31632" y="24365"/>
                </a:cubicBezTo>
                <a:cubicBezTo>
                  <a:pt x="30434" y="24744"/>
                  <a:pt x="29242" y="25152"/>
                  <a:pt x="28014" y="25420"/>
                </a:cubicBezTo>
                <a:cubicBezTo>
                  <a:pt x="27457" y="25541"/>
                  <a:pt x="26885" y="25523"/>
                  <a:pt x="26320" y="25568"/>
                </a:cubicBezTo>
                <a:cubicBezTo>
                  <a:pt x="25781" y="25559"/>
                  <a:pt x="25241" y="25548"/>
                  <a:pt x="24702" y="25536"/>
                </a:cubicBezTo>
                <a:cubicBezTo>
                  <a:pt x="24453" y="25515"/>
                  <a:pt x="24204" y="25473"/>
                  <a:pt x="23954" y="25473"/>
                </a:cubicBezTo>
                <a:cubicBezTo>
                  <a:pt x="23927" y="25473"/>
                  <a:pt x="23901" y="25474"/>
                  <a:pt x="23874" y="25475"/>
                </a:cubicBezTo>
                <a:cubicBezTo>
                  <a:pt x="22738" y="25359"/>
                  <a:pt x="21615" y="25126"/>
                  <a:pt x="20484" y="24972"/>
                </a:cubicBezTo>
                <a:cubicBezTo>
                  <a:pt x="20224" y="24927"/>
                  <a:pt x="19959" y="24917"/>
                  <a:pt x="19695" y="24917"/>
                </a:cubicBezTo>
                <a:cubicBezTo>
                  <a:pt x="19572" y="24917"/>
                  <a:pt x="19450" y="24919"/>
                  <a:pt x="19328" y="24921"/>
                </a:cubicBezTo>
                <a:cubicBezTo>
                  <a:pt x="19231" y="24950"/>
                  <a:pt x="19131" y="24962"/>
                  <a:pt x="19030" y="24962"/>
                </a:cubicBezTo>
                <a:cubicBezTo>
                  <a:pt x="18962" y="24962"/>
                  <a:pt x="18893" y="24956"/>
                  <a:pt x="18825" y="24946"/>
                </a:cubicBezTo>
                <a:cubicBezTo>
                  <a:pt x="18913" y="24887"/>
                  <a:pt x="19017" y="24880"/>
                  <a:pt x="19119" y="24880"/>
                </a:cubicBezTo>
                <a:cubicBezTo>
                  <a:pt x="19132" y="24880"/>
                  <a:pt x="19145" y="24880"/>
                  <a:pt x="19157" y="24880"/>
                </a:cubicBezTo>
                <a:cubicBezTo>
                  <a:pt x="19181" y="24881"/>
                  <a:pt x="19204" y="24881"/>
                  <a:pt x="19227" y="24881"/>
                </a:cubicBezTo>
                <a:cubicBezTo>
                  <a:pt x="19576" y="24881"/>
                  <a:pt x="19914" y="24775"/>
                  <a:pt x="20261" y="24769"/>
                </a:cubicBezTo>
                <a:cubicBezTo>
                  <a:pt x="20264" y="24769"/>
                  <a:pt x="20267" y="24769"/>
                  <a:pt x="20269" y="24769"/>
                </a:cubicBezTo>
                <a:cubicBezTo>
                  <a:pt x="20402" y="24769"/>
                  <a:pt x="20532" y="24736"/>
                  <a:pt x="20663" y="24724"/>
                </a:cubicBezTo>
                <a:cubicBezTo>
                  <a:pt x="20703" y="24725"/>
                  <a:pt x="20744" y="24726"/>
                  <a:pt x="20785" y="24726"/>
                </a:cubicBezTo>
                <a:cubicBezTo>
                  <a:pt x="21141" y="24726"/>
                  <a:pt x="21496" y="24679"/>
                  <a:pt x="21852" y="24679"/>
                </a:cubicBezTo>
                <a:cubicBezTo>
                  <a:pt x="21940" y="24679"/>
                  <a:pt x="22027" y="24682"/>
                  <a:pt x="22115" y="24689"/>
                </a:cubicBezTo>
                <a:cubicBezTo>
                  <a:pt x="22458" y="24670"/>
                  <a:pt x="22800" y="24660"/>
                  <a:pt x="23143" y="24660"/>
                </a:cubicBezTo>
                <a:cubicBezTo>
                  <a:pt x="23687" y="24660"/>
                  <a:pt x="24232" y="24684"/>
                  <a:pt x="24774" y="24734"/>
                </a:cubicBezTo>
                <a:cubicBezTo>
                  <a:pt x="25528" y="24764"/>
                  <a:pt x="26283" y="24770"/>
                  <a:pt x="27035" y="24816"/>
                </a:cubicBezTo>
                <a:cubicBezTo>
                  <a:pt x="27235" y="24821"/>
                  <a:pt x="27436" y="24824"/>
                  <a:pt x="27636" y="24824"/>
                </a:cubicBezTo>
                <a:cubicBezTo>
                  <a:pt x="28604" y="24824"/>
                  <a:pt x="29570" y="24760"/>
                  <a:pt x="30522" y="24589"/>
                </a:cubicBezTo>
                <a:cubicBezTo>
                  <a:pt x="30898" y="24530"/>
                  <a:pt x="31272" y="24449"/>
                  <a:pt x="31628" y="24316"/>
                </a:cubicBezTo>
                <a:cubicBezTo>
                  <a:pt x="31763" y="24278"/>
                  <a:pt x="31896" y="24208"/>
                  <a:pt x="32039" y="24208"/>
                </a:cubicBezTo>
                <a:close/>
                <a:moveTo>
                  <a:pt x="18948" y="25092"/>
                </a:moveTo>
                <a:lnTo>
                  <a:pt x="18948" y="25092"/>
                </a:lnTo>
                <a:cubicBezTo>
                  <a:pt x="19035" y="25136"/>
                  <a:pt x="19124" y="25149"/>
                  <a:pt x="19215" y="25149"/>
                </a:cubicBezTo>
                <a:cubicBezTo>
                  <a:pt x="19353" y="25149"/>
                  <a:pt x="19495" y="25119"/>
                  <a:pt x="19634" y="25119"/>
                </a:cubicBezTo>
                <a:cubicBezTo>
                  <a:pt x="19669" y="25119"/>
                  <a:pt x="19703" y="25121"/>
                  <a:pt x="19737" y="25125"/>
                </a:cubicBezTo>
                <a:cubicBezTo>
                  <a:pt x="19921" y="25151"/>
                  <a:pt x="20104" y="25177"/>
                  <a:pt x="20290" y="25177"/>
                </a:cubicBezTo>
                <a:cubicBezTo>
                  <a:pt x="20299" y="25177"/>
                  <a:pt x="20307" y="25177"/>
                  <a:pt x="20316" y="25177"/>
                </a:cubicBezTo>
                <a:cubicBezTo>
                  <a:pt x="21431" y="25348"/>
                  <a:pt x="22538" y="25593"/>
                  <a:pt x="23661" y="25705"/>
                </a:cubicBezTo>
                <a:cubicBezTo>
                  <a:pt x="23673" y="25705"/>
                  <a:pt x="23686" y="25705"/>
                  <a:pt x="23698" y="25705"/>
                </a:cubicBezTo>
                <a:cubicBezTo>
                  <a:pt x="23915" y="25705"/>
                  <a:pt x="24128" y="25757"/>
                  <a:pt x="24344" y="25775"/>
                </a:cubicBezTo>
                <a:cubicBezTo>
                  <a:pt x="24693" y="25785"/>
                  <a:pt x="25042" y="25785"/>
                  <a:pt x="25392" y="25796"/>
                </a:cubicBezTo>
                <a:cubicBezTo>
                  <a:pt x="25421" y="25798"/>
                  <a:pt x="25451" y="25799"/>
                  <a:pt x="25480" y="25799"/>
                </a:cubicBezTo>
                <a:cubicBezTo>
                  <a:pt x="25660" y="25799"/>
                  <a:pt x="25839" y="25764"/>
                  <a:pt x="26019" y="25764"/>
                </a:cubicBezTo>
                <a:cubicBezTo>
                  <a:pt x="26074" y="25764"/>
                  <a:pt x="26130" y="25767"/>
                  <a:pt x="26187" y="25776"/>
                </a:cubicBezTo>
                <a:cubicBezTo>
                  <a:pt x="25933" y="25859"/>
                  <a:pt x="25672" y="25837"/>
                  <a:pt x="25410" y="25853"/>
                </a:cubicBezTo>
                <a:lnTo>
                  <a:pt x="25422" y="25857"/>
                </a:lnTo>
                <a:cubicBezTo>
                  <a:pt x="24807" y="25908"/>
                  <a:pt x="24190" y="25934"/>
                  <a:pt x="23573" y="25934"/>
                </a:cubicBezTo>
                <a:cubicBezTo>
                  <a:pt x="23157" y="25934"/>
                  <a:pt x="22740" y="25922"/>
                  <a:pt x="22324" y="25899"/>
                </a:cubicBezTo>
                <a:cubicBezTo>
                  <a:pt x="21426" y="25807"/>
                  <a:pt x="20536" y="25641"/>
                  <a:pt x="19664" y="25404"/>
                </a:cubicBezTo>
                <a:cubicBezTo>
                  <a:pt x="19420" y="25344"/>
                  <a:pt x="19201" y="25195"/>
                  <a:pt x="18945" y="25183"/>
                </a:cubicBezTo>
                <a:lnTo>
                  <a:pt x="18992" y="25149"/>
                </a:lnTo>
                <a:lnTo>
                  <a:pt x="18948" y="25092"/>
                </a:lnTo>
                <a:close/>
                <a:moveTo>
                  <a:pt x="11858" y="17938"/>
                </a:moveTo>
                <a:lnTo>
                  <a:pt x="11858" y="17938"/>
                </a:lnTo>
                <a:cubicBezTo>
                  <a:pt x="11857" y="17966"/>
                  <a:pt x="11853" y="18024"/>
                  <a:pt x="11850" y="18053"/>
                </a:cubicBezTo>
                <a:cubicBezTo>
                  <a:pt x="11620" y="18523"/>
                  <a:pt x="11653" y="19061"/>
                  <a:pt x="11562" y="19565"/>
                </a:cubicBezTo>
                <a:cubicBezTo>
                  <a:pt x="11490" y="20894"/>
                  <a:pt x="11709" y="22215"/>
                  <a:pt x="11953" y="23516"/>
                </a:cubicBezTo>
                <a:cubicBezTo>
                  <a:pt x="12067" y="24121"/>
                  <a:pt x="12237" y="24714"/>
                  <a:pt x="12417" y="25304"/>
                </a:cubicBezTo>
                <a:cubicBezTo>
                  <a:pt x="12693" y="26207"/>
                  <a:pt x="12855" y="27143"/>
                  <a:pt x="12932" y="28083"/>
                </a:cubicBezTo>
                <a:cubicBezTo>
                  <a:pt x="12601" y="26771"/>
                  <a:pt x="11914" y="25581"/>
                  <a:pt x="11581" y="24269"/>
                </a:cubicBezTo>
                <a:cubicBezTo>
                  <a:pt x="11270" y="23019"/>
                  <a:pt x="11098" y="21721"/>
                  <a:pt x="11228" y="20434"/>
                </a:cubicBezTo>
                <a:cubicBezTo>
                  <a:pt x="11334" y="19584"/>
                  <a:pt x="11458" y="18704"/>
                  <a:pt x="11858" y="17938"/>
                </a:cubicBezTo>
                <a:close/>
                <a:moveTo>
                  <a:pt x="11142" y="19164"/>
                </a:moveTo>
                <a:lnTo>
                  <a:pt x="11142" y="19164"/>
                </a:lnTo>
                <a:cubicBezTo>
                  <a:pt x="10870" y="19895"/>
                  <a:pt x="10877" y="20687"/>
                  <a:pt x="10868" y="21456"/>
                </a:cubicBezTo>
                <a:cubicBezTo>
                  <a:pt x="10878" y="22970"/>
                  <a:pt x="11220" y="24476"/>
                  <a:pt x="11817" y="25865"/>
                </a:cubicBezTo>
                <a:cubicBezTo>
                  <a:pt x="12177" y="26681"/>
                  <a:pt x="12509" y="27512"/>
                  <a:pt x="12743" y="28374"/>
                </a:cubicBezTo>
                <a:cubicBezTo>
                  <a:pt x="12757" y="28439"/>
                  <a:pt x="12784" y="28500"/>
                  <a:pt x="12820" y="28556"/>
                </a:cubicBezTo>
                <a:cubicBezTo>
                  <a:pt x="12815" y="28583"/>
                  <a:pt x="12803" y="28633"/>
                  <a:pt x="12796" y="28657"/>
                </a:cubicBezTo>
                <a:cubicBezTo>
                  <a:pt x="12749" y="28575"/>
                  <a:pt x="12721" y="28484"/>
                  <a:pt x="12711" y="28391"/>
                </a:cubicBezTo>
                <a:cubicBezTo>
                  <a:pt x="12341" y="27720"/>
                  <a:pt x="11870" y="27107"/>
                  <a:pt x="11569" y="26399"/>
                </a:cubicBezTo>
                <a:cubicBezTo>
                  <a:pt x="11188" y="25519"/>
                  <a:pt x="10870" y="24604"/>
                  <a:pt x="10694" y="23658"/>
                </a:cubicBezTo>
                <a:cubicBezTo>
                  <a:pt x="10540" y="22715"/>
                  <a:pt x="10689" y="21757"/>
                  <a:pt x="10788" y="20815"/>
                </a:cubicBezTo>
                <a:cubicBezTo>
                  <a:pt x="10817" y="20487"/>
                  <a:pt x="10917" y="20168"/>
                  <a:pt x="10909" y="19837"/>
                </a:cubicBezTo>
                <a:cubicBezTo>
                  <a:pt x="10904" y="19692"/>
                  <a:pt x="10982" y="19560"/>
                  <a:pt x="11041" y="19431"/>
                </a:cubicBezTo>
                <a:cubicBezTo>
                  <a:pt x="11056" y="19339"/>
                  <a:pt x="11041" y="19215"/>
                  <a:pt x="11142" y="19164"/>
                </a:cubicBezTo>
                <a:close/>
                <a:moveTo>
                  <a:pt x="10526" y="26512"/>
                </a:moveTo>
                <a:lnTo>
                  <a:pt x="10526" y="26512"/>
                </a:lnTo>
                <a:cubicBezTo>
                  <a:pt x="10582" y="26637"/>
                  <a:pt x="10629" y="26768"/>
                  <a:pt x="10666" y="26902"/>
                </a:cubicBezTo>
                <a:cubicBezTo>
                  <a:pt x="10932" y="27418"/>
                  <a:pt x="11296" y="27875"/>
                  <a:pt x="11661" y="28326"/>
                </a:cubicBezTo>
                <a:cubicBezTo>
                  <a:pt x="11836" y="28530"/>
                  <a:pt x="12024" y="28725"/>
                  <a:pt x="12240" y="28885"/>
                </a:cubicBezTo>
                <a:cubicBezTo>
                  <a:pt x="11652" y="28746"/>
                  <a:pt x="11261" y="28224"/>
                  <a:pt x="10990" y="27718"/>
                </a:cubicBezTo>
                <a:cubicBezTo>
                  <a:pt x="10814" y="27420"/>
                  <a:pt x="10725" y="27084"/>
                  <a:pt x="10565" y="26780"/>
                </a:cubicBezTo>
                <a:cubicBezTo>
                  <a:pt x="10532" y="26696"/>
                  <a:pt x="10501" y="26605"/>
                  <a:pt x="10526" y="26512"/>
                </a:cubicBezTo>
                <a:close/>
                <a:moveTo>
                  <a:pt x="12832" y="26195"/>
                </a:moveTo>
                <a:lnTo>
                  <a:pt x="12832" y="26195"/>
                </a:lnTo>
                <a:cubicBezTo>
                  <a:pt x="12912" y="26389"/>
                  <a:pt x="12955" y="26596"/>
                  <a:pt x="12959" y="26805"/>
                </a:cubicBezTo>
                <a:cubicBezTo>
                  <a:pt x="12976" y="26817"/>
                  <a:pt x="13011" y="26841"/>
                  <a:pt x="13027" y="26852"/>
                </a:cubicBezTo>
                <a:cubicBezTo>
                  <a:pt x="12988" y="26976"/>
                  <a:pt x="13037" y="27102"/>
                  <a:pt x="13065" y="27222"/>
                </a:cubicBezTo>
                <a:cubicBezTo>
                  <a:pt x="13151" y="27664"/>
                  <a:pt x="13221" y="28114"/>
                  <a:pt x="13225" y="28564"/>
                </a:cubicBezTo>
                <a:cubicBezTo>
                  <a:pt x="13195" y="28686"/>
                  <a:pt x="13235" y="28913"/>
                  <a:pt x="13063" y="28922"/>
                </a:cubicBezTo>
                <a:cubicBezTo>
                  <a:pt x="13068" y="28747"/>
                  <a:pt x="13023" y="28572"/>
                  <a:pt x="13052" y="28398"/>
                </a:cubicBezTo>
                <a:cubicBezTo>
                  <a:pt x="13144" y="27724"/>
                  <a:pt x="13008" y="27050"/>
                  <a:pt x="12849" y="26397"/>
                </a:cubicBezTo>
                <a:cubicBezTo>
                  <a:pt x="12835" y="26331"/>
                  <a:pt x="12829" y="26263"/>
                  <a:pt x="12832" y="26195"/>
                </a:cubicBezTo>
                <a:close/>
                <a:moveTo>
                  <a:pt x="10714" y="20250"/>
                </a:moveTo>
                <a:lnTo>
                  <a:pt x="10714" y="20250"/>
                </a:lnTo>
                <a:cubicBezTo>
                  <a:pt x="10536" y="21239"/>
                  <a:pt x="10420" y="22242"/>
                  <a:pt x="10450" y="23250"/>
                </a:cubicBezTo>
                <a:cubicBezTo>
                  <a:pt x="10545" y="24230"/>
                  <a:pt x="10857" y="25175"/>
                  <a:pt x="11216" y="26088"/>
                </a:cubicBezTo>
                <a:cubicBezTo>
                  <a:pt x="11469" y="26733"/>
                  <a:pt x="11825" y="27334"/>
                  <a:pt x="12221" y="27900"/>
                </a:cubicBezTo>
                <a:cubicBezTo>
                  <a:pt x="12425" y="28219"/>
                  <a:pt x="12643" y="28548"/>
                  <a:pt x="12719" y="28923"/>
                </a:cubicBezTo>
                <a:lnTo>
                  <a:pt x="12719" y="28925"/>
                </a:lnTo>
                <a:cubicBezTo>
                  <a:pt x="12472" y="28870"/>
                  <a:pt x="12295" y="28674"/>
                  <a:pt x="12121" y="28506"/>
                </a:cubicBezTo>
                <a:cubicBezTo>
                  <a:pt x="11721" y="28070"/>
                  <a:pt x="11362" y="27596"/>
                  <a:pt x="11052" y="27092"/>
                </a:cubicBezTo>
                <a:cubicBezTo>
                  <a:pt x="10566" y="26301"/>
                  <a:pt x="10485" y="25359"/>
                  <a:pt x="10337" y="24464"/>
                </a:cubicBezTo>
                <a:cubicBezTo>
                  <a:pt x="10256" y="23908"/>
                  <a:pt x="10221" y="23347"/>
                  <a:pt x="10185" y="22786"/>
                </a:cubicBezTo>
                <a:cubicBezTo>
                  <a:pt x="10258" y="21922"/>
                  <a:pt x="10436" y="21070"/>
                  <a:pt x="10714" y="20250"/>
                </a:cubicBezTo>
                <a:close/>
                <a:moveTo>
                  <a:pt x="13063" y="29172"/>
                </a:moveTo>
                <a:cubicBezTo>
                  <a:pt x="13073" y="29172"/>
                  <a:pt x="13083" y="29173"/>
                  <a:pt x="13092" y="29175"/>
                </a:cubicBezTo>
                <a:cubicBezTo>
                  <a:pt x="13090" y="29240"/>
                  <a:pt x="13033" y="29341"/>
                  <a:pt x="12962" y="29341"/>
                </a:cubicBezTo>
                <a:cubicBezTo>
                  <a:pt x="12949" y="29341"/>
                  <a:pt x="12934" y="29337"/>
                  <a:pt x="12920" y="29329"/>
                </a:cubicBezTo>
                <a:cubicBezTo>
                  <a:pt x="12875" y="29241"/>
                  <a:pt x="12982" y="29172"/>
                  <a:pt x="13063" y="29172"/>
                </a:cubicBezTo>
                <a:close/>
                <a:moveTo>
                  <a:pt x="17998" y="27811"/>
                </a:moveTo>
                <a:cubicBezTo>
                  <a:pt x="18018" y="27811"/>
                  <a:pt x="18037" y="27812"/>
                  <a:pt x="18056" y="27814"/>
                </a:cubicBezTo>
                <a:cubicBezTo>
                  <a:pt x="18214" y="27854"/>
                  <a:pt x="18374" y="27866"/>
                  <a:pt x="18535" y="27866"/>
                </a:cubicBezTo>
                <a:cubicBezTo>
                  <a:pt x="18764" y="27866"/>
                  <a:pt x="18995" y="27842"/>
                  <a:pt x="19225" y="27842"/>
                </a:cubicBezTo>
                <a:cubicBezTo>
                  <a:pt x="19358" y="27842"/>
                  <a:pt x="19491" y="27850"/>
                  <a:pt x="19623" y="27875"/>
                </a:cubicBezTo>
                <a:cubicBezTo>
                  <a:pt x="20371" y="27888"/>
                  <a:pt x="21107" y="28060"/>
                  <a:pt x="21818" y="28288"/>
                </a:cubicBezTo>
                <a:cubicBezTo>
                  <a:pt x="22814" y="28622"/>
                  <a:pt x="23789" y="29019"/>
                  <a:pt x="24806" y="29286"/>
                </a:cubicBezTo>
                <a:cubicBezTo>
                  <a:pt x="25222" y="29429"/>
                  <a:pt x="25665" y="29489"/>
                  <a:pt x="26075" y="29634"/>
                </a:cubicBezTo>
                <a:cubicBezTo>
                  <a:pt x="26168" y="29646"/>
                  <a:pt x="26261" y="29654"/>
                  <a:pt x="26355" y="29663"/>
                </a:cubicBezTo>
                <a:cubicBezTo>
                  <a:pt x="26318" y="29672"/>
                  <a:pt x="26280" y="29676"/>
                  <a:pt x="26243" y="29676"/>
                </a:cubicBezTo>
                <a:cubicBezTo>
                  <a:pt x="26166" y="29676"/>
                  <a:pt x="26088" y="29661"/>
                  <a:pt x="26012" y="29647"/>
                </a:cubicBezTo>
                <a:cubicBezTo>
                  <a:pt x="24812" y="29517"/>
                  <a:pt x="23691" y="29034"/>
                  <a:pt x="22550" y="28675"/>
                </a:cubicBezTo>
                <a:cubicBezTo>
                  <a:pt x="21414" y="28300"/>
                  <a:pt x="20240" y="28010"/>
                  <a:pt x="19045" y="27926"/>
                </a:cubicBezTo>
                <a:cubicBezTo>
                  <a:pt x="18810" y="27926"/>
                  <a:pt x="18578" y="27890"/>
                  <a:pt x="18345" y="27876"/>
                </a:cubicBezTo>
                <a:cubicBezTo>
                  <a:pt x="18228" y="27885"/>
                  <a:pt x="18111" y="27897"/>
                  <a:pt x="17994" y="27897"/>
                </a:cubicBezTo>
                <a:cubicBezTo>
                  <a:pt x="17923" y="27897"/>
                  <a:pt x="17853" y="27892"/>
                  <a:pt x="17782" y="27880"/>
                </a:cubicBezTo>
                <a:cubicBezTo>
                  <a:pt x="17843" y="27828"/>
                  <a:pt x="17921" y="27811"/>
                  <a:pt x="17998" y="27811"/>
                </a:cubicBezTo>
                <a:close/>
                <a:moveTo>
                  <a:pt x="17778" y="28085"/>
                </a:moveTo>
                <a:cubicBezTo>
                  <a:pt x="18123" y="28085"/>
                  <a:pt x="18467" y="28101"/>
                  <a:pt x="18809" y="28150"/>
                </a:cubicBezTo>
                <a:cubicBezTo>
                  <a:pt x="20607" y="28222"/>
                  <a:pt x="22315" y="28850"/>
                  <a:pt x="24006" y="29405"/>
                </a:cubicBezTo>
                <a:cubicBezTo>
                  <a:pt x="24338" y="29518"/>
                  <a:pt x="24681" y="29595"/>
                  <a:pt x="25022" y="29674"/>
                </a:cubicBezTo>
                <a:cubicBezTo>
                  <a:pt x="25078" y="29684"/>
                  <a:pt x="25135" y="29685"/>
                  <a:pt x="25192" y="29685"/>
                </a:cubicBezTo>
                <a:cubicBezTo>
                  <a:pt x="25214" y="29685"/>
                  <a:pt x="25236" y="29685"/>
                  <a:pt x="25258" y="29685"/>
                </a:cubicBezTo>
                <a:cubicBezTo>
                  <a:pt x="25331" y="29685"/>
                  <a:pt x="25403" y="29688"/>
                  <a:pt x="25474" y="29707"/>
                </a:cubicBezTo>
                <a:cubicBezTo>
                  <a:pt x="25413" y="29717"/>
                  <a:pt x="25352" y="29722"/>
                  <a:pt x="25292" y="29722"/>
                </a:cubicBezTo>
                <a:cubicBezTo>
                  <a:pt x="25047" y="29722"/>
                  <a:pt x="24805" y="29655"/>
                  <a:pt x="24558" y="29649"/>
                </a:cubicBezTo>
                <a:cubicBezTo>
                  <a:pt x="23214" y="29473"/>
                  <a:pt x="21906" y="29110"/>
                  <a:pt x="20576" y="28850"/>
                </a:cubicBezTo>
                <a:cubicBezTo>
                  <a:pt x="19555" y="28631"/>
                  <a:pt x="18522" y="28488"/>
                  <a:pt x="17489" y="28360"/>
                </a:cubicBezTo>
                <a:cubicBezTo>
                  <a:pt x="17149" y="28343"/>
                  <a:pt x="16807" y="28340"/>
                  <a:pt x="16465" y="28340"/>
                </a:cubicBezTo>
                <a:cubicBezTo>
                  <a:pt x="16338" y="28340"/>
                  <a:pt x="16211" y="28340"/>
                  <a:pt x="16085" y="28340"/>
                </a:cubicBezTo>
                <a:cubicBezTo>
                  <a:pt x="16078" y="28340"/>
                  <a:pt x="16071" y="28339"/>
                  <a:pt x="16064" y="28339"/>
                </a:cubicBezTo>
                <a:cubicBezTo>
                  <a:pt x="15981" y="28339"/>
                  <a:pt x="15917" y="28402"/>
                  <a:pt x="15841" y="28420"/>
                </a:cubicBezTo>
                <a:cubicBezTo>
                  <a:pt x="15750" y="28404"/>
                  <a:pt x="15667" y="28356"/>
                  <a:pt x="15571" y="28356"/>
                </a:cubicBezTo>
                <a:cubicBezTo>
                  <a:pt x="15941" y="28290"/>
                  <a:pt x="16294" y="28112"/>
                  <a:pt x="16673" y="28112"/>
                </a:cubicBezTo>
                <a:cubicBezTo>
                  <a:pt x="16707" y="28112"/>
                  <a:pt x="16741" y="28113"/>
                  <a:pt x="16775" y="28116"/>
                </a:cubicBezTo>
                <a:cubicBezTo>
                  <a:pt x="17109" y="28100"/>
                  <a:pt x="17444" y="28085"/>
                  <a:pt x="17778" y="28085"/>
                </a:cubicBezTo>
                <a:close/>
                <a:moveTo>
                  <a:pt x="16635" y="28533"/>
                </a:moveTo>
                <a:cubicBezTo>
                  <a:pt x="16797" y="28533"/>
                  <a:pt x="16958" y="28565"/>
                  <a:pt x="17119" y="28582"/>
                </a:cubicBezTo>
                <a:cubicBezTo>
                  <a:pt x="17348" y="28605"/>
                  <a:pt x="17580" y="28574"/>
                  <a:pt x="17801" y="28638"/>
                </a:cubicBezTo>
                <a:cubicBezTo>
                  <a:pt x="18544" y="28731"/>
                  <a:pt x="19280" y="28857"/>
                  <a:pt x="20011" y="29015"/>
                </a:cubicBezTo>
                <a:cubicBezTo>
                  <a:pt x="21531" y="29302"/>
                  <a:pt x="23017" y="29793"/>
                  <a:pt x="24564" y="29914"/>
                </a:cubicBezTo>
                <a:cubicBezTo>
                  <a:pt x="24592" y="29917"/>
                  <a:pt x="24620" y="29918"/>
                  <a:pt x="24648" y="29918"/>
                </a:cubicBezTo>
                <a:cubicBezTo>
                  <a:pt x="24725" y="29918"/>
                  <a:pt x="24802" y="29911"/>
                  <a:pt x="24878" y="29911"/>
                </a:cubicBezTo>
                <a:cubicBezTo>
                  <a:pt x="24941" y="29911"/>
                  <a:pt x="25003" y="29915"/>
                  <a:pt x="25064" y="29933"/>
                </a:cubicBezTo>
                <a:cubicBezTo>
                  <a:pt x="25045" y="29934"/>
                  <a:pt x="25026" y="29934"/>
                  <a:pt x="25006" y="29934"/>
                </a:cubicBezTo>
                <a:cubicBezTo>
                  <a:pt x="24951" y="29934"/>
                  <a:pt x="24895" y="29930"/>
                  <a:pt x="24840" y="29922"/>
                </a:cubicBezTo>
                <a:cubicBezTo>
                  <a:pt x="24833" y="29972"/>
                  <a:pt x="24810" y="29987"/>
                  <a:pt x="24781" y="29987"/>
                </a:cubicBezTo>
                <a:cubicBezTo>
                  <a:pt x="24735" y="29987"/>
                  <a:pt x="24672" y="29948"/>
                  <a:pt x="24630" y="29948"/>
                </a:cubicBezTo>
                <a:cubicBezTo>
                  <a:pt x="24627" y="29948"/>
                  <a:pt x="24625" y="29948"/>
                  <a:pt x="24622" y="29949"/>
                </a:cubicBezTo>
                <a:cubicBezTo>
                  <a:pt x="24550" y="29943"/>
                  <a:pt x="24477" y="29940"/>
                  <a:pt x="24404" y="29940"/>
                </a:cubicBezTo>
                <a:cubicBezTo>
                  <a:pt x="24146" y="29940"/>
                  <a:pt x="23888" y="29971"/>
                  <a:pt x="23630" y="29974"/>
                </a:cubicBezTo>
                <a:cubicBezTo>
                  <a:pt x="22485" y="29965"/>
                  <a:pt x="21338" y="29857"/>
                  <a:pt x="20220" y="29595"/>
                </a:cubicBezTo>
                <a:cubicBezTo>
                  <a:pt x="18967" y="29277"/>
                  <a:pt x="17761" y="28783"/>
                  <a:pt x="16489" y="28543"/>
                </a:cubicBezTo>
                <a:cubicBezTo>
                  <a:pt x="16538" y="28536"/>
                  <a:pt x="16586" y="28533"/>
                  <a:pt x="16635" y="28533"/>
                </a:cubicBezTo>
                <a:close/>
                <a:moveTo>
                  <a:pt x="15827" y="28563"/>
                </a:moveTo>
                <a:lnTo>
                  <a:pt x="15827" y="28563"/>
                </a:lnTo>
                <a:cubicBezTo>
                  <a:pt x="15970" y="28587"/>
                  <a:pt x="16080" y="28699"/>
                  <a:pt x="16228" y="28699"/>
                </a:cubicBezTo>
                <a:cubicBezTo>
                  <a:pt x="16237" y="28699"/>
                  <a:pt x="16247" y="28699"/>
                  <a:pt x="16257" y="28698"/>
                </a:cubicBezTo>
                <a:cubicBezTo>
                  <a:pt x="17193" y="28951"/>
                  <a:pt x="18122" y="29226"/>
                  <a:pt x="19047" y="29519"/>
                </a:cubicBezTo>
                <a:cubicBezTo>
                  <a:pt x="20149" y="29868"/>
                  <a:pt x="21288" y="30157"/>
                  <a:pt x="22451" y="30157"/>
                </a:cubicBezTo>
                <a:cubicBezTo>
                  <a:pt x="22477" y="30157"/>
                  <a:pt x="22503" y="30157"/>
                  <a:pt x="22529" y="30157"/>
                </a:cubicBezTo>
                <a:cubicBezTo>
                  <a:pt x="22534" y="30157"/>
                  <a:pt x="22539" y="30157"/>
                  <a:pt x="22545" y="30157"/>
                </a:cubicBezTo>
                <a:cubicBezTo>
                  <a:pt x="22785" y="30157"/>
                  <a:pt x="23012" y="30241"/>
                  <a:pt x="23251" y="30241"/>
                </a:cubicBezTo>
                <a:cubicBezTo>
                  <a:pt x="23255" y="30241"/>
                  <a:pt x="23258" y="30241"/>
                  <a:pt x="23262" y="30241"/>
                </a:cubicBezTo>
                <a:lnTo>
                  <a:pt x="23262" y="30241"/>
                </a:lnTo>
                <a:cubicBezTo>
                  <a:pt x="23187" y="30247"/>
                  <a:pt x="23111" y="30249"/>
                  <a:pt x="23035" y="30249"/>
                </a:cubicBezTo>
                <a:cubicBezTo>
                  <a:pt x="22834" y="30249"/>
                  <a:pt x="22633" y="30234"/>
                  <a:pt x="22430" y="30234"/>
                </a:cubicBezTo>
                <a:cubicBezTo>
                  <a:pt x="22424" y="30234"/>
                  <a:pt x="22418" y="30234"/>
                  <a:pt x="22411" y="30234"/>
                </a:cubicBezTo>
                <a:cubicBezTo>
                  <a:pt x="21978" y="30141"/>
                  <a:pt x="21527" y="30206"/>
                  <a:pt x="21090" y="30125"/>
                </a:cubicBezTo>
                <a:cubicBezTo>
                  <a:pt x="19413" y="30006"/>
                  <a:pt x="17698" y="29689"/>
                  <a:pt x="16241" y="28807"/>
                </a:cubicBezTo>
                <a:cubicBezTo>
                  <a:pt x="16111" y="28709"/>
                  <a:pt x="15933" y="28694"/>
                  <a:pt x="15827" y="28563"/>
                </a:cubicBezTo>
                <a:close/>
                <a:moveTo>
                  <a:pt x="6770" y="22032"/>
                </a:moveTo>
                <a:cubicBezTo>
                  <a:pt x="6588" y="22722"/>
                  <a:pt x="6496" y="23434"/>
                  <a:pt x="6431" y="24142"/>
                </a:cubicBezTo>
                <a:cubicBezTo>
                  <a:pt x="6403" y="24953"/>
                  <a:pt x="6399" y="25765"/>
                  <a:pt x="6391" y="26577"/>
                </a:cubicBezTo>
                <a:cubicBezTo>
                  <a:pt x="6429" y="26947"/>
                  <a:pt x="6420" y="27318"/>
                  <a:pt x="6429" y="27688"/>
                </a:cubicBezTo>
                <a:cubicBezTo>
                  <a:pt x="6493" y="28002"/>
                  <a:pt x="6440" y="28323"/>
                  <a:pt x="6507" y="28635"/>
                </a:cubicBezTo>
                <a:cubicBezTo>
                  <a:pt x="6513" y="29575"/>
                  <a:pt x="6696" y="30508"/>
                  <a:pt x="6637" y="31450"/>
                </a:cubicBezTo>
                <a:cubicBezTo>
                  <a:pt x="6661" y="32237"/>
                  <a:pt x="6455" y="33003"/>
                  <a:pt x="6264" y="33758"/>
                </a:cubicBezTo>
                <a:cubicBezTo>
                  <a:pt x="6260" y="33623"/>
                  <a:pt x="6253" y="33484"/>
                  <a:pt x="6305" y="33356"/>
                </a:cubicBezTo>
                <a:cubicBezTo>
                  <a:pt x="6392" y="32600"/>
                  <a:pt x="6309" y="31837"/>
                  <a:pt x="6208" y="31086"/>
                </a:cubicBezTo>
                <a:cubicBezTo>
                  <a:pt x="6099" y="30225"/>
                  <a:pt x="5977" y="29365"/>
                  <a:pt x="5925" y="28498"/>
                </a:cubicBezTo>
                <a:cubicBezTo>
                  <a:pt x="5808" y="27082"/>
                  <a:pt x="5903" y="25655"/>
                  <a:pt x="6125" y="24253"/>
                </a:cubicBezTo>
                <a:cubicBezTo>
                  <a:pt x="6263" y="23495"/>
                  <a:pt x="6386" y="22710"/>
                  <a:pt x="6770" y="22032"/>
                </a:cubicBezTo>
                <a:close/>
                <a:moveTo>
                  <a:pt x="4610" y="26625"/>
                </a:moveTo>
                <a:cubicBezTo>
                  <a:pt x="4674" y="26677"/>
                  <a:pt x="4617" y="26815"/>
                  <a:pt x="4632" y="26895"/>
                </a:cubicBezTo>
                <a:cubicBezTo>
                  <a:pt x="4646" y="27418"/>
                  <a:pt x="4588" y="27942"/>
                  <a:pt x="4654" y="28462"/>
                </a:cubicBezTo>
                <a:cubicBezTo>
                  <a:pt x="4666" y="29342"/>
                  <a:pt x="4840" y="30211"/>
                  <a:pt x="5021" y="31072"/>
                </a:cubicBezTo>
                <a:cubicBezTo>
                  <a:pt x="5211" y="31969"/>
                  <a:pt x="5547" y="32833"/>
                  <a:pt x="5660" y="33747"/>
                </a:cubicBezTo>
                <a:cubicBezTo>
                  <a:pt x="5652" y="33902"/>
                  <a:pt x="5699" y="34071"/>
                  <a:pt x="5635" y="34216"/>
                </a:cubicBezTo>
                <a:cubicBezTo>
                  <a:pt x="5344" y="33958"/>
                  <a:pt x="5040" y="33699"/>
                  <a:pt x="4846" y="33353"/>
                </a:cubicBezTo>
                <a:cubicBezTo>
                  <a:pt x="4681" y="33037"/>
                  <a:pt x="4596" y="32687"/>
                  <a:pt x="4524" y="32340"/>
                </a:cubicBezTo>
                <a:cubicBezTo>
                  <a:pt x="4221" y="30717"/>
                  <a:pt x="4249" y="29046"/>
                  <a:pt x="4505" y="27419"/>
                </a:cubicBezTo>
                <a:cubicBezTo>
                  <a:pt x="4542" y="27155"/>
                  <a:pt x="4604" y="26894"/>
                  <a:pt x="4610" y="26625"/>
                </a:cubicBezTo>
                <a:close/>
                <a:moveTo>
                  <a:pt x="6148" y="22761"/>
                </a:moveTo>
                <a:cubicBezTo>
                  <a:pt x="5712" y="24158"/>
                  <a:pt x="5539" y="25629"/>
                  <a:pt x="5541" y="27092"/>
                </a:cubicBezTo>
                <a:cubicBezTo>
                  <a:pt x="5548" y="28504"/>
                  <a:pt x="5771" y="29901"/>
                  <a:pt x="5943" y="31301"/>
                </a:cubicBezTo>
                <a:cubicBezTo>
                  <a:pt x="6039" y="32039"/>
                  <a:pt x="6113" y="32781"/>
                  <a:pt x="6053" y="33524"/>
                </a:cubicBezTo>
                <a:cubicBezTo>
                  <a:pt x="5984" y="33791"/>
                  <a:pt x="6043" y="34074"/>
                  <a:pt x="5948" y="34334"/>
                </a:cubicBezTo>
                <a:lnTo>
                  <a:pt x="5832" y="34331"/>
                </a:lnTo>
                <a:cubicBezTo>
                  <a:pt x="5904" y="33465"/>
                  <a:pt x="5656" y="32621"/>
                  <a:pt x="5444" y="31792"/>
                </a:cubicBezTo>
                <a:cubicBezTo>
                  <a:pt x="5143" y="30549"/>
                  <a:pt x="4904" y="29279"/>
                  <a:pt x="4897" y="27999"/>
                </a:cubicBezTo>
                <a:cubicBezTo>
                  <a:pt x="4845" y="27616"/>
                  <a:pt x="4886" y="27228"/>
                  <a:pt x="4885" y="26843"/>
                </a:cubicBezTo>
                <a:cubicBezTo>
                  <a:pt x="4902" y="26475"/>
                  <a:pt x="4870" y="26101"/>
                  <a:pt x="4946" y="25736"/>
                </a:cubicBezTo>
                <a:cubicBezTo>
                  <a:pt x="4970" y="25066"/>
                  <a:pt x="5223" y="24430"/>
                  <a:pt x="5493" y="23826"/>
                </a:cubicBezTo>
                <a:cubicBezTo>
                  <a:pt x="5689" y="23457"/>
                  <a:pt x="5928" y="23115"/>
                  <a:pt x="6148" y="22761"/>
                </a:cubicBezTo>
                <a:close/>
                <a:moveTo>
                  <a:pt x="7227" y="21347"/>
                </a:moveTo>
                <a:lnTo>
                  <a:pt x="7227" y="21347"/>
                </a:lnTo>
                <a:cubicBezTo>
                  <a:pt x="7039" y="22410"/>
                  <a:pt x="6939" y="23486"/>
                  <a:pt x="6928" y="24565"/>
                </a:cubicBezTo>
                <a:cubicBezTo>
                  <a:pt x="6843" y="25589"/>
                  <a:pt x="6903" y="26615"/>
                  <a:pt x="6888" y="27639"/>
                </a:cubicBezTo>
                <a:cubicBezTo>
                  <a:pt x="6940" y="27983"/>
                  <a:pt x="6907" y="28334"/>
                  <a:pt x="6963" y="28678"/>
                </a:cubicBezTo>
                <a:cubicBezTo>
                  <a:pt x="6978" y="29221"/>
                  <a:pt x="7056" y="29761"/>
                  <a:pt x="7072" y="30303"/>
                </a:cubicBezTo>
                <a:cubicBezTo>
                  <a:pt x="7147" y="30626"/>
                  <a:pt x="7084" y="30961"/>
                  <a:pt x="7144" y="31286"/>
                </a:cubicBezTo>
                <a:cubicBezTo>
                  <a:pt x="7150" y="31925"/>
                  <a:pt x="7187" y="32576"/>
                  <a:pt x="7026" y="33200"/>
                </a:cubicBezTo>
                <a:lnTo>
                  <a:pt x="7024" y="33200"/>
                </a:lnTo>
                <a:cubicBezTo>
                  <a:pt x="6900" y="33688"/>
                  <a:pt x="6599" y="34166"/>
                  <a:pt x="6137" y="34383"/>
                </a:cubicBezTo>
                <a:cubicBezTo>
                  <a:pt x="6200" y="34275"/>
                  <a:pt x="6305" y="34187"/>
                  <a:pt x="6313" y="34055"/>
                </a:cubicBezTo>
                <a:cubicBezTo>
                  <a:pt x="6772" y="33109"/>
                  <a:pt x="6906" y="32040"/>
                  <a:pt x="6899" y="31000"/>
                </a:cubicBezTo>
                <a:cubicBezTo>
                  <a:pt x="6902" y="30163"/>
                  <a:pt x="6752" y="29338"/>
                  <a:pt x="6748" y="28502"/>
                </a:cubicBezTo>
                <a:cubicBezTo>
                  <a:pt x="6679" y="28144"/>
                  <a:pt x="6731" y="27779"/>
                  <a:pt x="6667" y="27420"/>
                </a:cubicBezTo>
                <a:cubicBezTo>
                  <a:pt x="6691" y="26775"/>
                  <a:pt x="6611" y="26131"/>
                  <a:pt x="6648" y="25484"/>
                </a:cubicBezTo>
                <a:cubicBezTo>
                  <a:pt x="6648" y="24212"/>
                  <a:pt x="6732" y="22931"/>
                  <a:pt x="7091" y="21704"/>
                </a:cubicBezTo>
                <a:cubicBezTo>
                  <a:pt x="7124" y="21580"/>
                  <a:pt x="7134" y="21444"/>
                  <a:pt x="7227" y="21347"/>
                </a:cubicBezTo>
                <a:close/>
                <a:moveTo>
                  <a:pt x="11630" y="32827"/>
                </a:moveTo>
                <a:cubicBezTo>
                  <a:pt x="12004" y="32827"/>
                  <a:pt x="12379" y="32848"/>
                  <a:pt x="12748" y="32900"/>
                </a:cubicBezTo>
                <a:cubicBezTo>
                  <a:pt x="13305" y="32901"/>
                  <a:pt x="13850" y="33051"/>
                  <a:pt x="14403" y="33087"/>
                </a:cubicBezTo>
                <a:cubicBezTo>
                  <a:pt x="14692" y="33207"/>
                  <a:pt x="15008" y="33233"/>
                  <a:pt x="15306" y="33328"/>
                </a:cubicBezTo>
                <a:cubicBezTo>
                  <a:pt x="16895" y="33775"/>
                  <a:pt x="18442" y="34378"/>
                  <a:pt x="20063" y="34711"/>
                </a:cubicBezTo>
                <a:cubicBezTo>
                  <a:pt x="20225" y="34737"/>
                  <a:pt x="20377" y="34827"/>
                  <a:pt x="20542" y="34827"/>
                </a:cubicBezTo>
                <a:cubicBezTo>
                  <a:pt x="20549" y="34827"/>
                  <a:pt x="20555" y="34827"/>
                  <a:pt x="20562" y="34826"/>
                </a:cubicBezTo>
                <a:lnTo>
                  <a:pt x="20562" y="34826"/>
                </a:lnTo>
                <a:cubicBezTo>
                  <a:pt x="20481" y="34835"/>
                  <a:pt x="20399" y="34840"/>
                  <a:pt x="20318" y="34840"/>
                </a:cubicBezTo>
                <a:cubicBezTo>
                  <a:pt x="19832" y="34840"/>
                  <a:pt x="19347" y="34697"/>
                  <a:pt x="18865" y="34635"/>
                </a:cubicBezTo>
                <a:cubicBezTo>
                  <a:pt x="17394" y="34390"/>
                  <a:pt x="15959" y="33975"/>
                  <a:pt x="14530" y="33563"/>
                </a:cubicBezTo>
                <a:cubicBezTo>
                  <a:pt x="13588" y="33279"/>
                  <a:pt x="12632" y="33039"/>
                  <a:pt x="11662" y="32881"/>
                </a:cubicBezTo>
                <a:cubicBezTo>
                  <a:pt x="11568" y="32876"/>
                  <a:pt x="11473" y="32871"/>
                  <a:pt x="11377" y="32867"/>
                </a:cubicBezTo>
                <a:cubicBezTo>
                  <a:pt x="11400" y="32856"/>
                  <a:pt x="11446" y="32837"/>
                  <a:pt x="11468" y="32828"/>
                </a:cubicBezTo>
                <a:cubicBezTo>
                  <a:pt x="11522" y="32827"/>
                  <a:pt x="11576" y="32827"/>
                  <a:pt x="11630" y="32827"/>
                </a:cubicBezTo>
                <a:close/>
                <a:moveTo>
                  <a:pt x="13124" y="32453"/>
                </a:moveTo>
                <a:cubicBezTo>
                  <a:pt x="13746" y="32453"/>
                  <a:pt x="14368" y="32493"/>
                  <a:pt x="14986" y="32541"/>
                </a:cubicBezTo>
                <a:lnTo>
                  <a:pt x="14979" y="32541"/>
                </a:lnTo>
                <a:cubicBezTo>
                  <a:pt x="15950" y="32644"/>
                  <a:pt x="16919" y="32801"/>
                  <a:pt x="17842" y="33125"/>
                </a:cubicBezTo>
                <a:cubicBezTo>
                  <a:pt x="19376" y="33649"/>
                  <a:pt x="20851" y="34344"/>
                  <a:pt x="22419" y="34766"/>
                </a:cubicBezTo>
                <a:cubicBezTo>
                  <a:pt x="22566" y="34782"/>
                  <a:pt x="22722" y="34779"/>
                  <a:pt x="22833" y="34890"/>
                </a:cubicBezTo>
                <a:cubicBezTo>
                  <a:pt x="22563" y="34863"/>
                  <a:pt x="22302" y="34784"/>
                  <a:pt x="22031" y="34764"/>
                </a:cubicBezTo>
                <a:cubicBezTo>
                  <a:pt x="21452" y="34755"/>
                  <a:pt x="20888" y="34596"/>
                  <a:pt x="20309" y="34596"/>
                </a:cubicBezTo>
                <a:cubicBezTo>
                  <a:pt x="20304" y="34596"/>
                  <a:pt x="20300" y="34596"/>
                  <a:pt x="20295" y="34596"/>
                </a:cubicBezTo>
                <a:cubicBezTo>
                  <a:pt x="20105" y="34595"/>
                  <a:pt x="19955" y="34462"/>
                  <a:pt x="19776" y="34420"/>
                </a:cubicBezTo>
                <a:cubicBezTo>
                  <a:pt x="19021" y="34218"/>
                  <a:pt x="18282" y="33959"/>
                  <a:pt x="17541" y="33713"/>
                </a:cubicBezTo>
                <a:cubicBezTo>
                  <a:pt x="16285" y="33271"/>
                  <a:pt x="15014" y="32820"/>
                  <a:pt x="13680" y="32677"/>
                </a:cubicBezTo>
                <a:cubicBezTo>
                  <a:pt x="13053" y="32589"/>
                  <a:pt x="12419" y="32593"/>
                  <a:pt x="11786" y="32585"/>
                </a:cubicBezTo>
                <a:cubicBezTo>
                  <a:pt x="11775" y="32585"/>
                  <a:pt x="11764" y="32585"/>
                  <a:pt x="11752" y="32585"/>
                </a:cubicBezTo>
                <a:cubicBezTo>
                  <a:pt x="11592" y="32585"/>
                  <a:pt x="11435" y="32630"/>
                  <a:pt x="11274" y="32630"/>
                </a:cubicBezTo>
                <a:cubicBezTo>
                  <a:pt x="11232" y="32630"/>
                  <a:pt x="11188" y="32627"/>
                  <a:pt x="11145" y="32619"/>
                </a:cubicBezTo>
                <a:cubicBezTo>
                  <a:pt x="11297" y="32573"/>
                  <a:pt x="11451" y="32540"/>
                  <a:pt x="11609" y="32540"/>
                </a:cubicBezTo>
                <a:cubicBezTo>
                  <a:pt x="11628" y="32540"/>
                  <a:pt x="11647" y="32540"/>
                  <a:pt x="11666" y="32541"/>
                </a:cubicBezTo>
                <a:cubicBezTo>
                  <a:pt x="12150" y="32477"/>
                  <a:pt x="12637" y="32453"/>
                  <a:pt x="13124" y="32453"/>
                </a:cubicBezTo>
                <a:close/>
                <a:moveTo>
                  <a:pt x="10198" y="32927"/>
                </a:moveTo>
                <a:lnTo>
                  <a:pt x="10198" y="32927"/>
                </a:lnTo>
                <a:cubicBezTo>
                  <a:pt x="11370" y="33008"/>
                  <a:pt x="12524" y="33289"/>
                  <a:pt x="13659" y="33593"/>
                </a:cubicBezTo>
                <a:cubicBezTo>
                  <a:pt x="14791" y="33927"/>
                  <a:pt x="15923" y="34263"/>
                  <a:pt x="17071" y="34538"/>
                </a:cubicBezTo>
                <a:cubicBezTo>
                  <a:pt x="18450" y="34870"/>
                  <a:pt x="19864" y="35011"/>
                  <a:pt x="21276" y="35075"/>
                </a:cubicBezTo>
                <a:cubicBezTo>
                  <a:pt x="21470" y="35073"/>
                  <a:pt x="21664" y="35061"/>
                  <a:pt x="21858" y="35061"/>
                </a:cubicBezTo>
                <a:cubicBezTo>
                  <a:pt x="21966" y="35061"/>
                  <a:pt x="22073" y="35065"/>
                  <a:pt x="22180" y="35076"/>
                </a:cubicBezTo>
                <a:lnTo>
                  <a:pt x="22180" y="35092"/>
                </a:lnTo>
                <a:cubicBezTo>
                  <a:pt x="22142" y="35096"/>
                  <a:pt x="22103" y="35097"/>
                  <a:pt x="22064" y="35097"/>
                </a:cubicBezTo>
                <a:cubicBezTo>
                  <a:pt x="21947" y="35097"/>
                  <a:pt x="21829" y="35086"/>
                  <a:pt x="21713" y="35086"/>
                </a:cubicBezTo>
                <a:cubicBezTo>
                  <a:pt x="21641" y="35086"/>
                  <a:pt x="21570" y="35090"/>
                  <a:pt x="21499" y="35103"/>
                </a:cubicBezTo>
                <a:cubicBezTo>
                  <a:pt x="21349" y="35139"/>
                  <a:pt x="21197" y="35147"/>
                  <a:pt x="21045" y="35147"/>
                </a:cubicBezTo>
                <a:cubicBezTo>
                  <a:pt x="20922" y="35147"/>
                  <a:pt x="20799" y="35142"/>
                  <a:pt x="20676" y="35142"/>
                </a:cubicBezTo>
                <a:cubicBezTo>
                  <a:pt x="20564" y="35142"/>
                  <a:pt x="20452" y="35147"/>
                  <a:pt x="20340" y="35163"/>
                </a:cubicBezTo>
                <a:cubicBezTo>
                  <a:pt x="20188" y="35171"/>
                  <a:pt x="20035" y="35174"/>
                  <a:pt x="19883" y="35174"/>
                </a:cubicBezTo>
                <a:cubicBezTo>
                  <a:pt x="19478" y="35174"/>
                  <a:pt x="19073" y="35153"/>
                  <a:pt x="18669" y="35152"/>
                </a:cubicBezTo>
                <a:cubicBezTo>
                  <a:pt x="18652" y="35153"/>
                  <a:pt x="18635" y="35153"/>
                  <a:pt x="18618" y="35153"/>
                </a:cubicBezTo>
                <a:cubicBezTo>
                  <a:pt x="18351" y="35153"/>
                  <a:pt x="18089" y="35083"/>
                  <a:pt x="17822" y="35083"/>
                </a:cubicBezTo>
                <a:cubicBezTo>
                  <a:pt x="17811" y="35083"/>
                  <a:pt x="17800" y="35083"/>
                  <a:pt x="17789" y="35083"/>
                </a:cubicBezTo>
                <a:cubicBezTo>
                  <a:pt x="16635" y="34954"/>
                  <a:pt x="15501" y="34684"/>
                  <a:pt x="14400" y="34314"/>
                </a:cubicBezTo>
                <a:cubicBezTo>
                  <a:pt x="13441" y="34020"/>
                  <a:pt x="12532" y="33583"/>
                  <a:pt x="11565" y="33313"/>
                </a:cubicBezTo>
                <a:cubicBezTo>
                  <a:pt x="11192" y="33205"/>
                  <a:pt x="10814" y="33101"/>
                  <a:pt x="10432" y="33032"/>
                </a:cubicBezTo>
                <a:cubicBezTo>
                  <a:pt x="10344" y="33025"/>
                  <a:pt x="10268" y="32979"/>
                  <a:pt x="10198" y="32927"/>
                </a:cubicBezTo>
                <a:close/>
                <a:moveTo>
                  <a:pt x="10584" y="33263"/>
                </a:moveTo>
                <a:lnTo>
                  <a:pt x="10584" y="33263"/>
                </a:lnTo>
                <a:cubicBezTo>
                  <a:pt x="11637" y="33501"/>
                  <a:pt x="12635" y="33923"/>
                  <a:pt x="13643" y="34298"/>
                </a:cubicBezTo>
                <a:cubicBezTo>
                  <a:pt x="14774" y="34674"/>
                  <a:pt x="15911" y="35055"/>
                  <a:pt x="17097" y="35210"/>
                </a:cubicBezTo>
                <a:cubicBezTo>
                  <a:pt x="17346" y="35264"/>
                  <a:pt x="17602" y="35259"/>
                  <a:pt x="17850" y="35312"/>
                </a:cubicBezTo>
                <a:cubicBezTo>
                  <a:pt x="18142" y="35332"/>
                  <a:pt x="18436" y="35323"/>
                  <a:pt x="18725" y="35363"/>
                </a:cubicBezTo>
                <a:cubicBezTo>
                  <a:pt x="18802" y="35374"/>
                  <a:pt x="18879" y="35378"/>
                  <a:pt x="18957" y="35378"/>
                </a:cubicBezTo>
                <a:cubicBezTo>
                  <a:pt x="19115" y="35378"/>
                  <a:pt x="19273" y="35362"/>
                  <a:pt x="19431" y="35362"/>
                </a:cubicBezTo>
                <a:cubicBezTo>
                  <a:pt x="19518" y="35362"/>
                  <a:pt x="19604" y="35367"/>
                  <a:pt x="19691" y="35382"/>
                </a:cubicBezTo>
                <a:cubicBezTo>
                  <a:pt x="19453" y="35387"/>
                  <a:pt x="19215" y="35390"/>
                  <a:pt x="18978" y="35390"/>
                </a:cubicBezTo>
                <a:cubicBezTo>
                  <a:pt x="18353" y="35390"/>
                  <a:pt x="17728" y="35374"/>
                  <a:pt x="17103" y="35360"/>
                </a:cubicBezTo>
                <a:cubicBezTo>
                  <a:pt x="16222" y="35322"/>
                  <a:pt x="15347" y="35210"/>
                  <a:pt x="14486" y="35024"/>
                </a:cubicBezTo>
                <a:cubicBezTo>
                  <a:pt x="13407" y="34774"/>
                  <a:pt x="12315" y="34476"/>
                  <a:pt x="11366" y="33884"/>
                </a:cubicBezTo>
                <a:cubicBezTo>
                  <a:pt x="11096" y="33692"/>
                  <a:pt x="10796" y="33523"/>
                  <a:pt x="10584" y="33263"/>
                </a:cubicBezTo>
                <a:close/>
                <a:moveTo>
                  <a:pt x="26643" y="13132"/>
                </a:moveTo>
                <a:lnTo>
                  <a:pt x="26743" y="13164"/>
                </a:lnTo>
                <a:cubicBezTo>
                  <a:pt x="26697" y="13214"/>
                  <a:pt x="26656" y="13268"/>
                  <a:pt x="26621" y="13327"/>
                </a:cubicBezTo>
                <a:cubicBezTo>
                  <a:pt x="25414" y="15421"/>
                  <a:pt x="24031" y="17405"/>
                  <a:pt x="22630" y="19371"/>
                </a:cubicBezTo>
                <a:cubicBezTo>
                  <a:pt x="21368" y="21111"/>
                  <a:pt x="20016" y="22785"/>
                  <a:pt x="18616" y="24413"/>
                </a:cubicBezTo>
                <a:cubicBezTo>
                  <a:pt x="17325" y="25892"/>
                  <a:pt x="15983" y="27334"/>
                  <a:pt x="14535" y="28662"/>
                </a:cubicBezTo>
                <a:cubicBezTo>
                  <a:pt x="10322" y="32577"/>
                  <a:pt x="5533" y="35835"/>
                  <a:pt x="503" y="38608"/>
                </a:cubicBezTo>
                <a:cubicBezTo>
                  <a:pt x="490" y="38609"/>
                  <a:pt x="462" y="38609"/>
                  <a:pt x="447" y="38609"/>
                </a:cubicBezTo>
                <a:cubicBezTo>
                  <a:pt x="407" y="38476"/>
                  <a:pt x="324" y="38329"/>
                  <a:pt x="390" y="38190"/>
                </a:cubicBezTo>
                <a:cubicBezTo>
                  <a:pt x="515" y="37918"/>
                  <a:pt x="810" y="37797"/>
                  <a:pt x="1042" y="37630"/>
                </a:cubicBezTo>
                <a:cubicBezTo>
                  <a:pt x="2094" y="36913"/>
                  <a:pt x="3254" y="36378"/>
                  <a:pt x="4360" y="35749"/>
                </a:cubicBezTo>
                <a:cubicBezTo>
                  <a:pt x="4944" y="35412"/>
                  <a:pt x="5517" y="35060"/>
                  <a:pt x="6107" y="34732"/>
                </a:cubicBezTo>
                <a:cubicBezTo>
                  <a:pt x="6177" y="34690"/>
                  <a:pt x="6263" y="34698"/>
                  <a:pt x="6340" y="34686"/>
                </a:cubicBezTo>
                <a:cubicBezTo>
                  <a:pt x="6431" y="34594"/>
                  <a:pt x="6509" y="34482"/>
                  <a:pt x="6629" y="34422"/>
                </a:cubicBezTo>
                <a:cubicBezTo>
                  <a:pt x="8432" y="33359"/>
                  <a:pt x="10095" y="32081"/>
                  <a:pt x="11738" y="30789"/>
                </a:cubicBezTo>
                <a:cubicBezTo>
                  <a:pt x="12481" y="30169"/>
                  <a:pt x="13193" y="29510"/>
                  <a:pt x="13896" y="28845"/>
                </a:cubicBezTo>
                <a:cubicBezTo>
                  <a:pt x="15673" y="27211"/>
                  <a:pt x="17390" y="25505"/>
                  <a:pt x="18923" y="23637"/>
                </a:cubicBezTo>
                <a:cubicBezTo>
                  <a:pt x="18963" y="23584"/>
                  <a:pt x="19024" y="23552"/>
                  <a:pt x="19085" y="23526"/>
                </a:cubicBezTo>
                <a:cubicBezTo>
                  <a:pt x="19107" y="23476"/>
                  <a:pt x="19127" y="23426"/>
                  <a:pt x="19147" y="23377"/>
                </a:cubicBezTo>
                <a:cubicBezTo>
                  <a:pt x="20368" y="21887"/>
                  <a:pt x="21544" y="20359"/>
                  <a:pt x="22757" y="18861"/>
                </a:cubicBezTo>
                <a:cubicBezTo>
                  <a:pt x="22870" y="18740"/>
                  <a:pt x="22941" y="18559"/>
                  <a:pt x="23107" y="18504"/>
                </a:cubicBezTo>
                <a:cubicBezTo>
                  <a:pt x="23118" y="18472"/>
                  <a:pt x="23141" y="18409"/>
                  <a:pt x="23151" y="18379"/>
                </a:cubicBezTo>
                <a:cubicBezTo>
                  <a:pt x="23485" y="18130"/>
                  <a:pt x="23651" y="17744"/>
                  <a:pt x="23865" y="17402"/>
                </a:cubicBezTo>
                <a:cubicBezTo>
                  <a:pt x="24525" y="16498"/>
                  <a:pt x="25145" y="15563"/>
                  <a:pt x="25745" y="14619"/>
                </a:cubicBezTo>
                <a:cubicBezTo>
                  <a:pt x="26007" y="14198"/>
                  <a:pt x="26263" y="13771"/>
                  <a:pt x="26557" y="13372"/>
                </a:cubicBezTo>
                <a:cubicBezTo>
                  <a:pt x="26627" y="13310"/>
                  <a:pt x="26628" y="13218"/>
                  <a:pt x="26643" y="13132"/>
                </a:cubicBezTo>
                <a:close/>
                <a:moveTo>
                  <a:pt x="6013" y="36713"/>
                </a:moveTo>
                <a:lnTo>
                  <a:pt x="6013" y="36713"/>
                </a:lnTo>
                <a:cubicBezTo>
                  <a:pt x="7554" y="37434"/>
                  <a:pt x="8894" y="38512"/>
                  <a:pt x="10424" y="39256"/>
                </a:cubicBezTo>
                <a:cubicBezTo>
                  <a:pt x="10797" y="39429"/>
                  <a:pt x="11160" y="39639"/>
                  <a:pt x="11564" y="39735"/>
                </a:cubicBezTo>
                <a:cubicBezTo>
                  <a:pt x="11628" y="39747"/>
                  <a:pt x="11674" y="39796"/>
                  <a:pt x="11726" y="39829"/>
                </a:cubicBezTo>
                <a:cubicBezTo>
                  <a:pt x="11726" y="39829"/>
                  <a:pt x="11725" y="39829"/>
                  <a:pt x="11724" y="39829"/>
                </a:cubicBezTo>
                <a:cubicBezTo>
                  <a:pt x="11616" y="39829"/>
                  <a:pt x="11530" y="39738"/>
                  <a:pt x="11426" y="39738"/>
                </a:cubicBezTo>
                <a:cubicBezTo>
                  <a:pt x="11406" y="39738"/>
                  <a:pt x="11385" y="39741"/>
                  <a:pt x="11364" y="39749"/>
                </a:cubicBezTo>
                <a:cubicBezTo>
                  <a:pt x="11353" y="39735"/>
                  <a:pt x="11330" y="39707"/>
                  <a:pt x="11320" y="39692"/>
                </a:cubicBezTo>
                <a:cubicBezTo>
                  <a:pt x="10186" y="39411"/>
                  <a:pt x="9106" y="38937"/>
                  <a:pt x="8114" y="38321"/>
                </a:cubicBezTo>
                <a:cubicBezTo>
                  <a:pt x="7367" y="37856"/>
                  <a:pt x="6583" y="37398"/>
                  <a:pt x="6013" y="36713"/>
                </a:cubicBezTo>
                <a:close/>
                <a:moveTo>
                  <a:pt x="6398" y="36150"/>
                </a:moveTo>
                <a:cubicBezTo>
                  <a:pt x="6580" y="36150"/>
                  <a:pt x="6739" y="36279"/>
                  <a:pt x="6923" y="36279"/>
                </a:cubicBezTo>
                <a:cubicBezTo>
                  <a:pt x="6932" y="36279"/>
                  <a:pt x="6941" y="36279"/>
                  <a:pt x="6951" y="36278"/>
                </a:cubicBezTo>
                <a:cubicBezTo>
                  <a:pt x="8618" y="36759"/>
                  <a:pt x="10236" y="37434"/>
                  <a:pt x="11800" y="38190"/>
                </a:cubicBezTo>
                <a:cubicBezTo>
                  <a:pt x="12816" y="38701"/>
                  <a:pt x="13820" y="39243"/>
                  <a:pt x="14754" y="39892"/>
                </a:cubicBezTo>
                <a:cubicBezTo>
                  <a:pt x="14824" y="39953"/>
                  <a:pt x="14926" y="39949"/>
                  <a:pt x="14996" y="40007"/>
                </a:cubicBezTo>
                <a:cubicBezTo>
                  <a:pt x="15041" y="40043"/>
                  <a:pt x="15011" y="40058"/>
                  <a:pt x="14972" y="40058"/>
                </a:cubicBezTo>
                <a:cubicBezTo>
                  <a:pt x="14942" y="40058"/>
                  <a:pt x="14906" y="40049"/>
                  <a:pt x="14894" y="40036"/>
                </a:cubicBezTo>
                <a:cubicBezTo>
                  <a:pt x="14810" y="39995"/>
                  <a:pt x="14727" y="39951"/>
                  <a:pt x="14634" y="39933"/>
                </a:cubicBezTo>
                <a:cubicBezTo>
                  <a:pt x="13480" y="39628"/>
                  <a:pt x="12363" y="39195"/>
                  <a:pt x="11296" y="38660"/>
                </a:cubicBezTo>
                <a:cubicBezTo>
                  <a:pt x="10224" y="38118"/>
                  <a:pt x="9170" y="37540"/>
                  <a:pt x="8120" y="36955"/>
                </a:cubicBezTo>
                <a:cubicBezTo>
                  <a:pt x="7544" y="36645"/>
                  <a:pt x="6960" y="36338"/>
                  <a:pt x="6331" y="36157"/>
                </a:cubicBezTo>
                <a:cubicBezTo>
                  <a:pt x="6354" y="36152"/>
                  <a:pt x="6376" y="36150"/>
                  <a:pt x="6398" y="36150"/>
                </a:cubicBezTo>
                <a:close/>
                <a:moveTo>
                  <a:pt x="8413" y="36421"/>
                </a:moveTo>
                <a:cubicBezTo>
                  <a:pt x="8517" y="36421"/>
                  <a:pt x="8606" y="36494"/>
                  <a:pt x="8710" y="36494"/>
                </a:cubicBezTo>
                <a:cubicBezTo>
                  <a:pt x="8729" y="36494"/>
                  <a:pt x="8749" y="36492"/>
                  <a:pt x="8769" y="36486"/>
                </a:cubicBezTo>
                <a:cubicBezTo>
                  <a:pt x="8782" y="36499"/>
                  <a:pt x="8807" y="36527"/>
                  <a:pt x="8821" y="36541"/>
                </a:cubicBezTo>
                <a:cubicBezTo>
                  <a:pt x="9986" y="36791"/>
                  <a:pt x="11101" y="37240"/>
                  <a:pt x="12115" y="37866"/>
                </a:cubicBezTo>
                <a:cubicBezTo>
                  <a:pt x="13016" y="38428"/>
                  <a:pt x="13911" y="38997"/>
                  <a:pt x="14828" y="39531"/>
                </a:cubicBezTo>
                <a:cubicBezTo>
                  <a:pt x="15295" y="39793"/>
                  <a:pt x="15741" y="40096"/>
                  <a:pt x="16234" y="40303"/>
                </a:cubicBezTo>
                <a:cubicBezTo>
                  <a:pt x="16206" y="40306"/>
                  <a:pt x="16178" y="40308"/>
                  <a:pt x="16150" y="40308"/>
                </a:cubicBezTo>
                <a:cubicBezTo>
                  <a:pt x="16098" y="40308"/>
                  <a:pt x="16046" y="40301"/>
                  <a:pt x="15998" y="40277"/>
                </a:cubicBezTo>
                <a:cubicBezTo>
                  <a:pt x="15790" y="40189"/>
                  <a:pt x="15547" y="40188"/>
                  <a:pt x="15367" y="40037"/>
                </a:cubicBezTo>
                <a:cubicBezTo>
                  <a:pt x="14635" y="39527"/>
                  <a:pt x="13904" y="39011"/>
                  <a:pt x="13131" y="38561"/>
                </a:cubicBezTo>
                <a:cubicBezTo>
                  <a:pt x="11932" y="37856"/>
                  <a:pt x="10662" y="37274"/>
                  <a:pt x="9369" y="36763"/>
                </a:cubicBezTo>
                <a:cubicBezTo>
                  <a:pt x="9038" y="36625"/>
                  <a:pt x="8690" y="36542"/>
                  <a:pt x="8351" y="36430"/>
                </a:cubicBezTo>
                <a:cubicBezTo>
                  <a:pt x="8372" y="36424"/>
                  <a:pt x="8393" y="36421"/>
                  <a:pt x="8413" y="36421"/>
                </a:cubicBezTo>
                <a:close/>
                <a:moveTo>
                  <a:pt x="5795" y="36190"/>
                </a:moveTo>
                <a:cubicBezTo>
                  <a:pt x="6890" y="36541"/>
                  <a:pt x="7874" y="37147"/>
                  <a:pt x="8866" y="37717"/>
                </a:cubicBezTo>
                <a:cubicBezTo>
                  <a:pt x="9835" y="38253"/>
                  <a:pt x="10808" y="38793"/>
                  <a:pt x="11822" y="39244"/>
                </a:cubicBezTo>
                <a:cubicBezTo>
                  <a:pt x="12872" y="39700"/>
                  <a:pt x="13966" y="40071"/>
                  <a:pt x="15090" y="40300"/>
                </a:cubicBezTo>
                <a:cubicBezTo>
                  <a:pt x="15270" y="40300"/>
                  <a:pt x="15438" y="40363"/>
                  <a:pt x="15609" y="40409"/>
                </a:cubicBezTo>
                <a:cubicBezTo>
                  <a:pt x="15599" y="40409"/>
                  <a:pt x="15590" y="40409"/>
                  <a:pt x="15581" y="40409"/>
                </a:cubicBezTo>
                <a:cubicBezTo>
                  <a:pt x="15536" y="40409"/>
                  <a:pt x="15489" y="40412"/>
                  <a:pt x="15442" y="40412"/>
                </a:cubicBezTo>
                <a:cubicBezTo>
                  <a:pt x="15363" y="40412"/>
                  <a:pt x="15285" y="40404"/>
                  <a:pt x="15216" y="40360"/>
                </a:cubicBezTo>
                <a:cubicBezTo>
                  <a:pt x="14786" y="40293"/>
                  <a:pt x="14354" y="40265"/>
                  <a:pt x="13927" y="40176"/>
                </a:cubicBezTo>
                <a:cubicBezTo>
                  <a:pt x="12541" y="39941"/>
                  <a:pt x="11237" y="39375"/>
                  <a:pt x="10011" y="38698"/>
                </a:cubicBezTo>
                <a:cubicBezTo>
                  <a:pt x="9082" y="38201"/>
                  <a:pt x="8216" y="37593"/>
                  <a:pt x="7287" y="37095"/>
                </a:cubicBezTo>
                <a:cubicBezTo>
                  <a:pt x="6811" y="36843"/>
                  <a:pt x="6329" y="36601"/>
                  <a:pt x="5833" y="36387"/>
                </a:cubicBezTo>
                <a:cubicBezTo>
                  <a:pt x="5744" y="36350"/>
                  <a:pt x="5669" y="36283"/>
                  <a:pt x="5624" y="36198"/>
                </a:cubicBezTo>
                <a:lnTo>
                  <a:pt x="5795" y="36190"/>
                </a:lnTo>
                <a:close/>
                <a:moveTo>
                  <a:pt x="32426" y="0"/>
                </a:moveTo>
                <a:cubicBezTo>
                  <a:pt x="32338" y="0"/>
                  <a:pt x="32253" y="108"/>
                  <a:pt x="32221" y="184"/>
                </a:cubicBezTo>
                <a:cubicBezTo>
                  <a:pt x="31774" y="1095"/>
                  <a:pt x="31308" y="1998"/>
                  <a:pt x="30769" y="2860"/>
                </a:cubicBezTo>
                <a:cubicBezTo>
                  <a:pt x="30053" y="4000"/>
                  <a:pt x="29307" y="5121"/>
                  <a:pt x="28588" y="6260"/>
                </a:cubicBezTo>
                <a:cubicBezTo>
                  <a:pt x="28088" y="7032"/>
                  <a:pt x="27623" y="7832"/>
                  <a:pt x="27292" y="8693"/>
                </a:cubicBezTo>
                <a:cubicBezTo>
                  <a:pt x="26916" y="9677"/>
                  <a:pt x="26577" y="10688"/>
                  <a:pt x="26441" y="11737"/>
                </a:cubicBezTo>
                <a:cubicBezTo>
                  <a:pt x="26356" y="12169"/>
                  <a:pt x="26439" y="12613"/>
                  <a:pt x="26569" y="13027"/>
                </a:cubicBezTo>
                <a:cubicBezTo>
                  <a:pt x="26375" y="13320"/>
                  <a:pt x="26139" y="13587"/>
                  <a:pt x="25949" y="13887"/>
                </a:cubicBezTo>
                <a:cubicBezTo>
                  <a:pt x="25374" y="14787"/>
                  <a:pt x="24792" y="15682"/>
                  <a:pt x="24186" y="16559"/>
                </a:cubicBezTo>
                <a:cubicBezTo>
                  <a:pt x="24136" y="16645"/>
                  <a:pt x="24104" y="16745"/>
                  <a:pt x="24011" y="16794"/>
                </a:cubicBezTo>
                <a:cubicBezTo>
                  <a:pt x="24201" y="16278"/>
                  <a:pt x="24193" y="15713"/>
                  <a:pt x="24142" y="15171"/>
                </a:cubicBezTo>
                <a:cubicBezTo>
                  <a:pt x="23946" y="13934"/>
                  <a:pt x="23289" y="12833"/>
                  <a:pt x="22991" y="11624"/>
                </a:cubicBezTo>
                <a:cubicBezTo>
                  <a:pt x="22705" y="10158"/>
                  <a:pt x="22406" y="8691"/>
                  <a:pt x="22223" y="7207"/>
                </a:cubicBezTo>
                <a:cubicBezTo>
                  <a:pt x="22131" y="6651"/>
                  <a:pt x="22211" y="6088"/>
                  <a:pt x="22190" y="5529"/>
                </a:cubicBezTo>
                <a:cubicBezTo>
                  <a:pt x="22191" y="5425"/>
                  <a:pt x="22135" y="5279"/>
                  <a:pt x="22020" y="5279"/>
                </a:cubicBezTo>
                <a:cubicBezTo>
                  <a:pt x="22005" y="5279"/>
                  <a:pt x="21989" y="5282"/>
                  <a:pt x="21972" y="5287"/>
                </a:cubicBezTo>
                <a:cubicBezTo>
                  <a:pt x="21804" y="5355"/>
                  <a:pt x="21670" y="5497"/>
                  <a:pt x="21579" y="5655"/>
                </a:cubicBezTo>
                <a:cubicBezTo>
                  <a:pt x="21192" y="6276"/>
                  <a:pt x="20860" y="6936"/>
                  <a:pt x="20654" y="7640"/>
                </a:cubicBezTo>
                <a:cubicBezTo>
                  <a:pt x="20388" y="8543"/>
                  <a:pt x="20216" y="9470"/>
                  <a:pt x="20140" y="10408"/>
                </a:cubicBezTo>
                <a:cubicBezTo>
                  <a:pt x="20043" y="12309"/>
                  <a:pt x="20257" y="14242"/>
                  <a:pt x="20900" y="16039"/>
                </a:cubicBezTo>
                <a:cubicBezTo>
                  <a:pt x="21096" y="16561"/>
                  <a:pt x="21320" y="17076"/>
                  <a:pt x="21630" y="17540"/>
                </a:cubicBezTo>
                <a:cubicBezTo>
                  <a:pt x="21920" y="17954"/>
                  <a:pt x="22355" y="18226"/>
                  <a:pt x="22789" y="18469"/>
                </a:cubicBezTo>
                <a:cubicBezTo>
                  <a:pt x="21676" y="19824"/>
                  <a:pt x="20612" y="21216"/>
                  <a:pt x="19500" y="22571"/>
                </a:cubicBezTo>
                <a:cubicBezTo>
                  <a:pt x="19425" y="22637"/>
                  <a:pt x="19432" y="22797"/>
                  <a:pt x="19332" y="22818"/>
                </a:cubicBezTo>
                <a:cubicBezTo>
                  <a:pt x="19301" y="22718"/>
                  <a:pt x="19392" y="22642"/>
                  <a:pt x="19424" y="22554"/>
                </a:cubicBezTo>
                <a:cubicBezTo>
                  <a:pt x="19629" y="21631"/>
                  <a:pt x="19496" y="20660"/>
                  <a:pt x="19185" y="19776"/>
                </a:cubicBezTo>
                <a:cubicBezTo>
                  <a:pt x="18948" y="19133"/>
                  <a:pt x="18636" y="18520"/>
                  <a:pt x="18342" y="17902"/>
                </a:cubicBezTo>
                <a:cubicBezTo>
                  <a:pt x="17918" y="16960"/>
                  <a:pt x="17494" y="16006"/>
                  <a:pt x="17249" y="14999"/>
                </a:cubicBezTo>
                <a:cubicBezTo>
                  <a:pt x="17139" y="14515"/>
                  <a:pt x="17074" y="14024"/>
                  <a:pt x="16994" y="13535"/>
                </a:cubicBezTo>
                <a:cubicBezTo>
                  <a:pt x="16963" y="13436"/>
                  <a:pt x="16951" y="13288"/>
                  <a:pt x="16825" y="13262"/>
                </a:cubicBezTo>
                <a:cubicBezTo>
                  <a:pt x="16820" y="13261"/>
                  <a:pt x="16815" y="13261"/>
                  <a:pt x="16810" y="13261"/>
                </a:cubicBezTo>
                <a:cubicBezTo>
                  <a:pt x="16611" y="13261"/>
                  <a:pt x="16552" y="13497"/>
                  <a:pt x="16475" y="13643"/>
                </a:cubicBezTo>
                <a:cubicBezTo>
                  <a:pt x="16135" y="14506"/>
                  <a:pt x="16006" y="15433"/>
                  <a:pt x="15859" y="16342"/>
                </a:cubicBezTo>
                <a:cubicBezTo>
                  <a:pt x="15806" y="16902"/>
                  <a:pt x="15817" y="17466"/>
                  <a:pt x="15803" y="18028"/>
                </a:cubicBezTo>
                <a:cubicBezTo>
                  <a:pt x="15742" y="18280"/>
                  <a:pt x="15855" y="18524"/>
                  <a:pt x="15862" y="18773"/>
                </a:cubicBezTo>
                <a:cubicBezTo>
                  <a:pt x="15983" y="19959"/>
                  <a:pt x="16289" y="21119"/>
                  <a:pt x="16767" y="22210"/>
                </a:cubicBezTo>
                <a:cubicBezTo>
                  <a:pt x="16998" y="22727"/>
                  <a:pt x="17312" y="23266"/>
                  <a:pt x="17856" y="23498"/>
                </a:cubicBezTo>
                <a:cubicBezTo>
                  <a:pt x="17974" y="23572"/>
                  <a:pt x="18105" y="23581"/>
                  <a:pt x="18238" y="23581"/>
                </a:cubicBezTo>
                <a:cubicBezTo>
                  <a:pt x="18285" y="23581"/>
                  <a:pt x="18331" y="23580"/>
                  <a:pt x="18378" y="23580"/>
                </a:cubicBezTo>
                <a:cubicBezTo>
                  <a:pt x="18449" y="23580"/>
                  <a:pt x="18521" y="23583"/>
                  <a:pt x="18590" y="23597"/>
                </a:cubicBezTo>
                <a:cubicBezTo>
                  <a:pt x="18588" y="23613"/>
                  <a:pt x="18582" y="23646"/>
                  <a:pt x="18580" y="23662"/>
                </a:cubicBezTo>
                <a:cubicBezTo>
                  <a:pt x="17119" y="25384"/>
                  <a:pt x="15509" y="26970"/>
                  <a:pt x="13858" y="28506"/>
                </a:cubicBezTo>
                <a:cubicBezTo>
                  <a:pt x="13690" y="28673"/>
                  <a:pt x="13496" y="28819"/>
                  <a:pt x="13361" y="29017"/>
                </a:cubicBezTo>
                <a:cubicBezTo>
                  <a:pt x="13373" y="28993"/>
                  <a:pt x="13396" y="28945"/>
                  <a:pt x="13407" y="28921"/>
                </a:cubicBezTo>
                <a:cubicBezTo>
                  <a:pt x="13524" y="28523"/>
                  <a:pt x="13468" y="28106"/>
                  <a:pt x="13421" y="27702"/>
                </a:cubicBezTo>
                <a:cubicBezTo>
                  <a:pt x="13056" y="25204"/>
                  <a:pt x="12177" y="22801"/>
                  <a:pt x="11999" y="20274"/>
                </a:cubicBezTo>
                <a:cubicBezTo>
                  <a:pt x="11928" y="19811"/>
                  <a:pt x="11980" y="19341"/>
                  <a:pt x="11979" y="18875"/>
                </a:cubicBezTo>
                <a:cubicBezTo>
                  <a:pt x="11973" y="18427"/>
                  <a:pt x="12052" y="17984"/>
                  <a:pt x="12121" y="17545"/>
                </a:cubicBezTo>
                <a:cubicBezTo>
                  <a:pt x="12131" y="17460"/>
                  <a:pt x="12056" y="17417"/>
                  <a:pt x="11981" y="17417"/>
                </a:cubicBezTo>
                <a:cubicBezTo>
                  <a:pt x="11954" y="17417"/>
                  <a:pt x="11927" y="17423"/>
                  <a:pt x="11904" y="17434"/>
                </a:cubicBezTo>
                <a:cubicBezTo>
                  <a:pt x="11722" y="17568"/>
                  <a:pt x="11609" y="17766"/>
                  <a:pt x="11486" y="17952"/>
                </a:cubicBezTo>
                <a:cubicBezTo>
                  <a:pt x="10137" y="20066"/>
                  <a:pt x="9594" y="22666"/>
                  <a:pt x="9938" y="25146"/>
                </a:cubicBezTo>
                <a:cubicBezTo>
                  <a:pt x="10098" y="26281"/>
                  <a:pt x="10388" y="27443"/>
                  <a:pt x="11069" y="28386"/>
                </a:cubicBezTo>
                <a:cubicBezTo>
                  <a:pt x="11438" y="28916"/>
                  <a:pt x="12070" y="29263"/>
                  <a:pt x="12719" y="29263"/>
                </a:cubicBezTo>
                <a:cubicBezTo>
                  <a:pt x="12752" y="29263"/>
                  <a:pt x="12784" y="29262"/>
                  <a:pt x="12817" y="29261"/>
                </a:cubicBezTo>
                <a:lnTo>
                  <a:pt x="12817" y="29261"/>
                </a:lnTo>
                <a:cubicBezTo>
                  <a:pt x="12807" y="29282"/>
                  <a:pt x="12787" y="29326"/>
                  <a:pt x="12776" y="29347"/>
                </a:cubicBezTo>
                <a:cubicBezTo>
                  <a:pt x="12805" y="29357"/>
                  <a:pt x="12861" y="29373"/>
                  <a:pt x="12889" y="29381"/>
                </a:cubicBezTo>
                <a:cubicBezTo>
                  <a:pt x="11976" y="30312"/>
                  <a:pt x="10912" y="31082"/>
                  <a:pt x="9875" y="31873"/>
                </a:cubicBezTo>
                <a:cubicBezTo>
                  <a:pt x="8926" y="32584"/>
                  <a:pt x="7958" y="33272"/>
                  <a:pt x="6948" y="33892"/>
                </a:cubicBezTo>
                <a:cubicBezTo>
                  <a:pt x="7208" y="33501"/>
                  <a:pt x="7324" y="33035"/>
                  <a:pt x="7370" y="32572"/>
                </a:cubicBezTo>
                <a:cubicBezTo>
                  <a:pt x="7459" y="31098"/>
                  <a:pt x="7272" y="29631"/>
                  <a:pt x="7215" y="28160"/>
                </a:cubicBezTo>
                <a:cubicBezTo>
                  <a:pt x="7144" y="27663"/>
                  <a:pt x="7211" y="27159"/>
                  <a:pt x="7158" y="26659"/>
                </a:cubicBezTo>
                <a:cubicBezTo>
                  <a:pt x="7163" y="25884"/>
                  <a:pt x="7158" y="25108"/>
                  <a:pt x="7235" y="24337"/>
                </a:cubicBezTo>
                <a:cubicBezTo>
                  <a:pt x="7258" y="23837"/>
                  <a:pt x="7246" y="23334"/>
                  <a:pt x="7324" y="22838"/>
                </a:cubicBezTo>
                <a:cubicBezTo>
                  <a:pt x="7334" y="22177"/>
                  <a:pt x="7500" y="21530"/>
                  <a:pt x="7486" y="20870"/>
                </a:cubicBezTo>
                <a:cubicBezTo>
                  <a:pt x="7437" y="20789"/>
                  <a:pt x="7352" y="20748"/>
                  <a:pt x="7266" y="20748"/>
                </a:cubicBezTo>
                <a:cubicBezTo>
                  <a:pt x="7203" y="20748"/>
                  <a:pt x="7138" y="20770"/>
                  <a:pt x="7087" y="20816"/>
                </a:cubicBezTo>
                <a:cubicBezTo>
                  <a:pt x="6411" y="21363"/>
                  <a:pt x="5957" y="22125"/>
                  <a:pt x="5544" y="22877"/>
                </a:cubicBezTo>
                <a:cubicBezTo>
                  <a:pt x="4897" y="24057"/>
                  <a:pt x="4500" y="25357"/>
                  <a:pt x="4246" y="26676"/>
                </a:cubicBezTo>
                <a:cubicBezTo>
                  <a:pt x="4105" y="27395"/>
                  <a:pt x="4026" y="28124"/>
                  <a:pt x="3965" y="28854"/>
                </a:cubicBezTo>
                <a:cubicBezTo>
                  <a:pt x="3957" y="29337"/>
                  <a:pt x="3946" y="29818"/>
                  <a:pt x="3937" y="30301"/>
                </a:cubicBezTo>
                <a:cubicBezTo>
                  <a:pt x="3973" y="30842"/>
                  <a:pt x="4012" y="31384"/>
                  <a:pt x="4094" y="31920"/>
                </a:cubicBezTo>
                <a:cubicBezTo>
                  <a:pt x="4186" y="32467"/>
                  <a:pt x="4262" y="33033"/>
                  <a:pt x="4533" y="33527"/>
                </a:cubicBezTo>
                <a:cubicBezTo>
                  <a:pt x="4682" y="33810"/>
                  <a:pt x="4913" y="34035"/>
                  <a:pt x="5143" y="34254"/>
                </a:cubicBezTo>
                <a:cubicBezTo>
                  <a:pt x="5320" y="34400"/>
                  <a:pt x="5517" y="34543"/>
                  <a:pt x="5748" y="34587"/>
                </a:cubicBezTo>
                <a:cubicBezTo>
                  <a:pt x="4921" y="35062"/>
                  <a:pt x="4105" y="35557"/>
                  <a:pt x="3257" y="35997"/>
                </a:cubicBezTo>
                <a:cubicBezTo>
                  <a:pt x="2451" y="36419"/>
                  <a:pt x="1641" y="36837"/>
                  <a:pt x="882" y="37342"/>
                </a:cubicBezTo>
                <a:cubicBezTo>
                  <a:pt x="590" y="37544"/>
                  <a:pt x="222" y="37702"/>
                  <a:pt x="87" y="38058"/>
                </a:cubicBezTo>
                <a:cubicBezTo>
                  <a:pt x="0" y="38352"/>
                  <a:pt x="58" y="38710"/>
                  <a:pt x="299" y="38917"/>
                </a:cubicBezTo>
                <a:cubicBezTo>
                  <a:pt x="306" y="38917"/>
                  <a:pt x="314" y="38917"/>
                  <a:pt x="321" y="38917"/>
                </a:cubicBezTo>
                <a:cubicBezTo>
                  <a:pt x="359" y="38917"/>
                  <a:pt x="397" y="38919"/>
                  <a:pt x="435" y="38919"/>
                </a:cubicBezTo>
                <a:cubicBezTo>
                  <a:pt x="506" y="38919"/>
                  <a:pt x="575" y="38912"/>
                  <a:pt x="638" y="38876"/>
                </a:cubicBezTo>
                <a:cubicBezTo>
                  <a:pt x="1012" y="38613"/>
                  <a:pt x="1440" y="38437"/>
                  <a:pt x="1838" y="38209"/>
                </a:cubicBezTo>
                <a:cubicBezTo>
                  <a:pt x="2963" y="37598"/>
                  <a:pt x="4085" y="36981"/>
                  <a:pt x="5159" y="36282"/>
                </a:cubicBezTo>
                <a:cubicBezTo>
                  <a:pt x="5391" y="36382"/>
                  <a:pt x="5467" y="36634"/>
                  <a:pt x="5615" y="36815"/>
                </a:cubicBezTo>
                <a:cubicBezTo>
                  <a:pt x="5988" y="37369"/>
                  <a:pt x="6568" y="37726"/>
                  <a:pt x="7103" y="38105"/>
                </a:cubicBezTo>
                <a:cubicBezTo>
                  <a:pt x="8158" y="38773"/>
                  <a:pt x="9255" y="39404"/>
                  <a:pt x="10454" y="39776"/>
                </a:cubicBezTo>
                <a:cubicBezTo>
                  <a:pt x="11545" y="40132"/>
                  <a:pt x="12673" y="40365"/>
                  <a:pt x="13816" y="40473"/>
                </a:cubicBezTo>
                <a:cubicBezTo>
                  <a:pt x="14102" y="40535"/>
                  <a:pt x="14396" y="40513"/>
                  <a:pt x="14680" y="40580"/>
                </a:cubicBezTo>
                <a:cubicBezTo>
                  <a:pt x="14688" y="40580"/>
                  <a:pt x="14695" y="40580"/>
                  <a:pt x="14702" y="40580"/>
                </a:cubicBezTo>
                <a:cubicBezTo>
                  <a:pt x="15051" y="40580"/>
                  <a:pt x="15392" y="40670"/>
                  <a:pt x="15741" y="40670"/>
                </a:cubicBezTo>
                <a:cubicBezTo>
                  <a:pt x="15755" y="40670"/>
                  <a:pt x="15769" y="40670"/>
                  <a:pt x="15783" y="40670"/>
                </a:cubicBezTo>
                <a:cubicBezTo>
                  <a:pt x="16019" y="40702"/>
                  <a:pt x="16254" y="40740"/>
                  <a:pt x="16492" y="40740"/>
                </a:cubicBezTo>
                <a:cubicBezTo>
                  <a:pt x="16524" y="40740"/>
                  <a:pt x="16556" y="40739"/>
                  <a:pt x="16587" y="40738"/>
                </a:cubicBezTo>
                <a:cubicBezTo>
                  <a:pt x="16601" y="40736"/>
                  <a:pt x="16616" y="40736"/>
                  <a:pt x="16631" y="40736"/>
                </a:cubicBezTo>
                <a:cubicBezTo>
                  <a:pt x="16693" y="40736"/>
                  <a:pt x="16759" y="40746"/>
                  <a:pt x="16823" y="40746"/>
                </a:cubicBezTo>
                <a:cubicBezTo>
                  <a:pt x="16890" y="40746"/>
                  <a:pt x="16955" y="40734"/>
                  <a:pt x="17007" y="40688"/>
                </a:cubicBezTo>
                <a:cubicBezTo>
                  <a:pt x="17077" y="40607"/>
                  <a:pt x="16979" y="40521"/>
                  <a:pt x="16910" y="40487"/>
                </a:cubicBezTo>
                <a:cubicBezTo>
                  <a:pt x="16158" y="40112"/>
                  <a:pt x="15470" y="39623"/>
                  <a:pt x="14752" y="39185"/>
                </a:cubicBezTo>
                <a:cubicBezTo>
                  <a:pt x="14391" y="38933"/>
                  <a:pt x="14018" y="38698"/>
                  <a:pt x="13652" y="38450"/>
                </a:cubicBezTo>
                <a:cubicBezTo>
                  <a:pt x="12677" y="37821"/>
                  <a:pt x="11721" y="37143"/>
                  <a:pt x="10641" y="36705"/>
                </a:cubicBezTo>
                <a:cubicBezTo>
                  <a:pt x="9486" y="36241"/>
                  <a:pt x="8251" y="36013"/>
                  <a:pt x="7020" y="35874"/>
                </a:cubicBezTo>
                <a:cubicBezTo>
                  <a:pt x="6859" y="35856"/>
                  <a:pt x="6696" y="35847"/>
                  <a:pt x="6534" y="35847"/>
                </a:cubicBezTo>
                <a:cubicBezTo>
                  <a:pt x="6251" y="35847"/>
                  <a:pt x="5967" y="35874"/>
                  <a:pt x="5689" y="35929"/>
                </a:cubicBezTo>
                <a:cubicBezTo>
                  <a:pt x="5716" y="35922"/>
                  <a:pt x="5771" y="35909"/>
                  <a:pt x="5799" y="35902"/>
                </a:cubicBezTo>
                <a:cubicBezTo>
                  <a:pt x="5873" y="35818"/>
                  <a:pt x="5975" y="35767"/>
                  <a:pt x="6068" y="35706"/>
                </a:cubicBezTo>
                <a:cubicBezTo>
                  <a:pt x="6850" y="35200"/>
                  <a:pt x="7618" y="34675"/>
                  <a:pt x="8382" y="34143"/>
                </a:cubicBezTo>
                <a:cubicBezTo>
                  <a:pt x="8919" y="33776"/>
                  <a:pt x="9427" y="33365"/>
                  <a:pt x="9969" y="33009"/>
                </a:cubicBezTo>
                <a:cubicBezTo>
                  <a:pt x="10600" y="33776"/>
                  <a:pt x="11452" y="34327"/>
                  <a:pt x="12367" y="34692"/>
                </a:cubicBezTo>
                <a:cubicBezTo>
                  <a:pt x="13764" y="35239"/>
                  <a:pt x="15254" y="35541"/>
                  <a:pt x="16751" y="35603"/>
                </a:cubicBezTo>
                <a:cubicBezTo>
                  <a:pt x="17073" y="35644"/>
                  <a:pt x="17397" y="35662"/>
                  <a:pt x="17721" y="35662"/>
                </a:cubicBezTo>
                <a:cubicBezTo>
                  <a:pt x="17974" y="35662"/>
                  <a:pt x="18227" y="35651"/>
                  <a:pt x="18480" y="35633"/>
                </a:cubicBezTo>
                <a:cubicBezTo>
                  <a:pt x="18536" y="35634"/>
                  <a:pt x="18593" y="35634"/>
                  <a:pt x="18649" y="35634"/>
                </a:cubicBezTo>
                <a:cubicBezTo>
                  <a:pt x="19212" y="35634"/>
                  <a:pt x="19772" y="35588"/>
                  <a:pt x="20333" y="35542"/>
                </a:cubicBezTo>
                <a:cubicBezTo>
                  <a:pt x="21400" y="35454"/>
                  <a:pt x="22471" y="35338"/>
                  <a:pt x="23526" y="35142"/>
                </a:cubicBezTo>
                <a:cubicBezTo>
                  <a:pt x="23527" y="35142"/>
                  <a:pt x="23528" y="35142"/>
                  <a:pt x="23529" y="35142"/>
                </a:cubicBezTo>
                <a:cubicBezTo>
                  <a:pt x="23676" y="35142"/>
                  <a:pt x="23739" y="34920"/>
                  <a:pt x="23590" y="34866"/>
                </a:cubicBezTo>
                <a:cubicBezTo>
                  <a:pt x="21795" y="34374"/>
                  <a:pt x="20103" y="33585"/>
                  <a:pt x="18364" y="32933"/>
                </a:cubicBezTo>
                <a:cubicBezTo>
                  <a:pt x="17186" y="32476"/>
                  <a:pt x="15938" y="32187"/>
                  <a:pt x="14672" y="32157"/>
                </a:cubicBezTo>
                <a:cubicBezTo>
                  <a:pt x="14435" y="32125"/>
                  <a:pt x="14196" y="32115"/>
                  <a:pt x="13958" y="32115"/>
                </a:cubicBezTo>
                <a:cubicBezTo>
                  <a:pt x="13559" y="32115"/>
                  <a:pt x="13159" y="32144"/>
                  <a:pt x="12760" y="32148"/>
                </a:cubicBezTo>
                <a:cubicBezTo>
                  <a:pt x="12119" y="32200"/>
                  <a:pt x="11472" y="32244"/>
                  <a:pt x="10850" y="32423"/>
                </a:cubicBezTo>
                <a:cubicBezTo>
                  <a:pt x="10744" y="32466"/>
                  <a:pt x="10641" y="32540"/>
                  <a:pt x="10524" y="32540"/>
                </a:cubicBezTo>
                <a:cubicBezTo>
                  <a:pt x="10509" y="32540"/>
                  <a:pt x="10494" y="32538"/>
                  <a:pt x="10478" y="32536"/>
                </a:cubicBezTo>
                <a:cubicBezTo>
                  <a:pt x="10600" y="32473"/>
                  <a:pt x="10720" y="32411"/>
                  <a:pt x="10830" y="32329"/>
                </a:cubicBezTo>
                <a:cubicBezTo>
                  <a:pt x="11932" y="31470"/>
                  <a:pt x="13005" y="30578"/>
                  <a:pt x="14050" y="29650"/>
                </a:cubicBezTo>
                <a:cubicBezTo>
                  <a:pt x="14455" y="29257"/>
                  <a:pt x="14903" y="28906"/>
                  <a:pt x="15291" y="28495"/>
                </a:cubicBezTo>
                <a:cubicBezTo>
                  <a:pt x="15442" y="28527"/>
                  <a:pt x="15534" y="28655"/>
                  <a:pt x="15647" y="28746"/>
                </a:cubicBezTo>
                <a:cubicBezTo>
                  <a:pt x="16766" y="29514"/>
                  <a:pt x="18069" y="29993"/>
                  <a:pt x="19408" y="30202"/>
                </a:cubicBezTo>
                <a:cubicBezTo>
                  <a:pt x="20395" y="30372"/>
                  <a:pt x="21394" y="30444"/>
                  <a:pt x="22394" y="30444"/>
                </a:cubicBezTo>
                <a:cubicBezTo>
                  <a:pt x="23249" y="30444"/>
                  <a:pt x="24105" y="30392"/>
                  <a:pt x="24954" y="30305"/>
                </a:cubicBezTo>
                <a:cubicBezTo>
                  <a:pt x="25773" y="30205"/>
                  <a:pt x="26603" y="30151"/>
                  <a:pt x="27408" y="29969"/>
                </a:cubicBezTo>
                <a:cubicBezTo>
                  <a:pt x="27567" y="29949"/>
                  <a:pt x="27516" y="29754"/>
                  <a:pt x="27389" y="29725"/>
                </a:cubicBezTo>
                <a:cubicBezTo>
                  <a:pt x="27061" y="29701"/>
                  <a:pt x="26745" y="29605"/>
                  <a:pt x="26427" y="29531"/>
                </a:cubicBezTo>
                <a:cubicBezTo>
                  <a:pt x="24928" y="29166"/>
                  <a:pt x="23487" y="28607"/>
                  <a:pt x="22039" y="28086"/>
                </a:cubicBezTo>
                <a:cubicBezTo>
                  <a:pt x="21096" y="27729"/>
                  <a:pt x="20090" y="27570"/>
                  <a:pt x="19083" y="27570"/>
                </a:cubicBezTo>
                <a:cubicBezTo>
                  <a:pt x="18971" y="27570"/>
                  <a:pt x="18860" y="27572"/>
                  <a:pt x="18748" y="27576"/>
                </a:cubicBezTo>
                <a:cubicBezTo>
                  <a:pt x="17720" y="27630"/>
                  <a:pt x="16662" y="27692"/>
                  <a:pt x="15697" y="28082"/>
                </a:cubicBezTo>
                <a:cubicBezTo>
                  <a:pt x="15745" y="28024"/>
                  <a:pt x="15821" y="27996"/>
                  <a:pt x="15874" y="27943"/>
                </a:cubicBezTo>
                <a:cubicBezTo>
                  <a:pt x="16765" y="27055"/>
                  <a:pt x="17624" y="26140"/>
                  <a:pt x="18450" y="25196"/>
                </a:cubicBezTo>
                <a:cubicBezTo>
                  <a:pt x="18490" y="25199"/>
                  <a:pt x="18570" y="25203"/>
                  <a:pt x="18610" y="25205"/>
                </a:cubicBezTo>
                <a:cubicBezTo>
                  <a:pt x="18837" y="25447"/>
                  <a:pt x="19163" y="25559"/>
                  <a:pt x="19472" y="25651"/>
                </a:cubicBezTo>
                <a:cubicBezTo>
                  <a:pt x="20293" y="25868"/>
                  <a:pt x="21130" y="26029"/>
                  <a:pt x="21972" y="26135"/>
                </a:cubicBezTo>
                <a:cubicBezTo>
                  <a:pt x="22415" y="26142"/>
                  <a:pt x="22854" y="26202"/>
                  <a:pt x="23294" y="26202"/>
                </a:cubicBezTo>
                <a:cubicBezTo>
                  <a:pt x="23355" y="26202"/>
                  <a:pt x="23415" y="26201"/>
                  <a:pt x="23475" y="26199"/>
                </a:cubicBezTo>
                <a:cubicBezTo>
                  <a:pt x="23672" y="26187"/>
                  <a:pt x="23869" y="26185"/>
                  <a:pt x="24067" y="26185"/>
                </a:cubicBezTo>
                <a:cubicBezTo>
                  <a:pt x="24192" y="26185"/>
                  <a:pt x="24317" y="26186"/>
                  <a:pt x="24442" y="26186"/>
                </a:cubicBezTo>
                <a:cubicBezTo>
                  <a:pt x="24544" y="26186"/>
                  <a:pt x="24647" y="26185"/>
                  <a:pt x="24750" y="26183"/>
                </a:cubicBezTo>
                <a:cubicBezTo>
                  <a:pt x="24904" y="26162"/>
                  <a:pt x="25059" y="26143"/>
                  <a:pt x="25214" y="26143"/>
                </a:cubicBezTo>
                <a:cubicBezTo>
                  <a:pt x="25233" y="26143"/>
                  <a:pt x="25251" y="26143"/>
                  <a:pt x="25269" y="26144"/>
                </a:cubicBezTo>
                <a:cubicBezTo>
                  <a:pt x="26008" y="26096"/>
                  <a:pt x="26743" y="25997"/>
                  <a:pt x="27468" y="25847"/>
                </a:cubicBezTo>
                <a:cubicBezTo>
                  <a:pt x="28890" y="25531"/>
                  <a:pt x="30326" y="25220"/>
                  <a:pt x="31665" y="24633"/>
                </a:cubicBezTo>
                <a:cubicBezTo>
                  <a:pt x="32184" y="24389"/>
                  <a:pt x="32722" y="24192"/>
                  <a:pt x="33244" y="23954"/>
                </a:cubicBezTo>
                <a:cubicBezTo>
                  <a:pt x="33401" y="23922"/>
                  <a:pt x="33356" y="23697"/>
                  <a:pt x="33217" y="23697"/>
                </a:cubicBezTo>
                <a:cubicBezTo>
                  <a:pt x="33211" y="23697"/>
                  <a:pt x="33205" y="23697"/>
                  <a:pt x="33199" y="23698"/>
                </a:cubicBezTo>
                <a:cubicBezTo>
                  <a:pt x="32776" y="23742"/>
                  <a:pt x="32352" y="23784"/>
                  <a:pt x="31927" y="23784"/>
                </a:cubicBezTo>
                <a:cubicBezTo>
                  <a:pt x="31865" y="23784"/>
                  <a:pt x="31803" y="23783"/>
                  <a:pt x="31741" y="23781"/>
                </a:cubicBezTo>
                <a:cubicBezTo>
                  <a:pt x="31564" y="23795"/>
                  <a:pt x="31387" y="23803"/>
                  <a:pt x="31211" y="23803"/>
                </a:cubicBezTo>
                <a:cubicBezTo>
                  <a:pt x="30963" y="23803"/>
                  <a:pt x="30715" y="23788"/>
                  <a:pt x="30469" y="23760"/>
                </a:cubicBezTo>
                <a:cubicBezTo>
                  <a:pt x="29518" y="23729"/>
                  <a:pt x="28575" y="23596"/>
                  <a:pt x="27631" y="23480"/>
                </a:cubicBezTo>
                <a:cubicBezTo>
                  <a:pt x="26462" y="23337"/>
                  <a:pt x="25281" y="23163"/>
                  <a:pt x="24102" y="23163"/>
                </a:cubicBezTo>
                <a:cubicBezTo>
                  <a:pt x="23566" y="23163"/>
                  <a:pt x="23030" y="23199"/>
                  <a:pt x="22497" y="23290"/>
                </a:cubicBezTo>
                <a:cubicBezTo>
                  <a:pt x="21412" y="23464"/>
                  <a:pt x="20320" y="23724"/>
                  <a:pt x="19352" y="24258"/>
                </a:cubicBezTo>
                <a:cubicBezTo>
                  <a:pt x="19236" y="24298"/>
                  <a:pt x="19181" y="24434"/>
                  <a:pt x="19056" y="24450"/>
                </a:cubicBezTo>
                <a:cubicBezTo>
                  <a:pt x="19119" y="24365"/>
                  <a:pt x="19209" y="24305"/>
                  <a:pt x="19280" y="24228"/>
                </a:cubicBezTo>
                <a:cubicBezTo>
                  <a:pt x="20197" y="23138"/>
                  <a:pt x="21092" y="22027"/>
                  <a:pt x="21948" y="20887"/>
                </a:cubicBezTo>
                <a:lnTo>
                  <a:pt x="22006" y="20871"/>
                </a:lnTo>
                <a:cubicBezTo>
                  <a:pt x="22490" y="21128"/>
                  <a:pt x="23031" y="21271"/>
                  <a:pt x="23570" y="21354"/>
                </a:cubicBezTo>
                <a:cubicBezTo>
                  <a:pt x="23954" y="21387"/>
                  <a:pt x="24338" y="21403"/>
                  <a:pt x="24722" y="21403"/>
                </a:cubicBezTo>
                <a:cubicBezTo>
                  <a:pt x="25225" y="21403"/>
                  <a:pt x="25728" y="21375"/>
                  <a:pt x="26228" y="21319"/>
                </a:cubicBezTo>
                <a:cubicBezTo>
                  <a:pt x="27328" y="21230"/>
                  <a:pt x="28403" y="20959"/>
                  <a:pt x="29455" y="20636"/>
                </a:cubicBezTo>
                <a:cubicBezTo>
                  <a:pt x="30655" y="20272"/>
                  <a:pt x="31812" y="19777"/>
                  <a:pt x="32935" y="19224"/>
                </a:cubicBezTo>
                <a:cubicBezTo>
                  <a:pt x="34003" y="18700"/>
                  <a:pt x="35043" y="18117"/>
                  <a:pt x="36027" y="17449"/>
                </a:cubicBezTo>
                <a:cubicBezTo>
                  <a:pt x="36160" y="17337"/>
                  <a:pt x="36447" y="17277"/>
                  <a:pt x="36387" y="17052"/>
                </a:cubicBezTo>
                <a:lnTo>
                  <a:pt x="36295" y="17046"/>
                </a:lnTo>
                <a:cubicBezTo>
                  <a:pt x="35620" y="17184"/>
                  <a:pt x="34934" y="17280"/>
                  <a:pt x="34244" y="17292"/>
                </a:cubicBezTo>
                <a:cubicBezTo>
                  <a:pt x="34018" y="17317"/>
                  <a:pt x="33791" y="17325"/>
                  <a:pt x="33564" y="17325"/>
                </a:cubicBezTo>
                <a:cubicBezTo>
                  <a:pt x="33261" y="17325"/>
                  <a:pt x="32958" y="17312"/>
                  <a:pt x="32655" y="17312"/>
                </a:cubicBezTo>
                <a:cubicBezTo>
                  <a:pt x="32452" y="17312"/>
                  <a:pt x="32249" y="17317"/>
                  <a:pt x="32046" y="17337"/>
                </a:cubicBezTo>
                <a:cubicBezTo>
                  <a:pt x="32041" y="17337"/>
                  <a:pt x="32035" y="17337"/>
                  <a:pt x="32029" y="17337"/>
                </a:cubicBezTo>
                <a:cubicBezTo>
                  <a:pt x="31105" y="17337"/>
                  <a:pt x="30184" y="17442"/>
                  <a:pt x="29272" y="17597"/>
                </a:cubicBezTo>
                <a:cubicBezTo>
                  <a:pt x="27883" y="17850"/>
                  <a:pt x="26548" y="18329"/>
                  <a:pt x="25242" y="18856"/>
                </a:cubicBezTo>
                <a:cubicBezTo>
                  <a:pt x="24250" y="19271"/>
                  <a:pt x="23245" y="19704"/>
                  <a:pt x="22399" y="20380"/>
                </a:cubicBezTo>
                <a:cubicBezTo>
                  <a:pt x="22335" y="20444"/>
                  <a:pt x="22216" y="20526"/>
                  <a:pt x="22262" y="20627"/>
                </a:cubicBezTo>
                <a:cubicBezTo>
                  <a:pt x="22289" y="20646"/>
                  <a:pt x="22316" y="20654"/>
                  <a:pt x="22341" y="20654"/>
                </a:cubicBezTo>
                <a:cubicBezTo>
                  <a:pt x="22447" y="20654"/>
                  <a:pt x="22535" y="20514"/>
                  <a:pt x="22638" y="20514"/>
                </a:cubicBezTo>
                <a:cubicBezTo>
                  <a:pt x="22662" y="20514"/>
                  <a:pt x="22687" y="20522"/>
                  <a:pt x="22714" y="20542"/>
                </a:cubicBezTo>
                <a:cubicBezTo>
                  <a:pt x="24010" y="20084"/>
                  <a:pt x="25362" y="19817"/>
                  <a:pt x="26713" y="19565"/>
                </a:cubicBezTo>
                <a:cubicBezTo>
                  <a:pt x="28070" y="19309"/>
                  <a:pt x="29441" y="19136"/>
                  <a:pt x="30799" y="18896"/>
                </a:cubicBezTo>
                <a:cubicBezTo>
                  <a:pt x="32034" y="18709"/>
                  <a:pt x="33263" y="18457"/>
                  <a:pt x="34455" y="18081"/>
                </a:cubicBezTo>
                <a:cubicBezTo>
                  <a:pt x="34567" y="18033"/>
                  <a:pt x="34675" y="17946"/>
                  <a:pt x="34800" y="17946"/>
                </a:cubicBezTo>
                <a:cubicBezTo>
                  <a:pt x="34816" y="17946"/>
                  <a:pt x="34833" y="17947"/>
                  <a:pt x="34850" y="17950"/>
                </a:cubicBezTo>
                <a:cubicBezTo>
                  <a:pt x="33719" y="18489"/>
                  <a:pt x="32584" y="19048"/>
                  <a:pt x="31369" y="19381"/>
                </a:cubicBezTo>
                <a:cubicBezTo>
                  <a:pt x="30106" y="19760"/>
                  <a:pt x="28794" y="19925"/>
                  <a:pt x="27485" y="20062"/>
                </a:cubicBezTo>
                <a:cubicBezTo>
                  <a:pt x="26707" y="20150"/>
                  <a:pt x="25927" y="20218"/>
                  <a:pt x="25146" y="20287"/>
                </a:cubicBezTo>
                <a:cubicBezTo>
                  <a:pt x="24497" y="20344"/>
                  <a:pt x="23839" y="20356"/>
                  <a:pt x="23198" y="20482"/>
                </a:cubicBezTo>
                <a:lnTo>
                  <a:pt x="23215" y="20486"/>
                </a:lnTo>
                <a:cubicBezTo>
                  <a:pt x="23205" y="20485"/>
                  <a:pt x="23194" y="20484"/>
                  <a:pt x="23184" y="20484"/>
                </a:cubicBezTo>
                <a:cubicBezTo>
                  <a:pt x="23053" y="20484"/>
                  <a:pt x="22927" y="20542"/>
                  <a:pt x="22793" y="20542"/>
                </a:cubicBezTo>
                <a:lnTo>
                  <a:pt x="22789" y="20586"/>
                </a:lnTo>
                <a:cubicBezTo>
                  <a:pt x="22613" y="20627"/>
                  <a:pt x="22433" y="20662"/>
                  <a:pt x="22266" y="20735"/>
                </a:cubicBezTo>
                <a:cubicBezTo>
                  <a:pt x="22216" y="20702"/>
                  <a:pt x="22159" y="20682"/>
                  <a:pt x="22099" y="20675"/>
                </a:cubicBezTo>
                <a:cubicBezTo>
                  <a:pt x="23247" y="19167"/>
                  <a:pt x="24270" y="17558"/>
                  <a:pt x="25324" y="15979"/>
                </a:cubicBezTo>
                <a:cubicBezTo>
                  <a:pt x="25356" y="15915"/>
                  <a:pt x="25406" y="15894"/>
                  <a:pt x="25463" y="15894"/>
                </a:cubicBezTo>
                <a:cubicBezTo>
                  <a:pt x="25546" y="15894"/>
                  <a:pt x="25642" y="15937"/>
                  <a:pt x="25717" y="15949"/>
                </a:cubicBezTo>
                <a:cubicBezTo>
                  <a:pt x="26285" y="16052"/>
                  <a:pt x="26865" y="16111"/>
                  <a:pt x="27443" y="16111"/>
                </a:cubicBezTo>
                <a:cubicBezTo>
                  <a:pt x="27983" y="16111"/>
                  <a:pt x="28522" y="16060"/>
                  <a:pt x="29051" y="15946"/>
                </a:cubicBezTo>
                <a:cubicBezTo>
                  <a:pt x="30371" y="15637"/>
                  <a:pt x="31668" y="15183"/>
                  <a:pt x="32847" y="14507"/>
                </a:cubicBezTo>
                <a:cubicBezTo>
                  <a:pt x="34277" y="13679"/>
                  <a:pt x="35595" y="12667"/>
                  <a:pt x="36841" y="11581"/>
                </a:cubicBezTo>
                <a:cubicBezTo>
                  <a:pt x="36951" y="11536"/>
                  <a:pt x="37062" y="11312"/>
                  <a:pt x="36862" y="11301"/>
                </a:cubicBezTo>
                <a:lnTo>
                  <a:pt x="36862" y="11301"/>
                </a:lnTo>
                <a:cubicBezTo>
                  <a:pt x="36529" y="11370"/>
                  <a:pt x="36211" y="11503"/>
                  <a:pt x="35884" y="11599"/>
                </a:cubicBezTo>
                <a:cubicBezTo>
                  <a:pt x="34244" y="12152"/>
                  <a:pt x="32533" y="12440"/>
                  <a:pt x="30854" y="12855"/>
                </a:cubicBezTo>
                <a:cubicBezTo>
                  <a:pt x="29457" y="13194"/>
                  <a:pt x="28142" y="13802"/>
                  <a:pt x="26893" y="14504"/>
                </a:cubicBezTo>
                <a:cubicBezTo>
                  <a:pt x="26511" y="14731"/>
                  <a:pt x="26116" y="14950"/>
                  <a:pt x="25785" y="15246"/>
                </a:cubicBezTo>
                <a:cubicBezTo>
                  <a:pt x="26227" y="14502"/>
                  <a:pt x="26703" y="13752"/>
                  <a:pt x="27029" y="12943"/>
                </a:cubicBezTo>
                <a:cubicBezTo>
                  <a:pt x="27455" y="12677"/>
                  <a:pt x="27888" y="12423"/>
                  <a:pt x="28314" y="12156"/>
                </a:cubicBezTo>
                <a:cubicBezTo>
                  <a:pt x="28959" y="11751"/>
                  <a:pt x="29527" y="11233"/>
                  <a:pt x="30027" y="10661"/>
                </a:cubicBezTo>
                <a:cubicBezTo>
                  <a:pt x="30598" y="10006"/>
                  <a:pt x="30963" y="9209"/>
                  <a:pt x="31314" y="8423"/>
                </a:cubicBezTo>
                <a:cubicBezTo>
                  <a:pt x="32174" y="6483"/>
                  <a:pt x="32513" y="4356"/>
                  <a:pt x="32641" y="2253"/>
                </a:cubicBezTo>
                <a:cubicBezTo>
                  <a:pt x="32712" y="1814"/>
                  <a:pt x="32714" y="1366"/>
                  <a:pt x="32701" y="923"/>
                </a:cubicBezTo>
                <a:cubicBezTo>
                  <a:pt x="32493" y="676"/>
                  <a:pt x="32710" y="292"/>
                  <a:pt x="32510" y="38"/>
                </a:cubicBezTo>
                <a:cubicBezTo>
                  <a:pt x="32483" y="11"/>
                  <a:pt x="32455" y="0"/>
                  <a:pt x="32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14" name="Google Shape;2014;p36"/>
          <p:cNvGrpSpPr/>
          <p:nvPr/>
        </p:nvGrpSpPr>
        <p:grpSpPr>
          <a:xfrm rot="9844768">
            <a:off x="-882154" y="2766431"/>
            <a:ext cx="2338505" cy="2862960"/>
            <a:chOff x="769875" y="772325"/>
            <a:chExt cx="1172475" cy="1435425"/>
          </a:xfrm>
        </p:grpSpPr>
        <p:sp>
          <p:nvSpPr>
            <p:cNvPr id="2015" name="Google Shape;2015;p36"/>
            <p:cNvSpPr/>
            <p:nvPr/>
          </p:nvSpPr>
          <p:spPr>
            <a:xfrm>
              <a:off x="783425" y="777175"/>
              <a:ext cx="1158375" cy="1418475"/>
            </a:xfrm>
            <a:custGeom>
              <a:avLst/>
              <a:gdLst/>
              <a:ahLst/>
              <a:cxnLst/>
              <a:rect l="l" t="t" r="r" b="b"/>
              <a:pathLst>
                <a:path w="46335" h="56739" extrusionOk="0">
                  <a:moveTo>
                    <a:pt x="36883" y="0"/>
                  </a:moveTo>
                  <a:cubicBezTo>
                    <a:pt x="36213" y="0"/>
                    <a:pt x="35533" y="325"/>
                    <a:pt x="35144" y="865"/>
                  </a:cubicBezTo>
                  <a:cubicBezTo>
                    <a:pt x="35082" y="951"/>
                    <a:pt x="35137" y="1051"/>
                    <a:pt x="35216" y="1087"/>
                  </a:cubicBezTo>
                  <a:cubicBezTo>
                    <a:pt x="35191" y="1139"/>
                    <a:pt x="35183" y="1196"/>
                    <a:pt x="35190" y="1252"/>
                  </a:cubicBezTo>
                  <a:cubicBezTo>
                    <a:pt x="35799" y="5565"/>
                    <a:pt x="35664" y="9897"/>
                    <a:pt x="34919" y="14128"/>
                  </a:cubicBezTo>
                  <a:cubicBezTo>
                    <a:pt x="33692" y="13737"/>
                    <a:pt x="33045" y="12497"/>
                    <a:pt x="31897" y="11953"/>
                  </a:cubicBezTo>
                  <a:cubicBezTo>
                    <a:pt x="31333" y="11686"/>
                    <a:pt x="30722" y="11574"/>
                    <a:pt x="30104" y="11574"/>
                  </a:cubicBezTo>
                  <a:cubicBezTo>
                    <a:pt x="29999" y="11574"/>
                    <a:pt x="29894" y="11577"/>
                    <a:pt x="29789" y="11583"/>
                  </a:cubicBezTo>
                  <a:cubicBezTo>
                    <a:pt x="27861" y="11699"/>
                    <a:pt x="26269" y="12930"/>
                    <a:pt x="24907" y="14192"/>
                  </a:cubicBezTo>
                  <a:cubicBezTo>
                    <a:pt x="21119" y="17706"/>
                    <a:pt x="18227" y="22089"/>
                    <a:pt x="15647" y="26530"/>
                  </a:cubicBezTo>
                  <a:cubicBezTo>
                    <a:pt x="10077" y="36111"/>
                    <a:pt x="5016" y="46024"/>
                    <a:pt x="100" y="55954"/>
                  </a:cubicBezTo>
                  <a:cubicBezTo>
                    <a:pt x="0" y="56156"/>
                    <a:pt x="108" y="56427"/>
                    <a:pt x="342" y="56427"/>
                  </a:cubicBezTo>
                  <a:cubicBezTo>
                    <a:pt x="364" y="56427"/>
                    <a:pt x="387" y="56425"/>
                    <a:pt x="411" y="56420"/>
                  </a:cubicBezTo>
                  <a:cubicBezTo>
                    <a:pt x="1256" y="56243"/>
                    <a:pt x="2097" y="56177"/>
                    <a:pt x="2935" y="56177"/>
                  </a:cubicBezTo>
                  <a:cubicBezTo>
                    <a:pt x="4860" y="56177"/>
                    <a:pt x="6774" y="56524"/>
                    <a:pt x="8716" y="56672"/>
                  </a:cubicBezTo>
                  <a:cubicBezTo>
                    <a:pt x="9303" y="56717"/>
                    <a:pt x="9891" y="56739"/>
                    <a:pt x="10479" y="56739"/>
                  </a:cubicBezTo>
                  <a:cubicBezTo>
                    <a:pt x="12264" y="56739"/>
                    <a:pt x="14047" y="56535"/>
                    <a:pt x="15791" y="56147"/>
                  </a:cubicBezTo>
                  <a:cubicBezTo>
                    <a:pt x="20457" y="55107"/>
                    <a:pt x="24780" y="52836"/>
                    <a:pt x="28510" y="49876"/>
                  </a:cubicBezTo>
                  <a:cubicBezTo>
                    <a:pt x="33106" y="46226"/>
                    <a:pt x="36823" y="41592"/>
                    <a:pt x="40083" y="36745"/>
                  </a:cubicBezTo>
                  <a:cubicBezTo>
                    <a:pt x="42975" y="32443"/>
                    <a:pt x="46173" y="27316"/>
                    <a:pt x="46289" y="21960"/>
                  </a:cubicBezTo>
                  <a:cubicBezTo>
                    <a:pt x="46335" y="19828"/>
                    <a:pt x="45716" y="17650"/>
                    <a:pt x="44005" y="16269"/>
                  </a:cubicBezTo>
                  <a:cubicBezTo>
                    <a:pt x="43301" y="15701"/>
                    <a:pt x="42472" y="15280"/>
                    <a:pt x="41572" y="15141"/>
                  </a:cubicBezTo>
                  <a:cubicBezTo>
                    <a:pt x="41510" y="15131"/>
                    <a:pt x="41437" y="15127"/>
                    <a:pt x="41354" y="15127"/>
                  </a:cubicBezTo>
                  <a:cubicBezTo>
                    <a:pt x="40551" y="15127"/>
                    <a:pt x="38858" y="15541"/>
                    <a:pt x="37891" y="15541"/>
                  </a:cubicBezTo>
                  <a:cubicBezTo>
                    <a:pt x="37548" y="15541"/>
                    <a:pt x="37296" y="15489"/>
                    <a:pt x="37209" y="15347"/>
                  </a:cubicBezTo>
                  <a:cubicBezTo>
                    <a:pt x="37196" y="15330"/>
                    <a:pt x="37180" y="15314"/>
                    <a:pt x="37164" y="15301"/>
                  </a:cubicBezTo>
                  <a:cubicBezTo>
                    <a:pt x="38325" y="10488"/>
                    <a:pt x="38650" y="5483"/>
                    <a:pt x="38113" y="700"/>
                  </a:cubicBezTo>
                  <a:cubicBezTo>
                    <a:pt x="38099" y="584"/>
                    <a:pt x="38030" y="521"/>
                    <a:pt x="37945" y="501"/>
                  </a:cubicBezTo>
                  <a:cubicBezTo>
                    <a:pt x="37971" y="419"/>
                    <a:pt x="37955" y="328"/>
                    <a:pt x="37866" y="272"/>
                  </a:cubicBezTo>
                  <a:cubicBezTo>
                    <a:pt x="37568" y="86"/>
                    <a:pt x="37227" y="0"/>
                    <a:pt x="36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769875" y="772325"/>
              <a:ext cx="1172475" cy="1435425"/>
            </a:xfrm>
            <a:custGeom>
              <a:avLst/>
              <a:gdLst/>
              <a:ahLst/>
              <a:cxnLst/>
              <a:rect l="l" t="t" r="r" b="b"/>
              <a:pathLst>
                <a:path w="46899" h="57417" extrusionOk="0">
                  <a:moveTo>
                    <a:pt x="42123" y="15621"/>
                  </a:moveTo>
                  <a:cubicBezTo>
                    <a:pt x="42790" y="15621"/>
                    <a:pt x="43402" y="15732"/>
                    <a:pt x="43874" y="16040"/>
                  </a:cubicBezTo>
                  <a:cubicBezTo>
                    <a:pt x="44206" y="16258"/>
                    <a:pt x="44490" y="16546"/>
                    <a:pt x="44735" y="16874"/>
                  </a:cubicBezTo>
                  <a:cubicBezTo>
                    <a:pt x="43166" y="17821"/>
                    <a:pt x="41177" y="18579"/>
                    <a:pt x="39282" y="18579"/>
                  </a:cubicBezTo>
                  <a:cubicBezTo>
                    <a:pt x="38660" y="18579"/>
                    <a:pt x="38048" y="18497"/>
                    <a:pt x="37464" y="18314"/>
                  </a:cubicBezTo>
                  <a:cubicBezTo>
                    <a:pt x="37683" y="17638"/>
                    <a:pt x="37887" y="16957"/>
                    <a:pt x="38072" y="16272"/>
                  </a:cubicBezTo>
                  <a:cubicBezTo>
                    <a:pt x="39176" y="16081"/>
                    <a:pt x="40764" y="15621"/>
                    <a:pt x="42123" y="15621"/>
                  </a:cubicBezTo>
                  <a:close/>
                  <a:moveTo>
                    <a:pt x="30293" y="11719"/>
                  </a:moveTo>
                  <a:cubicBezTo>
                    <a:pt x="31045" y="11719"/>
                    <a:pt x="31765" y="11973"/>
                    <a:pt x="32392" y="12605"/>
                  </a:cubicBezTo>
                  <a:cubicBezTo>
                    <a:pt x="33171" y="13388"/>
                    <a:pt x="33628" y="14613"/>
                    <a:pt x="34774" y="14613"/>
                  </a:cubicBezTo>
                  <a:cubicBezTo>
                    <a:pt x="34826" y="14613"/>
                    <a:pt x="34879" y="14611"/>
                    <a:pt x="34934" y="14606"/>
                  </a:cubicBezTo>
                  <a:lnTo>
                    <a:pt x="34934" y="14606"/>
                  </a:lnTo>
                  <a:cubicBezTo>
                    <a:pt x="34530" y="16208"/>
                    <a:pt x="34018" y="17787"/>
                    <a:pt x="33426" y="19343"/>
                  </a:cubicBezTo>
                  <a:cubicBezTo>
                    <a:pt x="30538" y="18062"/>
                    <a:pt x="27580" y="16190"/>
                    <a:pt x="27288" y="12760"/>
                  </a:cubicBezTo>
                  <a:cubicBezTo>
                    <a:pt x="28255" y="12160"/>
                    <a:pt x="29302" y="11719"/>
                    <a:pt x="30293" y="11719"/>
                  </a:cubicBezTo>
                  <a:close/>
                  <a:moveTo>
                    <a:pt x="27110" y="12873"/>
                  </a:moveTo>
                  <a:cubicBezTo>
                    <a:pt x="27465" y="16311"/>
                    <a:pt x="30337" y="18308"/>
                    <a:pt x="33369" y="19492"/>
                  </a:cubicBezTo>
                  <a:cubicBezTo>
                    <a:pt x="32919" y="20661"/>
                    <a:pt x="32428" y="21814"/>
                    <a:pt x="31893" y="22954"/>
                  </a:cubicBezTo>
                  <a:cubicBezTo>
                    <a:pt x="28172" y="21810"/>
                    <a:pt x="24452" y="19787"/>
                    <a:pt x="23989" y="15530"/>
                  </a:cubicBezTo>
                  <a:cubicBezTo>
                    <a:pt x="24203" y="15308"/>
                    <a:pt x="24419" y="15088"/>
                    <a:pt x="24640" y="14875"/>
                  </a:cubicBezTo>
                  <a:cubicBezTo>
                    <a:pt x="25280" y="14256"/>
                    <a:pt x="26152" y="13494"/>
                    <a:pt x="27110" y="12873"/>
                  </a:cubicBezTo>
                  <a:close/>
                  <a:moveTo>
                    <a:pt x="44872" y="17067"/>
                  </a:moveTo>
                  <a:cubicBezTo>
                    <a:pt x="45665" y="18258"/>
                    <a:pt x="45986" y="19929"/>
                    <a:pt x="46107" y="21204"/>
                  </a:cubicBezTo>
                  <a:lnTo>
                    <a:pt x="46107" y="21203"/>
                  </a:lnTo>
                  <a:cubicBezTo>
                    <a:pt x="46145" y="21592"/>
                    <a:pt x="46163" y="21982"/>
                    <a:pt x="46169" y="22372"/>
                  </a:cubicBezTo>
                  <a:cubicBezTo>
                    <a:pt x="44657" y="23043"/>
                    <a:pt x="43106" y="23377"/>
                    <a:pt x="41565" y="23377"/>
                  </a:cubicBezTo>
                  <a:cubicBezTo>
                    <a:pt x="39702" y="23377"/>
                    <a:pt x="37853" y="22890"/>
                    <a:pt x="36104" y="21922"/>
                  </a:cubicBezTo>
                  <a:cubicBezTo>
                    <a:pt x="36587" y="20784"/>
                    <a:pt x="37030" y="19629"/>
                    <a:pt x="37415" y="18459"/>
                  </a:cubicBezTo>
                  <a:cubicBezTo>
                    <a:pt x="38036" y="18715"/>
                    <a:pt x="38710" y="18825"/>
                    <a:pt x="39405" y="18825"/>
                  </a:cubicBezTo>
                  <a:cubicBezTo>
                    <a:pt x="41303" y="18825"/>
                    <a:pt x="43352" y="18000"/>
                    <a:pt x="44872" y="17067"/>
                  </a:cubicBezTo>
                  <a:close/>
                  <a:moveTo>
                    <a:pt x="36057" y="22031"/>
                  </a:moveTo>
                  <a:cubicBezTo>
                    <a:pt x="37736" y="23097"/>
                    <a:pt x="39681" y="23635"/>
                    <a:pt x="41630" y="23635"/>
                  </a:cubicBezTo>
                  <a:cubicBezTo>
                    <a:pt x="43185" y="23635"/>
                    <a:pt x="44742" y="23293"/>
                    <a:pt x="46169" y="22604"/>
                  </a:cubicBezTo>
                  <a:lnTo>
                    <a:pt x="46169" y="22604"/>
                  </a:lnTo>
                  <a:cubicBezTo>
                    <a:pt x="46168" y="22992"/>
                    <a:pt x="46149" y="23379"/>
                    <a:pt x="46119" y="23767"/>
                  </a:cubicBezTo>
                  <a:cubicBezTo>
                    <a:pt x="44796" y="24245"/>
                    <a:pt x="43430" y="24483"/>
                    <a:pt x="42075" y="24483"/>
                  </a:cubicBezTo>
                  <a:cubicBezTo>
                    <a:pt x="39910" y="24483"/>
                    <a:pt x="37769" y="23878"/>
                    <a:pt x="35861" y="22681"/>
                  </a:cubicBezTo>
                  <a:cubicBezTo>
                    <a:pt x="35849" y="22674"/>
                    <a:pt x="35837" y="22671"/>
                    <a:pt x="35826" y="22671"/>
                  </a:cubicBezTo>
                  <a:cubicBezTo>
                    <a:pt x="35768" y="22671"/>
                    <a:pt x="35726" y="22754"/>
                    <a:pt x="35786" y="22793"/>
                  </a:cubicBezTo>
                  <a:cubicBezTo>
                    <a:pt x="37734" y="24078"/>
                    <a:pt x="39939" y="24734"/>
                    <a:pt x="42174" y="24734"/>
                  </a:cubicBezTo>
                  <a:cubicBezTo>
                    <a:pt x="43484" y="24734"/>
                    <a:pt x="44804" y="24508"/>
                    <a:pt x="46089" y="24051"/>
                  </a:cubicBezTo>
                  <a:lnTo>
                    <a:pt x="46089" y="24051"/>
                  </a:lnTo>
                  <a:cubicBezTo>
                    <a:pt x="45898" y="26059"/>
                    <a:pt x="45347" y="28049"/>
                    <a:pt x="44614" y="29919"/>
                  </a:cubicBezTo>
                  <a:cubicBezTo>
                    <a:pt x="44583" y="29946"/>
                    <a:pt x="44568" y="29985"/>
                    <a:pt x="44573" y="30025"/>
                  </a:cubicBezTo>
                  <a:cubicBezTo>
                    <a:pt x="44563" y="30052"/>
                    <a:pt x="44553" y="30079"/>
                    <a:pt x="44541" y="30107"/>
                  </a:cubicBezTo>
                  <a:cubicBezTo>
                    <a:pt x="44375" y="30078"/>
                    <a:pt x="44220" y="30035"/>
                    <a:pt x="44005" y="30035"/>
                  </a:cubicBezTo>
                  <a:cubicBezTo>
                    <a:pt x="43948" y="30035"/>
                    <a:pt x="43887" y="30038"/>
                    <a:pt x="43821" y="30045"/>
                  </a:cubicBezTo>
                  <a:cubicBezTo>
                    <a:pt x="43434" y="30087"/>
                    <a:pt x="43065" y="30165"/>
                    <a:pt x="42673" y="30193"/>
                  </a:cubicBezTo>
                  <a:cubicBezTo>
                    <a:pt x="42328" y="30216"/>
                    <a:pt x="41983" y="30227"/>
                    <a:pt x="41638" y="30227"/>
                  </a:cubicBezTo>
                  <a:cubicBezTo>
                    <a:pt x="40996" y="30227"/>
                    <a:pt x="40354" y="30187"/>
                    <a:pt x="39715" y="30108"/>
                  </a:cubicBezTo>
                  <a:cubicBezTo>
                    <a:pt x="37129" y="29786"/>
                    <a:pt x="35560" y="28510"/>
                    <a:pt x="33488" y="27156"/>
                  </a:cubicBezTo>
                  <a:cubicBezTo>
                    <a:pt x="34444" y="25498"/>
                    <a:pt x="35301" y="23788"/>
                    <a:pt x="36057" y="22031"/>
                  </a:cubicBezTo>
                  <a:close/>
                  <a:moveTo>
                    <a:pt x="33426" y="27267"/>
                  </a:moveTo>
                  <a:cubicBezTo>
                    <a:pt x="35291" y="28616"/>
                    <a:pt x="36725" y="29869"/>
                    <a:pt x="39086" y="30266"/>
                  </a:cubicBezTo>
                  <a:cubicBezTo>
                    <a:pt x="39772" y="30381"/>
                    <a:pt x="40427" y="30425"/>
                    <a:pt x="41071" y="30425"/>
                  </a:cubicBezTo>
                  <a:cubicBezTo>
                    <a:pt x="42218" y="30425"/>
                    <a:pt x="43329" y="30287"/>
                    <a:pt x="44514" y="30177"/>
                  </a:cubicBezTo>
                  <a:lnTo>
                    <a:pt x="44514" y="30177"/>
                  </a:lnTo>
                  <a:cubicBezTo>
                    <a:pt x="44402" y="30456"/>
                    <a:pt x="44286" y="30733"/>
                    <a:pt x="44166" y="31008"/>
                  </a:cubicBezTo>
                  <a:cubicBezTo>
                    <a:pt x="43713" y="32037"/>
                    <a:pt x="43199" y="33035"/>
                    <a:pt x="42641" y="34011"/>
                  </a:cubicBezTo>
                  <a:cubicBezTo>
                    <a:pt x="42096" y="34074"/>
                    <a:pt x="41538" y="34107"/>
                    <a:pt x="40974" y="34107"/>
                  </a:cubicBezTo>
                  <a:cubicBezTo>
                    <a:pt x="37466" y="34107"/>
                    <a:pt x="33759" y="32835"/>
                    <a:pt x="31917" y="29703"/>
                  </a:cubicBezTo>
                  <a:cubicBezTo>
                    <a:pt x="32439" y="28903"/>
                    <a:pt x="32948" y="28093"/>
                    <a:pt x="33426" y="27267"/>
                  </a:cubicBezTo>
                  <a:close/>
                  <a:moveTo>
                    <a:pt x="23783" y="15746"/>
                  </a:moveTo>
                  <a:cubicBezTo>
                    <a:pt x="24133" y="19927"/>
                    <a:pt x="28117" y="22137"/>
                    <a:pt x="31820" y="23108"/>
                  </a:cubicBezTo>
                  <a:cubicBezTo>
                    <a:pt x="30730" y="25414"/>
                    <a:pt x="29483" y="27648"/>
                    <a:pt x="28150" y="29786"/>
                  </a:cubicBezTo>
                  <a:cubicBezTo>
                    <a:pt x="24458" y="27297"/>
                    <a:pt x="21919" y="23838"/>
                    <a:pt x="21082" y="19394"/>
                  </a:cubicBezTo>
                  <a:cubicBezTo>
                    <a:pt x="21070" y="19329"/>
                    <a:pt x="21021" y="19300"/>
                    <a:pt x="20970" y="19300"/>
                  </a:cubicBezTo>
                  <a:cubicBezTo>
                    <a:pt x="20902" y="19300"/>
                    <a:pt x="20831" y="19353"/>
                    <a:pt x="20846" y="19442"/>
                  </a:cubicBezTo>
                  <a:cubicBezTo>
                    <a:pt x="21589" y="23752"/>
                    <a:pt x="24204" y="27778"/>
                    <a:pt x="28074" y="29905"/>
                  </a:cubicBezTo>
                  <a:cubicBezTo>
                    <a:pt x="27709" y="30489"/>
                    <a:pt x="27339" y="31067"/>
                    <a:pt x="26963" y="31637"/>
                  </a:cubicBezTo>
                  <a:cubicBezTo>
                    <a:pt x="25538" y="33786"/>
                    <a:pt x="24002" y="35861"/>
                    <a:pt x="22363" y="37851"/>
                  </a:cubicBezTo>
                  <a:cubicBezTo>
                    <a:pt x="18321" y="36698"/>
                    <a:pt x="15469" y="33740"/>
                    <a:pt x="14657" y="29565"/>
                  </a:cubicBezTo>
                  <a:cubicBezTo>
                    <a:pt x="14953" y="29035"/>
                    <a:pt x="15249" y="28505"/>
                    <a:pt x="15550" y="27976"/>
                  </a:cubicBezTo>
                  <a:cubicBezTo>
                    <a:pt x="16742" y="25881"/>
                    <a:pt x="17951" y="23729"/>
                    <a:pt x="19277" y="21655"/>
                  </a:cubicBezTo>
                  <a:cubicBezTo>
                    <a:pt x="19748" y="25703"/>
                    <a:pt x="23443" y="29710"/>
                    <a:pt x="27186" y="31005"/>
                  </a:cubicBezTo>
                  <a:cubicBezTo>
                    <a:pt x="27196" y="31008"/>
                    <a:pt x="27205" y="31010"/>
                    <a:pt x="27213" y="31010"/>
                  </a:cubicBezTo>
                  <a:cubicBezTo>
                    <a:pt x="27287" y="31010"/>
                    <a:pt x="27314" y="30894"/>
                    <a:pt x="27235" y="30862"/>
                  </a:cubicBezTo>
                  <a:cubicBezTo>
                    <a:pt x="23590" y="29316"/>
                    <a:pt x="19840" y="25513"/>
                    <a:pt x="19443" y="21400"/>
                  </a:cubicBezTo>
                  <a:cubicBezTo>
                    <a:pt x="20742" y="19391"/>
                    <a:pt x="22158" y="17466"/>
                    <a:pt x="23783" y="15746"/>
                  </a:cubicBezTo>
                  <a:close/>
                  <a:moveTo>
                    <a:pt x="14481" y="29877"/>
                  </a:moveTo>
                  <a:cubicBezTo>
                    <a:pt x="15253" y="33897"/>
                    <a:pt x="18258" y="37080"/>
                    <a:pt x="22260" y="37977"/>
                  </a:cubicBezTo>
                  <a:cubicBezTo>
                    <a:pt x="21599" y="38776"/>
                    <a:pt x="20919" y="39556"/>
                    <a:pt x="20227" y="40327"/>
                  </a:cubicBezTo>
                  <a:cubicBezTo>
                    <a:pt x="16858" y="39698"/>
                    <a:pt x="13465" y="36904"/>
                    <a:pt x="12530" y="33611"/>
                  </a:cubicBezTo>
                  <a:cubicBezTo>
                    <a:pt x="12520" y="33578"/>
                    <a:pt x="12498" y="33551"/>
                    <a:pt x="12465" y="33538"/>
                  </a:cubicBezTo>
                  <a:cubicBezTo>
                    <a:pt x="13131" y="32315"/>
                    <a:pt x="13803" y="31095"/>
                    <a:pt x="14481" y="29877"/>
                  </a:cubicBezTo>
                  <a:close/>
                  <a:moveTo>
                    <a:pt x="31811" y="29866"/>
                  </a:moveTo>
                  <a:cubicBezTo>
                    <a:pt x="33398" y="32946"/>
                    <a:pt x="37250" y="34420"/>
                    <a:pt x="40712" y="34420"/>
                  </a:cubicBezTo>
                  <a:cubicBezTo>
                    <a:pt x="41322" y="34420"/>
                    <a:pt x="41919" y="34374"/>
                    <a:pt x="42489" y="34283"/>
                  </a:cubicBezTo>
                  <a:lnTo>
                    <a:pt x="42489" y="34283"/>
                  </a:lnTo>
                  <a:cubicBezTo>
                    <a:pt x="41019" y="36805"/>
                    <a:pt x="39234" y="39155"/>
                    <a:pt x="37314" y="41386"/>
                  </a:cubicBezTo>
                  <a:lnTo>
                    <a:pt x="37312" y="41386"/>
                  </a:lnTo>
                  <a:cubicBezTo>
                    <a:pt x="33425" y="41211"/>
                    <a:pt x="30295" y="37533"/>
                    <a:pt x="28546" y="34371"/>
                  </a:cubicBezTo>
                  <a:cubicBezTo>
                    <a:pt x="29553" y="33094"/>
                    <a:pt x="30520" y="31790"/>
                    <a:pt x="31432" y="30448"/>
                  </a:cubicBezTo>
                  <a:cubicBezTo>
                    <a:pt x="31562" y="30256"/>
                    <a:pt x="31684" y="30059"/>
                    <a:pt x="31811" y="29866"/>
                  </a:cubicBezTo>
                  <a:close/>
                  <a:moveTo>
                    <a:pt x="28430" y="34516"/>
                  </a:moveTo>
                  <a:cubicBezTo>
                    <a:pt x="29926" y="37644"/>
                    <a:pt x="33395" y="41530"/>
                    <a:pt x="37125" y="41604"/>
                  </a:cubicBezTo>
                  <a:cubicBezTo>
                    <a:pt x="36774" y="42010"/>
                    <a:pt x="36415" y="42409"/>
                    <a:pt x="36056" y="42806"/>
                  </a:cubicBezTo>
                  <a:cubicBezTo>
                    <a:pt x="32488" y="42077"/>
                    <a:pt x="28732" y="39087"/>
                    <a:pt x="27594" y="35582"/>
                  </a:cubicBezTo>
                  <a:cubicBezTo>
                    <a:pt x="27592" y="35574"/>
                    <a:pt x="27584" y="35570"/>
                    <a:pt x="27580" y="35564"/>
                  </a:cubicBezTo>
                  <a:cubicBezTo>
                    <a:pt x="27865" y="35216"/>
                    <a:pt x="28149" y="34867"/>
                    <a:pt x="28430" y="34516"/>
                  </a:cubicBezTo>
                  <a:close/>
                  <a:moveTo>
                    <a:pt x="12343" y="33760"/>
                  </a:moveTo>
                  <a:cubicBezTo>
                    <a:pt x="13141" y="37043"/>
                    <a:pt x="16775" y="40005"/>
                    <a:pt x="20116" y="40451"/>
                  </a:cubicBezTo>
                  <a:cubicBezTo>
                    <a:pt x="19110" y="41567"/>
                    <a:pt x="18074" y="42654"/>
                    <a:pt x="17007" y="43712"/>
                  </a:cubicBezTo>
                  <a:cubicBezTo>
                    <a:pt x="13741" y="43408"/>
                    <a:pt x="11143" y="41587"/>
                    <a:pt x="9733" y="38628"/>
                  </a:cubicBezTo>
                  <a:cubicBezTo>
                    <a:pt x="10592" y="37000"/>
                    <a:pt x="11462" y="35377"/>
                    <a:pt x="12343" y="33760"/>
                  </a:cubicBezTo>
                  <a:close/>
                  <a:moveTo>
                    <a:pt x="9597" y="38886"/>
                  </a:moveTo>
                  <a:cubicBezTo>
                    <a:pt x="10883" y="41755"/>
                    <a:pt x="13718" y="43693"/>
                    <a:pt x="16855" y="43858"/>
                  </a:cubicBezTo>
                  <a:cubicBezTo>
                    <a:pt x="16488" y="44218"/>
                    <a:pt x="16121" y="44579"/>
                    <a:pt x="15747" y="44933"/>
                  </a:cubicBezTo>
                  <a:cubicBezTo>
                    <a:pt x="15742" y="44930"/>
                    <a:pt x="15737" y="44924"/>
                    <a:pt x="15727" y="44923"/>
                  </a:cubicBezTo>
                  <a:cubicBezTo>
                    <a:pt x="12655" y="44766"/>
                    <a:pt x="10166" y="43113"/>
                    <a:pt x="8821" y="40357"/>
                  </a:cubicBezTo>
                  <a:cubicBezTo>
                    <a:pt x="9077" y="39866"/>
                    <a:pt x="9338" y="39377"/>
                    <a:pt x="9597" y="38886"/>
                  </a:cubicBezTo>
                  <a:close/>
                  <a:moveTo>
                    <a:pt x="27486" y="35681"/>
                  </a:moveTo>
                  <a:cubicBezTo>
                    <a:pt x="27914" y="37634"/>
                    <a:pt x="29559" y="39327"/>
                    <a:pt x="31019" y="40592"/>
                  </a:cubicBezTo>
                  <a:cubicBezTo>
                    <a:pt x="32425" y="41813"/>
                    <a:pt x="34027" y="42709"/>
                    <a:pt x="35846" y="43038"/>
                  </a:cubicBezTo>
                  <a:cubicBezTo>
                    <a:pt x="34621" y="44384"/>
                    <a:pt x="33362" y="45686"/>
                    <a:pt x="32105" y="46957"/>
                  </a:cubicBezTo>
                  <a:cubicBezTo>
                    <a:pt x="31895" y="47171"/>
                    <a:pt x="31681" y="47383"/>
                    <a:pt x="31468" y="47595"/>
                  </a:cubicBezTo>
                  <a:cubicBezTo>
                    <a:pt x="27672" y="46543"/>
                    <a:pt x="24853" y="43871"/>
                    <a:pt x="23459" y="40220"/>
                  </a:cubicBezTo>
                  <a:cubicBezTo>
                    <a:pt x="24849" y="38751"/>
                    <a:pt x="26199" y="37241"/>
                    <a:pt x="27486" y="35681"/>
                  </a:cubicBezTo>
                  <a:close/>
                  <a:moveTo>
                    <a:pt x="8710" y="40567"/>
                  </a:moveTo>
                  <a:cubicBezTo>
                    <a:pt x="9944" y="43269"/>
                    <a:pt x="12668" y="45023"/>
                    <a:pt x="15643" y="45030"/>
                  </a:cubicBezTo>
                  <a:cubicBezTo>
                    <a:pt x="14370" y="46225"/>
                    <a:pt x="13059" y="47379"/>
                    <a:pt x="11709" y="48488"/>
                  </a:cubicBezTo>
                  <a:cubicBezTo>
                    <a:pt x="11662" y="48489"/>
                    <a:pt x="11614" y="48490"/>
                    <a:pt x="11566" y="48490"/>
                  </a:cubicBezTo>
                  <a:cubicBezTo>
                    <a:pt x="9457" y="48490"/>
                    <a:pt x="7555" y="46953"/>
                    <a:pt x="6193" y="45430"/>
                  </a:cubicBezTo>
                  <a:cubicBezTo>
                    <a:pt x="7027" y="43805"/>
                    <a:pt x="7865" y="42184"/>
                    <a:pt x="8710" y="40568"/>
                  </a:cubicBezTo>
                  <a:lnTo>
                    <a:pt x="8710" y="40567"/>
                  </a:lnTo>
                  <a:close/>
                  <a:moveTo>
                    <a:pt x="23310" y="40378"/>
                  </a:moveTo>
                  <a:cubicBezTo>
                    <a:pt x="24507" y="44027"/>
                    <a:pt x="27541" y="46820"/>
                    <a:pt x="31245" y="47816"/>
                  </a:cubicBezTo>
                  <a:cubicBezTo>
                    <a:pt x="30222" y="48819"/>
                    <a:pt x="29162" y="49794"/>
                    <a:pt x="28057" y="50712"/>
                  </a:cubicBezTo>
                  <a:cubicBezTo>
                    <a:pt x="24092" y="50051"/>
                    <a:pt x="21263" y="47290"/>
                    <a:pt x="20301" y="43418"/>
                  </a:cubicBezTo>
                  <a:cubicBezTo>
                    <a:pt x="21321" y="42425"/>
                    <a:pt x="22324" y="41411"/>
                    <a:pt x="23310" y="40378"/>
                  </a:cubicBezTo>
                  <a:close/>
                  <a:moveTo>
                    <a:pt x="6120" y="45576"/>
                  </a:moveTo>
                  <a:cubicBezTo>
                    <a:pt x="7352" y="47165"/>
                    <a:pt x="9392" y="48648"/>
                    <a:pt x="11427" y="48714"/>
                  </a:cubicBezTo>
                  <a:cubicBezTo>
                    <a:pt x="10183" y="49726"/>
                    <a:pt x="8910" y="50699"/>
                    <a:pt x="7606" y="51633"/>
                  </a:cubicBezTo>
                  <a:cubicBezTo>
                    <a:pt x="7596" y="51626"/>
                    <a:pt x="7586" y="51621"/>
                    <a:pt x="7574" y="51619"/>
                  </a:cubicBezTo>
                  <a:cubicBezTo>
                    <a:pt x="6253" y="51338"/>
                    <a:pt x="5082" y="50792"/>
                    <a:pt x="3970" y="50031"/>
                  </a:cubicBezTo>
                  <a:cubicBezTo>
                    <a:pt x="3959" y="50023"/>
                    <a:pt x="3948" y="50020"/>
                    <a:pt x="3938" y="50020"/>
                  </a:cubicBezTo>
                  <a:cubicBezTo>
                    <a:pt x="3891" y="50020"/>
                    <a:pt x="3859" y="50089"/>
                    <a:pt x="3907" y="50127"/>
                  </a:cubicBezTo>
                  <a:cubicBezTo>
                    <a:pt x="4945" y="50945"/>
                    <a:pt x="6144" y="51471"/>
                    <a:pt x="7428" y="51759"/>
                  </a:cubicBezTo>
                  <a:cubicBezTo>
                    <a:pt x="7154" y="51952"/>
                    <a:pt x="6882" y="52150"/>
                    <a:pt x="6605" y="52341"/>
                  </a:cubicBezTo>
                  <a:cubicBezTo>
                    <a:pt x="5398" y="52109"/>
                    <a:pt x="4392" y="51666"/>
                    <a:pt x="3293" y="51137"/>
                  </a:cubicBezTo>
                  <a:cubicBezTo>
                    <a:pt x="4230" y="49280"/>
                    <a:pt x="5173" y="47427"/>
                    <a:pt x="6120" y="45577"/>
                  </a:cubicBezTo>
                  <a:lnTo>
                    <a:pt x="6120" y="45576"/>
                  </a:lnTo>
                  <a:close/>
                  <a:moveTo>
                    <a:pt x="20171" y="43546"/>
                  </a:moveTo>
                  <a:cubicBezTo>
                    <a:pt x="20916" y="47435"/>
                    <a:pt x="23952" y="50234"/>
                    <a:pt x="27801" y="50918"/>
                  </a:cubicBezTo>
                  <a:cubicBezTo>
                    <a:pt x="25856" y="52507"/>
                    <a:pt x="23773" y="53903"/>
                    <a:pt x="21512" y="54930"/>
                  </a:cubicBezTo>
                  <a:cubicBezTo>
                    <a:pt x="18658" y="52898"/>
                    <a:pt x="17083" y="50214"/>
                    <a:pt x="16669" y="46747"/>
                  </a:cubicBezTo>
                  <a:cubicBezTo>
                    <a:pt x="17826" y="45761"/>
                    <a:pt x="18950" y="44731"/>
                    <a:pt x="20049" y="43667"/>
                  </a:cubicBezTo>
                  <a:cubicBezTo>
                    <a:pt x="20089" y="43627"/>
                    <a:pt x="20129" y="43586"/>
                    <a:pt x="20171" y="43546"/>
                  </a:cubicBezTo>
                  <a:close/>
                  <a:moveTo>
                    <a:pt x="16567" y="46833"/>
                  </a:moveTo>
                  <a:cubicBezTo>
                    <a:pt x="16590" y="50088"/>
                    <a:pt x="18460" y="53358"/>
                    <a:pt x="21240" y="55053"/>
                  </a:cubicBezTo>
                  <a:cubicBezTo>
                    <a:pt x="20222" y="55499"/>
                    <a:pt x="19169" y="55863"/>
                    <a:pt x="18093" y="56139"/>
                  </a:cubicBezTo>
                  <a:cubicBezTo>
                    <a:pt x="15895" y="54136"/>
                    <a:pt x="14668" y="51743"/>
                    <a:pt x="13968" y="48902"/>
                  </a:cubicBezTo>
                  <a:cubicBezTo>
                    <a:pt x="14855" y="48240"/>
                    <a:pt x="15720" y="47551"/>
                    <a:pt x="16567" y="46833"/>
                  </a:cubicBezTo>
                  <a:close/>
                  <a:moveTo>
                    <a:pt x="37448" y="580"/>
                  </a:moveTo>
                  <a:cubicBezTo>
                    <a:pt x="37663" y="580"/>
                    <a:pt x="37878" y="626"/>
                    <a:pt x="38098" y="748"/>
                  </a:cubicBezTo>
                  <a:cubicBezTo>
                    <a:pt x="38075" y="804"/>
                    <a:pt x="38067" y="867"/>
                    <a:pt x="38080" y="927"/>
                  </a:cubicBezTo>
                  <a:cubicBezTo>
                    <a:pt x="40175" y="11449"/>
                    <a:pt x="36481" y="21998"/>
                    <a:pt x="30558" y="30642"/>
                  </a:cubicBezTo>
                  <a:cubicBezTo>
                    <a:pt x="27298" y="35397"/>
                    <a:pt x="23410" y="39701"/>
                    <a:pt x="19298" y="43728"/>
                  </a:cubicBezTo>
                  <a:cubicBezTo>
                    <a:pt x="17574" y="45416"/>
                    <a:pt x="15777" y="47042"/>
                    <a:pt x="13880" y="48536"/>
                  </a:cubicBezTo>
                  <a:cubicBezTo>
                    <a:pt x="13876" y="48521"/>
                    <a:pt x="13873" y="48505"/>
                    <a:pt x="13869" y="48489"/>
                  </a:cubicBezTo>
                  <a:cubicBezTo>
                    <a:pt x="13862" y="48460"/>
                    <a:pt x="13842" y="48447"/>
                    <a:pt x="13820" y="48447"/>
                  </a:cubicBezTo>
                  <a:cubicBezTo>
                    <a:pt x="13791" y="48447"/>
                    <a:pt x="13761" y="48472"/>
                    <a:pt x="13764" y="48511"/>
                  </a:cubicBezTo>
                  <a:cubicBezTo>
                    <a:pt x="13767" y="48546"/>
                    <a:pt x="13773" y="48582"/>
                    <a:pt x="13777" y="48617"/>
                  </a:cubicBezTo>
                  <a:cubicBezTo>
                    <a:pt x="11758" y="50201"/>
                    <a:pt x="9626" y="51636"/>
                    <a:pt x="7352" y="52835"/>
                  </a:cubicBezTo>
                  <a:cubicBezTo>
                    <a:pt x="7335" y="52817"/>
                    <a:pt x="7311" y="52807"/>
                    <a:pt x="7288" y="52807"/>
                  </a:cubicBezTo>
                  <a:cubicBezTo>
                    <a:pt x="7251" y="52807"/>
                    <a:pt x="7214" y="52831"/>
                    <a:pt x="7204" y="52885"/>
                  </a:cubicBezTo>
                  <a:cubicBezTo>
                    <a:pt x="7203" y="52895"/>
                    <a:pt x="7200" y="52905"/>
                    <a:pt x="7199" y="52917"/>
                  </a:cubicBezTo>
                  <a:cubicBezTo>
                    <a:pt x="6883" y="53080"/>
                    <a:pt x="6567" y="53241"/>
                    <a:pt x="6247" y="53395"/>
                  </a:cubicBezTo>
                  <a:cubicBezTo>
                    <a:pt x="6217" y="53409"/>
                    <a:pt x="6233" y="53450"/>
                    <a:pt x="6260" y="53450"/>
                  </a:cubicBezTo>
                  <a:cubicBezTo>
                    <a:pt x="6264" y="53450"/>
                    <a:pt x="6269" y="53449"/>
                    <a:pt x="6273" y="53447"/>
                  </a:cubicBezTo>
                  <a:cubicBezTo>
                    <a:pt x="6578" y="53314"/>
                    <a:pt x="6876" y="53169"/>
                    <a:pt x="7177" y="53026"/>
                  </a:cubicBezTo>
                  <a:lnTo>
                    <a:pt x="7177" y="53026"/>
                  </a:lnTo>
                  <a:cubicBezTo>
                    <a:pt x="7030" y="53789"/>
                    <a:pt x="6823" y="54589"/>
                    <a:pt x="6863" y="55367"/>
                  </a:cubicBezTo>
                  <a:cubicBezTo>
                    <a:pt x="6872" y="55542"/>
                    <a:pt x="6902" y="56012"/>
                    <a:pt x="7053" y="56263"/>
                  </a:cubicBezTo>
                  <a:cubicBezTo>
                    <a:pt x="5834" y="56060"/>
                    <a:pt x="4611" y="55850"/>
                    <a:pt x="3406" y="55850"/>
                  </a:cubicBezTo>
                  <a:cubicBezTo>
                    <a:pt x="2484" y="55850"/>
                    <a:pt x="1572" y="55973"/>
                    <a:pt x="680" y="56313"/>
                  </a:cubicBezTo>
                  <a:cubicBezTo>
                    <a:pt x="1537" y="54612"/>
                    <a:pt x="2394" y="52912"/>
                    <a:pt x="3252" y="51214"/>
                  </a:cubicBezTo>
                  <a:cubicBezTo>
                    <a:pt x="4157" y="51888"/>
                    <a:pt x="5317" y="52279"/>
                    <a:pt x="6429" y="52461"/>
                  </a:cubicBezTo>
                  <a:cubicBezTo>
                    <a:pt x="4781" y="53595"/>
                    <a:pt x="3092" y="54668"/>
                    <a:pt x="1361" y="55668"/>
                  </a:cubicBezTo>
                  <a:cubicBezTo>
                    <a:pt x="1256" y="55729"/>
                    <a:pt x="1310" y="55883"/>
                    <a:pt x="1406" y="55883"/>
                  </a:cubicBezTo>
                  <a:cubicBezTo>
                    <a:pt x="1423" y="55883"/>
                    <a:pt x="1440" y="55878"/>
                    <a:pt x="1459" y="55869"/>
                  </a:cubicBezTo>
                  <a:cubicBezTo>
                    <a:pt x="12112" y="50035"/>
                    <a:pt x="21207" y="41683"/>
                    <a:pt x="27847" y="31502"/>
                  </a:cubicBezTo>
                  <a:cubicBezTo>
                    <a:pt x="33624" y="22646"/>
                    <a:pt x="38331" y="11760"/>
                    <a:pt x="36133" y="1000"/>
                  </a:cubicBezTo>
                  <a:cubicBezTo>
                    <a:pt x="36124" y="966"/>
                    <a:pt x="36112" y="934"/>
                    <a:pt x="36093" y="906"/>
                  </a:cubicBezTo>
                  <a:cubicBezTo>
                    <a:pt x="36563" y="776"/>
                    <a:pt x="37004" y="580"/>
                    <a:pt x="37448" y="580"/>
                  </a:cubicBezTo>
                  <a:close/>
                  <a:moveTo>
                    <a:pt x="13823" y="49008"/>
                  </a:moveTo>
                  <a:cubicBezTo>
                    <a:pt x="14208" y="51793"/>
                    <a:pt x="15754" y="54344"/>
                    <a:pt x="17829" y="56211"/>
                  </a:cubicBezTo>
                  <a:cubicBezTo>
                    <a:pt x="17501" y="56291"/>
                    <a:pt x="17169" y="56360"/>
                    <a:pt x="16833" y="56424"/>
                  </a:cubicBezTo>
                  <a:lnTo>
                    <a:pt x="16833" y="56423"/>
                  </a:lnTo>
                  <a:cubicBezTo>
                    <a:pt x="14761" y="54572"/>
                    <a:pt x="13556" y="52177"/>
                    <a:pt x="13347" y="49386"/>
                  </a:cubicBezTo>
                  <a:cubicBezTo>
                    <a:pt x="13347" y="49375"/>
                    <a:pt x="13337" y="49370"/>
                    <a:pt x="13333" y="49362"/>
                  </a:cubicBezTo>
                  <a:cubicBezTo>
                    <a:pt x="13496" y="49243"/>
                    <a:pt x="13661" y="49127"/>
                    <a:pt x="13823" y="49008"/>
                  </a:cubicBezTo>
                  <a:close/>
                  <a:moveTo>
                    <a:pt x="9087" y="52058"/>
                  </a:moveTo>
                  <a:cubicBezTo>
                    <a:pt x="9137" y="53023"/>
                    <a:pt x="9329" y="53966"/>
                    <a:pt x="9682" y="54865"/>
                  </a:cubicBezTo>
                  <a:cubicBezTo>
                    <a:pt x="9933" y="55505"/>
                    <a:pt x="10252" y="56265"/>
                    <a:pt x="10805" y="56717"/>
                  </a:cubicBezTo>
                  <a:cubicBezTo>
                    <a:pt x="9594" y="56635"/>
                    <a:pt x="8385" y="56483"/>
                    <a:pt x="7186" y="56284"/>
                  </a:cubicBezTo>
                  <a:lnTo>
                    <a:pt x="7186" y="56283"/>
                  </a:lnTo>
                  <a:lnTo>
                    <a:pt x="7179" y="56283"/>
                  </a:lnTo>
                  <a:cubicBezTo>
                    <a:pt x="6899" y="56000"/>
                    <a:pt x="7010" y="54934"/>
                    <a:pt x="7042" y="54685"/>
                  </a:cubicBezTo>
                  <a:cubicBezTo>
                    <a:pt x="7121" y="54097"/>
                    <a:pt x="7256" y="53517"/>
                    <a:pt x="7369" y="52935"/>
                  </a:cubicBezTo>
                  <a:cubicBezTo>
                    <a:pt x="7951" y="52656"/>
                    <a:pt x="8526" y="52367"/>
                    <a:pt x="9087" y="52058"/>
                  </a:cubicBezTo>
                  <a:close/>
                  <a:moveTo>
                    <a:pt x="13174" y="49478"/>
                  </a:moveTo>
                  <a:cubicBezTo>
                    <a:pt x="13340" y="52193"/>
                    <a:pt x="14580" y="54709"/>
                    <a:pt x="16659" y="56457"/>
                  </a:cubicBezTo>
                  <a:cubicBezTo>
                    <a:pt x="16613" y="56465"/>
                    <a:pt x="16567" y="56475"/>
                    <a:pt x="16521" y="56483"/>
                  </a:cubicBezTo>
                  <a:lnTo>
                    <a:pt x="16521" y="56482"/>
                  </a:lnTo>
                  <a:cubicBezTo>
                    <a:pt x="15272" y="56693"/>
                    <a:pt x="14016" y="56783"/>
                    <a:pt x="12761" y="56783"/>
                  </a:cubicBezTo>
                  <a:cubicBezTo>
                    <a:pt x="12170" y="56783"/>
                    <a:pt x="11579" y="56763"/>
                    <a:pt x="10989" y="56727"/>
                  </a:cubicBezTo>
                  <a:cubicBezTo>
                    <a:pt x="9723" y="55821"/>
                    <a:pt x="9329" y="53384"/>
                    <a:pt x="9243" y="52004"/>
                  </a:cubicBezTo>
                  <a:cubicBezTo>
                    <a:pt x="9243" y="51993"/>
                    <a:pt x="9235" y="51987"/>
                    <a:pt x="9232" y="51977"/>
                  </a:cubicBezTo>
                  <a:cubicBezTo>
                    <a:pt x="10592" y="51219"/>
                    <a:pt x="11907" y="50385"/>
                    <a:pt x="13174" y="49478"/>
                  </a:cubicBezTo>
                  <a:close/>
                  <a:moveTo>
                    <a:pt x="37559" y="0"/>
                  </a:moveTo>
                  <a:cubicBezTo>
                    <a:pt x="36864" y="0"/>
                    <a:pt x="36079" y="369"/>
                    <a:pt x="35563" y="651"/>
                  </a:cubicBezTo>
                  <a:cubicBezTo>
                    <a:pt x="35434" y="721"/>
                    <a:pt x="35441" y="874"/>
                    <a:pt x="35527" y="952"/>
                  </a:cubicBezTo>
                  <a:cubicBezTo>
                    <a:pt x="35504" y="1005"/>
                    <a:pt x="35497" y="1065"/>
                    <a:pt x="35508" y="1124"/>
                  </a:cubicBezTo>
                  <a:cubicBezTo>
                    <a:pt x="36326" y="5437"/>
                    <a:pt x="36073" y="9732"/>
                    <a:pt x="35104" y="13902"/>
                  </a:cubicBezTo>
                  <a:cubicBezTo>
                    <a:pt x="35012" y="13924"/>
                    <a:pt x="34924" y="13934"/>
                    <a:pt x="34839" y="13934"/>
                  </a:cubicBezTo>
                  <a:cubicBezTo>
                    <a:pt x="33716" y="13934"/>
                    <a:pt x="33193" y="12162"/>
                    <a:pt x="32360" y="11591"/>
                  </a:cubicBezTo>
                  <a:cubicBezTo>
                    <a:pt x="31792" y="11201"/>
                    <a:pt x="31096" y="11063"/>
                    <a:pt x="30417" y="11063"/>
                  </a:cubicBezTo>
                  <a:cubicBezTo>
                    <a:pt x="30393" y="11063"/>
                    <a:pt x="30368" y="11063"/>
                    <a:pt x="30344" y="11063"/>
                  </a:cubicBezTo>
                  <a:cubicBezTo>
                    <a:pt x="28448" y="11091"/>
                    <a:pt x="26680" y="12259"/>
                    <a:pt x="25266" y="13415"/>
                  </a:cubicBezTo>
                  <a:cubicBezTo>
                    <a:pt x="21191" y="16746"/>
                    <a:pt x="18400" y="21670"/>
                    <a:pt x="15815" y="26163"/>
                  </a:cubicBezTo>
                  <a:cubicBezTo>
                    <a:pt x="10181" y="35960"/>
                    <a:pt x="4806" y="45999"/>
                    <a:pt x="196" y="56321"/>
                  </a:cubicBezTo>
                  <a:cubicBezTo>
                    <a:pt x="165" y="56390"/>
                    <a:pt x="183" y="56455"/>
                    <a:pt x="223" y="56505"/>
                  </a:cubicBezTo>
                  <a:cubicBezTo>
                    <a:pt x="218" y="56508"/>
                    <a:pt x="213" y="56509"/>
                    <a:pt x="208" y="56512"/>
                  </a:cubicBezTo>
                  <a:cubicBezTo>
                    <a:pt x="1" y="56610"/>
                    <a:pt x="113" y="56879"/>
                    <a:pt x="302" y="56879"/>
                  </a:cubicBezTo>
                  <a:cubicBezTo>
                    <a:pt x="326" y="56879"/>
                    <a:pt x="352" y="56874"/>
                    <a:pt x="378" y="56864"/>
                  </a:cubicBezTo>
                  <a:cubicBezTo>
                    <a:pt x="1306" y="56519"/>
                    <a:pt x="2240" y="56394"/>
                    <a:pt x="3178" y="56394"/>
                  </a:cubicBezTo>
                  <a:cubicBezTo>
                    <a:pt x="4939" y="56394"/>
                    <a:pt x="6712" y="56836"/>
                    <a:pt x="8474" y="57092"/>
                  </a:cubicBezTo>
                  <a:cubicBezTo>
                    <a:pt x="9896" y="57299"/>
                    <a:pt x="11334" y="57416"/>
                    <a:pt x="12771" y="57416"/>
                  </a:cubicBezTo>
                  <a:cubicBezTo>
                    <a:pt x="13881" y="57416"/>
                    <a:pt x="14991" y="57346"/>
                    <a:pt x="16093" y="57194"/>
                  </a:cubicBezTo>
                  <a:cubicBezTo>
                    <a:pt x="21237" y="56482"/>
                    <a:pt x="25679" y="53718"/>
                    <a:pt x="29502" y="50323"/>
                  </a:cubicBezTo>
                  <a:cubicBezTo>
                    <a:pt x="33560" y="46721"/>
                    <a:pt x="37380" y="42590"/>
                    <a:pt x="40609" y="38228"/>
                  </a:cubicBezTo>
                  <a:cubicBezTo>
                    <a:pt x="43812" y="33899"/>
                    <a:pt x="46497" y="28791"/>
                    <a:pt x="46779" y="23312"/>
                  </a:cubicBezTo>
                  <a:cubicBezTo>
                    <a:pt x="46898" y="21006"/>
                    <a:pt x="46585" y="18232"/>
                    <a:pt x="45089" y="16364"/>
                  </a:cubicBezTo>
                  <a:cubicBezTo>
                    <a:pt x="44263" y="15331"/>
                    <a:pt x="43188" y="15015"/>
                    <a:pt x="42030" y="15015"/>
                  </a:cubicBezTo>
                  <a:cubicBezTo>
                    <a:pt x="40791" y="15015"/>
                    <a:pt x="39458" y="15378"/>
                    <a:pt x="38239" y="15614"/>
                  </a:cubicBezTo>
                  <a:cubicBezTo>
                    <a:pt x="39443" y="10801"/>
                    <a:pt x="39728" y="5790"/>
                    <a:pt x="38735" y="795"/>
                  </a:cubicBezTo>
                  <a:cubicBezTo>
                    <a:pt x="38727" y="760"/>
                    <a:pt x="38712" y="725"/>
                    <a:pt x="38694" y="695"/>
                  </a:cubicBezTo>
                  <a:cubicBezTo>
                    <a:pt x="38701" y="631"/>
                    <a:pt x="38684" y="566"/>
                    <a:pt x="38646" y="513"/>
                  </a:cubicBezTo>
                  <a:cubicBezTo>
                    <a:pt x="38371" y="137"/>
                    <a:pt x="37982" y="0"/>
                    <a:pt x="37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816853"/>
            <a:ext cx="3514725" cy="1428750"/>
          </a:xfrm>
          <a:prstGeom prst="rect">
            <a:avLst/>
          </a:prstGeom>
        </p:spPr>
      </p:pic>
      <p:sp>
        <p:nvSpPr>
          <p:cNvPr id="25" name="Google Shape;1996;p36"/>
          <p:cNvSpPr txBox="1">
            <a:spLocks/>
          </p:cNvSpPr>
          <p:nvPr/>
        </p:nvSpPr>
        <p:spPr>
          <a:xfrm>
            <a:off x="4943649" y="2531228"/>
            <a:ext cx="325023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 smtClean="0"/>
              <a:t>Атанас Вълчанов</a:t>
            </a:r>
            <a:endParaRPr lang="bg-BG" dirty="0"/>
          </a:p>
        </p:txBody>
      </p:sp>
      <p:sp>
        <p:nvSpPr>
          <p:cNvPr id="26" name="Google Shape;1997;p36"/>
          <p:cNvSpPr txBox="1">
            <a:spLocks/>
          </p:cNvSpPr>
          <p:nvPr/>
        </p:nvSpPr>
        <p:spPr>
          <a:xfrm>
            <a:off x="4943650" y="3253989"/>
            <a:ext cx="3850306" cy="101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○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Lora"/>
              <a:buChar char="■"/>
              <a:defRPr sz="18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spcAft>
                <a:spcPts val="1600"/>
              </a:spcAft>
              <a:buFont typeface="Lora"/>
              <a:buNone/>
            </a:pPr>
            <a:r>
              <a:rPr lang="bg-BG" dirty="0" smtClean="0"/>
              <a:t>10В, ПГКПИ</a:t>
            </a:r>
            <a:endParaRPr lang="en-US" dirty="0" smtClean="0"/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/>
              <a:t>aavalchanov18@codingburgas.bg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/>
              <a:t>За проекта</a:t>
            </a:r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02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37"/>
          <p:cNvSpPr txBox="1">
            <a:spLocks noGrp="1"/>
          </p:cNvSpPr>
          <p:nvPr>
            <p:ph type="subTitle" idx="1"/>
          </p:nvPr>
        </p:nvSpPr>
        <p:spPr>
          <a:xfrm>
            <a:off x="492975" y="2183717"/>
            <a:ext cx="4231425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Характеристики на продукта:</a:t>
            </a:r>
            <a:endParaRPr dirty="0"/>
          </a:p>
        </p:txBody>
      </p:sp>
      <p:sp>
        <p:nvSpPr>
          <p:cNvPr id="2022" name="Google Shape;2022;p37"/>
          <p:cNvSpPr txBox="1">
            <a:spLocks noGrp="1"/>
          </p:cNvSpPr>
          <p:nvPr>
            <p:ph type="body" idx="2"/>
          </p:nvPr>
        </p:nvSpPr>
        <p:spPr>
          <a:xfrm>
            <a:off x="4630834" y="1729280"/>
            <a:ext cx="3698258" cy="2481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/>
              <a:t>Да се направи библиотека, която по дадена таблица или списък с данни, генерира CSV файл. </a:t>
            </a:r>
            <a:endParaRPr lang="ru-RU" dirty="0" smtClean="0"/>
          </a:p>
          <a:p>
            <a:pPr lvl="0">
              <a:spcBef>
                <a:spcPts val="1000"/>
              </a:spcBef>
            </a:pPr>
            <a:r>
              <a:rPr lang="bg-BG" dirty="0" smtClean="0"/>
              <a:t>Делимитър базиран на системните настройки</a:t>
            </a:r>
          </a:p>
          <a:p>
            <a:pPr lvl="0">
              <a:spcBef>
                <a:spcPts val="1000"/>
              </a:spcBef>
            </a:pPr>
            <a:r>
              <a:rPr lang="en-US" dirty="0" smtClean="0"/>
              <a:t>Template</a:t>
            </a:r>
            <a:r>
              <a:rPr lang="bg-BG" dirty="0" smtClean="0"/>
              <a:t>-ни функции</a:t>
            </a:r>
            <a:endParaRPr dirty="0"/>
          </a:p>
        </p:txBody>
      </p:sp>
      <p:sp>
        <p:nvSpPr>
          <p:cNvPr id="2025" name="Google Shape;2025;p37"/>
          <p:cNvSpPr/>
          <p:nvPr/>
        </p:nvSpPr>
        <p:spPr>
          <a:xfrm>
            <a:off x="-116450" y="3630475"/>
            <a:ext cx="2164105" cy="2146786"/>
          </a:xfrm>
          <a:custGeom>
            <a:avLst/>
            <a:gdLst/>
            <a:ahLst/>
            <a:cxnLst/>
            <a:rect l="l" t="t" r="r" b="b"/>
            <a:pathLst>
              <a:path w="26365" h="26154" extrusionOk="0">
                <a:moveTo>
                  <a:pt x="5359" y="609"/>
                </a:moveTo>
                <a:cubicBezTo>
                  <a:pt x="6389" y="1967"/>
                  <a:pt x="7853" y="2908"/>
                  <a:pt x="9072" y="4083"/>
                </a:cubicBezTo>
                <a:cubicBezTo>
                  <a:pt x="9677" y="4669"/>
                  <a:pt x="10153" y="5340"/>
                  <a:pt x="10593" y="6054"/>
                </a:cubicBezTo>
                <a:cubicBezTo>
                  <a:pt x="10716" y="6256"/>
                  <a:pt x="10859" y="6528"/>
                  <a:pt x="11023" y="6791"/>
                </a:cubicBezTo>
                <a:cubicBezTo>
                  <a:pt x="10051" y="5985"/>
                  <a:pt x="9098" y="5154"/>
                  <a:pt x="8188" y="4279"/>
                </a:cubicBezTo>
                <a:cubicBezTo>
                  <a:pt x="7122" y="3255"/>
                  <a:pt x="6189" y="2139"/>
                  <a:pt x="5216" y="1036"/>
                </a:cubicBezTo>
                <a:cubicBezTo>
                  <a:pt x="5239" y="887"/>
                  <a:pt x="5287" y="743"/>
                  <a:pt x="5359" y="609"/>
                </a:cubicBezTo>
                <a:close/>
                <a:moveTo>
                  <a:pt x="21013" y="609"/>
                </a:moveTo>
                <a:cubicBezTo>
                  <a:pt x="21085" y="743"/>
                  <a:pt x="21133" y="887"/>
                  <a:pt x="21154" y="1036"/>
                </a:cubicBezTo>
                <a:lnTo>
                  <a:pt x="21155" y="1036"/>
                </a:lnTo>
                <a:cubicBezTo>
                  <a:pt x="20182" y="2140"/>
                  <a:pt x="19250" y="3257"/>
                  <a:pt x="18184" y="4281"/>
                </a:cubicBezTo>
                <a:cubicBezTo>
                  <a:pt x="17273" y="5154"/>
                  <a:pt x="16322" y="5986"/>
                  <a:pt x="15350" y="6791"/>
                </a:cubicBezTo>
                <a:cubicBezTo>
                  <a:pt x="15514" y="6527"/>
                  <a:pt x="15656" y="6256"/>
                  <a:pt x="15780" y="6054"/>
                </a:cubicBezTo>
                <a:cubicBezTo>
                  <a:pt x="16218" y="5340"/>
                  <a:pt x="16695" y="4669"/>
                  <a:pt x="17301" y="4083"/>
                </a:cubicBezTo>
                <a:cubicBezTo>
                  <a:pt x="18518" y="2908"/>
                  <a:pt x="19983" y="1967"/>
                  <a:pt x="21013" y="609"/>
                </a:cubicBezTo>
                <a:close/>
                <a:moveTo>
                  <a:pt x="17313" y="6864"/>
                </a:moveTo>
                <a:lnTo>
                  <a:pt x="17313" y="6864"/>
                </a:lnTo>
                <a:cubicBezTo>
                  <a:pt x="17275" y="6896"/>
                  <a:pt x="17236" y="6927"/>
                  <a:pt x="17200" y="6959"/>
                </a:cubicBezTo>
                <a:cubicBezTo>
                  <a:pt x="17204" y="6947"/>
                  <a:pt x="17209" y="6933"/>
                  <a:pt x="17213" y="6921"/>
                </a:cubicBezTo>
                <a:lnTo>
                  <a:pt x="17313" y="6864"/>
                </a:lnTo>
                <a:close/>
                <a:moveTo>
                  <a:pt x="9058" y="6864"/>
                </a:moveTo>
                <a:lnTo>
                  <a:pt x="9058" y="6864"/>
                </a:lnTo>
                <a:cubicBezTo>
                  <a:pt x="9092" y="6883"/>
                  <a:pt x="9125" y="6901"/>
                  <a:pt x="9158" y="6921"/>
                </a:cubicBezTo>
                <a:cubicBezTo>
                  <a:pt x="9164" y="6933"/>
                  <a:pt x="9168" y="6947"/>
                  <a:pt x="9173" y="6960"/>
                </a:cubicBezTo>
                <a:cubicBezTo>
                  <a:pt x="9136" y="6927"/>
                  <a:pt x="9097" y="6896"/>
                  <a:pt x="9058" y="6864"/>
                </a:cubicBezTo>
                <a:close/>
                <a:moveTo>
                  <a:pt x="5566" y="367"/>
                </a:moveTo>
                <a:cubicBezTo>
                  <a:pt x="6663" y="1362"/>
                  <a:pt x="7823" y="2288"/>
                  <a:pt x="8892" y="3317"/>
                </a:cubicBezTo>
                <a:cubicBezTo>
                  <a:pt x="10021" y="4403"/>
                  <a:pt x="10864" y="5574"/>
                  <a:pt x="11504" y="6976"/>
                </a:cubicBezTo>
                <a:cubicBezTo>
                  <a:pt x="11208" y="6609"/>
                  <a:pt x="10916" y="6244"/>
                  <a:pt x="10645" y="5848"/>
                </a:cubicBezTo>
                <a:cubicBezTo>
                  <a:pt x="10221" y="5229"/>
                  <a:pt x="9828" y="4637"/>
                  <a:pt x="9300" y="4098"/>
                </a:cubicBezTo>
                <a:cubicBezTo>
                  <a:pt x="8062" y="2838"/>
                  <a:pt x="6546" y="1891"/>
                  <a:pt x="5403" y="536"/>
                </a:cubicBezTo>
                <a:cubicBezTo>
                  <a:pt x="5448" y="472"/>
                  <a:pt x="5503" y="415"/>
                  <a:pt x="5566" y="367"/>
                </a:cubicBezTo>
                <a:close/>
                <a:moveTo>
                  <a:pt x="20806" y="368"/>
                </a:moveTo>
                <a:cubicBezTo>
                  <a:pt x="20869" y="416"/>
                  <a:pt x="20923" y="473"/>
                  <a:pt x="20969" y="537"/>
                </a:cubicBezTo>
                <a:cubicBezTo>
                  <a:pt x="19827" y="1892"/>
                  <a:pt x="18308" y="2839"/>
                  <a:pt x="17072" y="4099"/>
                </a:cubicBezTo>
                <a:cubicBezTo>
                  <a:pt x="16544" y="4638"/>
                  <a:pt x="16150" y="5229"/>
                  <a:pt x="15726" y="5849"/>
                </a:cubicBezTo>
                <a:cubicBezTo>
                  <a:pt x="15456" y="6245"/>
                  <a:pt x="15164" y="6611"/>
                  <a:pt x="14868" y="6977"/>
                </a:cubicBezTo>
                <a:cubicBezTo>
                  <a:pt x="15508" y="5576"/>
                  <a:pt x="16350" y="4405"/>
                  <a:pt x="17480" y="3318"/>
                </a:cubicBezTo>
                <a:cubicBezTo>
                  <a:pt x="18548" y="2290"/>
                  <a:pt x="19708" y="1363"/>
                  <a:pt x="20806" y="368"/>
                </a:cubicBezTo>
                <a:close/>
                <a:moveTo>
                  <a:pt x="6052" y="202"/>
                </a:moveTo>
                <a:cubicBezTo>
                  <a:pt x="6729" y="202"/>
                  <a:pt x="7570" y="890"/>
                  <a:pt x="8014" y="1224"/>
                </a:cubicBezTo>
                <a:lnTo>
                  <a:pt x="8013" y="1223"/>
                </a:lnTo>
                <a:lnTo>
                  <a:pt x="8013" y="1223"/>
                </a:lnTo>
                <a:cubicBezTo>
                  <a:pt x="8593" y="1658"/>
                  <a:pt x="9145" y="2151"/>
                  <a:pt x="9683" y="2636"/>
                </a:cubicBezTo>
                <a:cubicBezTo>
                  <a:pt x="10956" y="3790"/>
                  <a:pt x="12286" y="5364"/>
                  <a:pt x="11999" y="7152"/>
                </a:cubicBezTo>
                <a:cubicBezTo>
                  <a:pt x="11187" y="4067"/>
                  <a:pt x="8393" y="2094"/>
                  <a:pt x="5998" y="204"/>
                </a:cubicBezTo>
                <a:cubicBezTo>
                  <a:pt x="6016" y="203"/>
                  <a:pt x="6034" y="202"/>
                  <a:pt x="6052" y="202"/>
                </a:cubicBezTo>
                <a:close/>
                <a:moveTo>
                  <a:pt x="20317" y="204"/>
                </a:moveTo>
                <a:cubicBezTo>
                  <a:pt x="20336" y="204"/>
                  <a:pt x="20354" y="204"/>
                  <a:pt x="20373" y="205"/>
                </a:cubicBezTo>
                <a:cubicBezTo>
                  <a:pt x="17979" y="2095"/>
                  <a:pt x="15185" y="4069"/>
                  <a:pt x="14371" y="7153"/>
                </a:cubicBezTo>
                <a:cubicBezTo>
                  <a:pt x="14085" y="5365"/>
                  <a:pt x="15414" y="3790"/>
                  <a:pt x="16689" y="2638"/>
                </a:cubicBezTo>
                <a:cubicBezTo>
                  <a:pt x="17227" y="2151"/>
                  <a:pt x="17779" y="1659"/>
                  <a:pt x="18359" y="1224"/>
                </a:cubicBezTo>
                <a:cubicBezTo>
                  <a:pt x="18801" y="891"/>
                  <a:pt x="19643" y="204"/>
                  <a:pt x="20317" y="204"/>
                </a:cubicBezTo>
                <a:close/>
                <a:moveTo>
                  <a:pt x="5196" y="1203"/>
                </a:moveTo>
                <a:cubicBezTo>
                  <a:pt x="5966" y="2320"/>
                  <a:pt x="6990" y="3306"/>
                  <a:pt x="7956" y="4239"/>
                </a:cubicBezTo>
                <a:cubicBezTo>
                  <a:pt x="9036" y="5285"/>
                  <a:pt x="10171" y="6273"/>
                  <a:pt x="11332" y="7225"/>
                </a:cubicBezTo>
                <a:cubicBezTo>
                  <a:pt x="11359" y="7256"/>
                  <a:pt x="11386" y="7285"/>
                  <a:pt x="11412" y="7315"/>
                </a:cubicBezTo>
                <a:cubicBezTo>
                  <a:pt x="10253" y="6999"/>
                  <a:pt x="9262" y="5990"/>
                  <a:pt x="8404" y="5220"/>
                </a:cubicBezTo>
                <a:cubicBezTo>
                  <a:pt x="7337" y="4263"/>
                  <a:pt x="6076" y="3351"/>
                  <a:pt x="5274" y="2138"/>
                </a:cubicBezTo>
                <a:cubicBezTo>
                  <a:pt x="5211" y="1842"/>
                  <a:pt x="5172" y="1510"/>
                  <a:pt x="5196" y="1204"/>
                </a:cubicBezTo>
                <a:lnTo>
                  <a:pt x="5196" y="1203"/>
                </a:lnTo>
                <a:close/>
                <a:moveTo>
                  <a:pt x="21175" y="1204"/>
                </a:moveTo>
                <a:lnTo>
                  <a:pt x="21175" y="1204"/>
                </a:lnTo>
                <a:cubicBezTo>
                  <a:pt x="21198" y="1510"/>
                  <a:pt x="21161" y="1843"/>
                  <a:pt x="21098" y="2139"/>
                </a:cubicBezTo>
                <a:cubicBezTo>
                  <a:pt x="20295" y="3353"/>
                  <a:pt x="19035" y="4263"/>
                  <a:pt x="17968" y="5221"/>
                </a:cubicBezTo>
                <a:cubicBezTo>
                  <a:pt x="17109" y="5990"/>
                  <a:pt x="16118" y="6999"/>
                  <a:pt x="14960" y="7315"/>
                </a:cubicBezTo>
                <a:cubicBezTo>
                  <a:pt x="14986" y="7285"/>
                  <a:pt x="15014" y="7256"/>
                  <a:pt x="15040" y="7225"/>
                </a:cubicBezTo>
                <a:cubicBezTo>
                  <a:pt x="16201" y="6273"/>
                  <a:pt x="17336" y="5285"/>
                  <a:pt x="18416" y="4239"/>
                </a:cubicBezTo>
                <a:cubicBezTo>
                  <a:pt x="19382" y="3306"/>
                  <a:pt x="20406" y="2320"/>
                  <a:pt x="21175" y="1204"/>
                </a:cubicBezTo>
                <a:close/>
                <a:moveTo>
                  <a:pt x="5914" y="213"/>
                </a:moveTo>
                <a:cubicBezTo>
                  <a:pt x="8334" y="2251"/>
                  <a:pt x="11019" y="4213"/>
                  <a:pt x="11868" y="7413"/>
                </a:cubicBezTo>
                <a:cubicBezTo>
                  <a:pt x="11864" y="7413"/>
                  <a:pt x="11860" y="7415"/>
                  <a:pt x="11856" y="7417"/>
                </a:cubicBezTo>
                <a:cubicBezTo>
                  <a:pt x="11826" y="7377"/>
                  <a:pt x="11795" y="7340"/>
                  <a:pt x="11763" y="7300"/>
                </a:cubicBezTo>
                <a:cubicBezTo>
                  <a:pt x="11764" y="7293"/>
                  <a:pt x="11764" y="7285"/>
                  <a:pt x="11762" y="7277"/>
                </a:cubicBezTo>
                <a:cubicBezTo>
                  <a:pt x="11390" y="5794"/>
                  <a:pt x="10285" y="4497"/>
                  <a:pt x="9233" y="3437"/>
                </a:cubicBezTo>
                <a:cubicBezTo>
                  <a:pt x="8109" y="2307"/>
                  <a:pt x="6839" y="1343"/>
                  <a:pt x="5618" y="325"/>
                </a:cubicBezTo>
                <a:cubicBezTo>
                  <a:pt x="5660" y="299"/>
                  <a:pt x="5704" y="275"/>
                  <a:pt x="5751" y="256"/>
                </a:cubicBezTo>
                <a:lnTo>
                  <a:pt x="5750" y="256"/>
                </a:lnTo>
                <a:cubicBezTo>
                  <a:pt x="5803" y="236"/>
                  <a:pt x="5858" y="221"/>
                  <a:pt x="5914" y="213"/>
                </a:cubicBezTo>
                <a:close/>
                <a:moveTo>
                  <a:pt x="20458" y="215"/>
                </a:moveTo>
                <a:cubicBezTo>
                  <a:pt x="20514" y="223"/>
                  <a:pt x="20567" y="236"/>
                  <a:pt x="20621" y="256"/>
                </a:cubicBezTo>
                <a:cubicBezTo>
                  <a:pt x="20667" y="275"/>
                  <a:pt x="20711" y="299"/>
                  <a:pt x="20753" y="327"/>
                </a:cubicBezTo>
                <a:cubicBezTo>
                  <a:pt x="19531" y="1343"/>
                  <a:pt x="18263" y="2308"/>
                  <a:pt x="17139" y="3438"/>
                </a:cubicBezTo>
                <a:cubicBezTo>
                  <a:pt x="16085" y="4497"/>
                  <a:pt x="14982" y="5796"/>
                  <a:pt x="14610" y="7277"/>
                </a:cubicBezTo>
                <a:cubicBezTo>
                  <a:pt x="14607" y="7285"/>
                  <a:pt x="14607" y="7293"/>
                  <a:pt x="14609" y="7301"/>
                </a:cubicBezTo>
                <a:cubicBezTo>
                  <a:pt x="14578" y="7340"/>
                  <a:pt x="14546" y="7379"/>
                  <a:pt x="14515" y="7417"/>
                </a:cubicBezTo>
                <a:cubicBezTo>
                  <a:pt x="14511" y="7416"/>
                  <a:pt x="14507" y="7415"/>
                  <a:pt x="14503" y="7415"/>
                </a:cubicBezTo>
                <a:cubicBezTo>
                  <a:pt x="15353" y="4213"/>
                  <a:pt x="18037" y="2252"/>
                  <a:pt x="20458" y="215"/>
                </a:cubicBezTo>
                <a:close/>
                <a:moveTo>
                  <a:pt x="5327" y="2360"/>
                </a:moveTo>
                <a:lnTo>
                  <a:pt x="5327" y="2360"/>
                </a:lnTo>
                <a:cubicBezTo>
                  <a:pt x="6116" y="3562"/>
                  <a:pt x="7310" y="4473"/>
                  <a:pt x="8376" y="5418"/>
                </a:cubicBezTo>
                <a:cubicBezTo>
                  <a:pt x="8936" y="5917"/>
                  <a:pt x="9509" y="6401"/>
                  <a:pt x="10125" y="6829"/>
                </a:cubicBezTo>
                <a:cubicBezTo>
                  <a:pt x="10548" y="7124"/>
                  <a:pt x="11109" y="7499"/>
                  <a:pt x="11655" y="7520"/>
                </a:cubicBezTo>
                <a:cubicBezTo>
                  <a:pt x="11691" y="7544"/>
                  <a:pt x="11730" y="7567"/>
                  <a:pt x="11771" y="7585"/>
                </a:cubicBezTo>
                <a:cubicBezTo>
                  <a:pt x="11784" y="7592"/>
                  <a:pt x="11798" y="7596"/>
                  <a:pt x="11813" y="7596"/>
                </a:cubicBezTo>
                <a:cubicBezTo>
                  <a:pt x="11829" y="7596"/>
                  <a:pt x="11845" y="7591"/>
                  <a:pt x="11860" y="7583"/>
                </a:cubicBezTo>
                <a:lnTo>
                  <a:pt x="11860" y="7583"/>
                </a:lnTo>
                <a:cubicBezTo>
                  <a:pt x="11843" y="7603"/>
                  <a:pt x="11827" y="7623"/>
                  <a:pt x="11812" y="7644"/>
                </a:cubicBezTo>
                <a:cubicBezTo>
                  <a:pt x="11804" y="7639"/>
                  <a:pt x="11796" y="7635"/>
                  <a:pt x="11787" y="7631"/>
                </a:cubicBezTo>
                <a:cubicBezTo>
                  <a:pt x="10023" y="7112"/>
                  <a:pt x="8428" y="6252"/>
                  <a:pt x="7083" y="4985"/>
                </a:cubicBezTo>
                <a:cubicBezTo>
                  <a:pt x="6417" y="4357"/>
                  <a:pt x="5800" y="3599"/>
                  <a:pt x="5454" y="2744"/>
                </a:cubicBezTo>
                <a:lnTo>
                  <a:pt x="5454" y="2743"/>
                </a:lnTo>
                <a:cubicBezTo>
                  <a:pt x="5404" y="2619"/>
                  <a:pt x="5362" y="2491"/>
                  <a:pt x="5327" y="2360"/>
                </a:cubicBezTo>
                <a:close/>
                <a:moveTo>
                  <a:pt x="21045" y="2360"/>
                </a:moveTo>
                <a:lnTo>
                  <a:pt x="21045" y="2360"/>
                </a:lnTo>
                <a:cubicBezTo>
                  <a:pt x="21010" y="2491"/>
                  <a:pt x="20969" y="2619"/>
                  <a:pt x="20919" y="2744"/>
                </a:cubicBezTo>
                <a:cubicBezTo>
                  <a:pt x="20573" y="3599"/>
                  <a:pt x="19956" y="4357"/>
                  <a:pt x="19290" y="4985"/>
                </a:cubicBezTo>
                <a:cubicBezTo>
                  <a:pt x="17944" y="6252"/>
                  <a:pt x="16349" y="7112"/>
                  <a:pt x="14586" y="7631"/>
                </a:cubicBezTo>
                <a:cubicBezTo>
                  <a:pt x="14577" y="7633"/>
                  <a:pt x="14567" y="7639"/>
                  <a:pt x="14561" y="7644"/>
                </a:cubicBezTo>
                <a:cubicBezTo>
                  <a:pt x="14545" y="7623"/>
                  <a:pt x="14529" y="7603"/>
                  <a:pt x="14511" y="7583"/>
                </a:cubicBezTo>
                <a:lnTo>
                  <a:pt x="14511" y="7583"/>
                </a:lnTo>
                <a:cubicBezTo>
                  <a:pt x="14526" y="7591"/>
                  <a:pt x="14543" y="7596"/>
                  <a:pt x="14559" y="7596"/>
                </a:cubicBezTo>
                <a:cubicBezTo>
                  <a:pt x="14574" y="7596"/>
                  <a:pt x="14588" y="7592"/>
                  <a:pt x="14602" y="7585"/>
                </a:cubicBezTo>
                <a:cubicBezTo>
                  <a:pt x="14642" y="7565"/>
                  <a:pt x="14681" y="7544"/>
                  <a:pt x="14718" y="7519"/>
                </a:cubicBezTo>
                <a:cubicBezTo>
                  <a:pt x="15262" y="7499"/>
                  <a:pt x="15824" y="7123"/>
                  <a:pt x="16246" y="6829"/>
                </a:cubicBezTo>
                <a:cubicBezTo>
                  <a:pt x="16864" y="6400"/>
                  <a:pt x="17436" y="5917"/>
                  <a:pt x="17997" y="5418"/>
                </a:cubicBezTo>
                <a:cubicBezTo>
                  <a:pt x="19062" y="4473"/>
                  <a:pt x="20257" y="3562"/>
                  <a:pt x="21045" y="2360"/>
                </a:cubicBezTo>
                <a:close/>
                <a:moveTo>
                  <a:pt x="5422" y="5574"/>
                </a:moveTo>
                <a:cubicBezTo>
                  <a:pt x="6137" y="5574"/>
                  <a:pt x="6853" y="5666"/>
                  <a:pt x="7530" y="5828"/>
                </a:cubicBezTo>
                <a:cubicBezTo>
                  <a:pt x="7774" y="6024"/>
                  <a:pt x="8026" y="6208"/>
                  <a:pt x="8284" y="6381"/>
                </a:cubicBezTo>
                <a:cubicBezTo>
                  <a:pt x="7513" y="6000"/>
                  <a:pt x="6619" y="5813"/>
                  <a:pt x="5766" y="5770"/>
                </a:cubicBezTo>
                <a:cubicBezTo>
                  <a:pt x="5649" y="5765"/>
                  <a:pt x="5533" y="5762"/>
                  <a:pt x="5418" y="5762"/>
                </a:cubicBezTo>
                <a:cubicBezTo>
                  <a:pt x="3510" y="5762"/>
                  <a:pt x="1830" y="6551"/>
                  <a:pt x="706" y="8069"/>
                </a:cubicBezTo>
                <a:cubicBezTo>
                  <a:pt x="814" y="7741"/>
                  <a:pt x="978" y="7436"/>
                  <a:pt x="1193" y="7167"/>
                </a:cubicBezTo>
                <a:cubicBezTo>
                  <a:pt x="1673" y="6563"/>
                  <a:pt x="2380" y="6189"/>
                  <a:pt x="3096" y="5941"/>
                </a:cubicBezTo>
                <a:cubicBezTo>
                  <a:pt x="3832" y="5687"/>
                  <a:pt x="4626" y="5574"/>
                  <a:pt x="5422" y="5574"/>
                </a:cubicBezTo>
                <a:close/>
                <a:moveTo>
                  <a:pt x="20948" y="5575"/>
                </a:moveTo>
                <a:cubicBezTo>
                  <a:pt x="21745" y="5575"/>
                  <a:pt x="22540" y="5688"/>
                  <a:pt x="23276" y="5941"/>
                </a:cubicBezTo>
                <a:cubicBezTo>
                  <a:pt x="23991" y="6188"/>
                  <a:pt x="24699" y="6563"/>
                  <a:pt x="25179" y="7165"/>
                </a:cubicBezTo>
                <a:cubicBezTo>
                  <a:pt x="25394" y="7436"/>
                  <a:pt x="25558" y="7741"/>
                  <a:pt x="25664" y="8069"/>
                </a:cubicBezTo>
                <a:cubicBezTo>
                  <a:pt x="24541" y="6551"/>
                  <a:pt x="22861" y="5762"/>
                  <a:pt x="20954" y="5762"/>
                </a:cubicBezTo>
                <a:cubicBezTo>
                  <a:pt x="20839" y="5762"/>
                  <a:pt x="20723" y="5765"/>
                  <a:pt x="20606" y="5770"/>
                </a:cubicBezTo>
                <a:cubicBezTo>
                  <a:pt x="19752" y="5812"/>
                  <a:pt x="18860" y="6000"/>
                  <a:pt x="18088" y="6381"/>
                </a:cubicBezTo>
                <a:cubicBezTo>
                  <a:pt x="18346" y="6208"/>
                  <a:pt x="18598" y="6024"/>
                  <a:pt x="18842" y="5828"/>
                </a:cubicBezTo>
                <a:cubicBezTo>
                  <a:pt x="19518" y="5666"/>
                  <a:pt x="20234" y="5575"/>
                  <a:pt x="20948" y="5575"/>
                </a:cubicBezTo>
                <a:close/>
                <a:moveTo>
                  <a:pt x="9643" y="8198"/>
                </a:moveTo>
                <a:cubicBezTo>
                  <a:pt x="9647" y="8203"/>
                  <a:pt x="9652" y="8206"/>
                  <a:pt x="9656" y="8210"/>
                </a:cubicBezTo>
                <a:cubicBezTo>
                  <a:pt x="9649" y="8208"/>
                  <a:pt x="9643" y="8207"/>
                  <a:pt x="9636" y="8204"/>
                </a:cubicBezTo>
                <a:cubicBezTo>
                  <a:pt x="9639" y="8203"/>
                  <a:pt x="9640" y="8200"/>
                  <a:pt x="9643" y="8198"/>
                </a:cubicBezTo>
                <a:close/>
                <a:moveTo>
                  <a:pt x="16729" y="8199"/>
                </a:moveTo>
                <a:cubicBezTo>
                  <a:pt x="16732" y="8200"/>
                  <a:pt x="16733" y="8202"/>
                  <a:pt x="16736" y="8204"/>
                </a:cubicBezTo>
                <a:cubicBezTo>
                  <a:pt x="16729" y="8206"/>
                  <a:pt x="16723" y="8208"/>
                  <a:pt x="16716" y="8210"/>
                </a:cubicBezTo>
                <a:lnTo>
                  <a:pt x="16729" y="8199"/>
                </a:lnTo>
                <a:close/>
                <a:moveTo>
                  <a:pt x="5535" y="6686"/>
                </a:moveTo>
                <a:cubicBezTo>
                  <a:pt x="6730" y="6686"/>
                  <a:pt x="7903" y="7008"/>
                  <a:pt x="8906" y="7644"/>
                </a:cubicBezTo>
                <a:cubicBezTo>
                  <a:pt x="8534" y="7505"/>
                  <a:pt x="8121" y="7455"/>
                  <a:pt x="7698" y="7455"/>
                </a:cubicBezTo>
                <a:cubicBezTo>
                  <a:pt x="6996" y="7455"/>
                  <a:pt x="6269" y="7592"/>
                  <a:pt x="5667" y="7683"/>
                </a:cubicBezTo>
                <a:cubicBezTo>
                  <a:pt x="3859" y="7953"/>
                  <a:pt x="2094" y="8435"/>
                  <a:pt x="525" y="9403"/>
                </a:cubicBezTo>
                <a:cubicBezTo>
                  <a:pt x="517" y="9391"/>
                  <a:pt x="507" y="9380"/>
                  <a:pt x="499" y="9367"/>
                </a:cubicBezTo>
                <a:cubicBezTo>
                  <a:pt x="491" y="9354"/>
                  <a:pt x="479" y="9346"/>
                  <a:pt x="465" y="9344"/>
                </a:cubicBezTo>
                <a:cubicBezTo>
                  <a:pt x="469" y="9299"/>
                  <a:pt x="474" y="9252"/>
                  <a:pt x="479" y="9207"/>
                </a:cubicBezTo>
                <a:cubicBezTo>
                  <a:pt x="1006" y="7713"/>
                  <a:pt x="2899" y="7059"/>
                  <a:pt x="4317" y="6799"/>
                </a:cubicBezTo>
                <a:lnTo>
                  <a:pt x="4317" y="6797"/>
                </a:lnTo>
                <a:cubicBezTo>
                  <a:pt x="4722" y="6723"/>
                  <a:pt x="5130" y="6686"/>
                  <a:pt x="5535" y="6686"/>
                </a:cubicBezTo>
                <a:close/>
                <a:moveTo>
                  <a:pt x="20834" y="6687"/>
                </a:moveTo>
                <a:cubicBezTo>
                  <a:pt x="21240" y="6687"/>
                  <a:pt x="21649" y="6724"/>
                  <a:pt x="22054" y="6799"/>
                </a:cubicBezTo>
                <a:cubicBezTo>
                  <a:pt x="23474" y="7059"/>
                  <a:pt x="25366" y="7713"/>
                  <a:pt x="25892" y="9207"/>
                </a:cubicBezTo>
                <a:cubicBezTo>
                  <a:pt x="25898" y="9252"/>
                  <a:pt x="25903" y="9299"/>
                  <a:pt x="25907" y="9344"/>
                </a:cubicBezTo>
                <a:cubicBezTo>
                  <a:pt x="25892" y="9346"/>
                  <a:pt x="25880" y="9355"/>
                  <a:pt x="25872" y="9367"/>
                </a:cubicBezTo>
                <a:cubicBezTo>
                  <a:pt x="25864" y="9380"/>
                  <a:pt x="25855" y="9391"/>
                  <a:pt x="25847" y="9403"/>
                </a:cubicBezTo>
                <a:cubicBezTo>
                  <a:pt x="24277" y="8436"/>
                  <a:pt x="22513" y="7953"/>
                  <a:pt x="20705" y="7683"/>
                </a:cubicBezTo>
                <a:cubicBezTo>
                  <a:pt x="20104" y="7592"/>
                  <a:pt x="19378" y="7455"/>
                  <a:pt x="18676" y="7455"/>
                </a:cubicBezTo>
                <a:cubicBezTo>
                  <a:pt x="18253" y="7455"/>
                  <a:pt x="17838" y="7505"/>
                  <a:pt x="17465" y="7645"/>
                </a:cubicBezTo>
                <a:cubicBezTo>
                  <a:pt x="18468" y="7009"/>
                  <a:pt x="19640" y="6687"/>
                  <a:pt x="20834" y="6687"/>
                </a:cubicBezTo>
                <a:close/>
                <a:moveTo>
                  <a:pt x="9429" y="7069"/>
                </a:moveTo>
                <a:lnTo>
                  <a:pt x="9429" y="7069"/>
                </a:lnTo>
                <a:cubicBezTo>
                  <a:pt x="10153" y="7455"/>
                  <a:pt x="10952" y="7775"/>
                  <a:pt x="11762" y="7819"/>
                </a:cubicBezTo>
                <a:cubicBezTo>
                  <a:pt x="11764" y="7819"/>
                  <a:pt x="11767" y="7819"/>
                  <a:pt x="11770" y="7819"/>
                </a:cubicBezTo>
                <a:cubicBezTo>
                  <a:pt x="11805" y="7819"/>
                  <a:pt x="11838" y="7795"/>
                  <a:pt x="11848" y="7760"/>
                </a:cubicBezTo>
                <a:cubicBezTo>
                  <a:pt x="11890" y="7733"/>
                  <a:pt x="11927" y="7703"/>
                  <a:pt x="11962" y="7669"/>
                </a:cubicBezTo>
                <a:cubicBezTo>
                  <a:pt x="12151" y="7932"/>
                  <a:pt x="12387" y="8170"/>
                  <a:pt x="12574" y="8430"/>
                </a:cubicBezTo>
                <a:cubicBezTo>
                  <a:pt x="12763" y="8692"/>
                  <a:pt x="12924" y="8970"/>
                  <a:pt x="13035" y="9271"/>
                </a:cubicBezTo>
                <a:cubicBezTo>
                  <a:pt x="13034" y="9275"/>
                  <a:pt x="13032" y="9280"/>
                  <a:pt x="13031" y="9284"/>
                </a:cubicBezTo>
                <a:cubicBezTo>
                  <a:pt x="13026" y="9327"/>
                  <a:pt x="13023" y="9371"/>
                  <a:pt x="13019" y="9412"/>
                </a:cubicBezTo>
                <a:cubicBezTo>
                  <a:pt x="12155" y="8866"/>
                  <a:pt x="11059" y="8400"/>
                  <a:pt x="10040" y="8336"/>
                </a:cubicBezTo>
                <a:cubicBezTo>
                  <a:pt x="10040" y="8335"/>
                  <a:pt x="10043" y="8334"/>
                  <a:pt x="10044" y="8331"/>
                </a:cubicBezTo>
                <a:cubicBezTo>
                  <a:pt x="10129" y="7860"/>
                  <a:pt x="9763" y="7423"/>
                  <a:pt x="9429" y="7069"/>
                </a:cubicBezTo>
                <a:close/>
                <a:moveTo>
                  <a:pt x="16943" y="7068"/>
                </a:moveTo>
                <a:lnTo>
                  <a:pt x="16943" y="7068"/>
                </a:lnTo>
                <a:cubicBezTo>
                  <a:pt x="16609" y="7421"/>
                  <a:pt x="16242" y="7860"/>
                  <a:pt x="16329" y="8331"/>
                </a:cubicBezTo>
                <a:cubicBezTo>
                  <a:pt x="16329" y="8334"/>
                  <a:pt x="16332" y="8334"/>
                  <a:pt x="16332" y="8336"/>
                </a:cubicBezTo>
                <a:cubicBezTo>
                  <a:pt x="15284" y="8400"/>
                  <a:pt x="14153" y="8891"/>
                  <a:pt x="13278" y="9460"/>
                </a:cubicBezTo>
                <a:lnTo>
                  <a:pt x="13275" y="9460"/>
                </a:lnTo>
                <a:cubicBezTo>
                  <a:pt x="13382" y="9086"/>
                  <a:pt x="13570" y="8746"/>
                  <a:pt x="13798" y="8430"/>
                </a:cubicBezTo>
                <a:cubicBezTo>
                  <a:pt x="13985" y="8170"/>
                  <a:pt x="14221" y="7931"/>
                  <a:pt x="14410" y="7668"/>
                </a:cubicBezTo>
                <a:cubicBezTo>
                  <a:pt x="14445" y="7703"/>
                  <a:pt x="14483" y="7732"/>
                  <a:pt x="14523" y="7759"/>
                </a:cubicBezTo>
                <a:cubicBezTo>
                  <a:pt x="14534" y="7795"/>
                  <a:pt x="14567" y="7819"/>
                  <a:pt x="14604" y="7819"/>
                </a:cubicBezTo>
                <a:cubicBezTo>
                  <a:pt x="14606" y="7819"/>
                  <a:pt x="14608" y="7819"/>
                  <a:pt x="14610" y="7819"/>
                </a:cubicBezTo>
                <a:cubicBezTo>
                  <a:pt x="15420" y="7775"/>
                  <a:pt x="16218" y="7453"/>
                  <a:pt x="16943" y="7068"/>
                </a:cubicBezTo>
                <a:close/>
                <a:moveTo>
                  <a:pt x="12822" y="9479"/>
                </a:moveTo>
                <a:cubicBezTo>
                  <a:pt x="12832" y="9484"/>
                  <a:pt x="12844" y="9490"/>
                  <a:pt x="12855" y="9496"/>
                </a:cubicBezTo>
                <a:cubicBezTo>
                  <a:pt x="12840" y="9498"/>
                  <a:pt x="12824" y="9499"/>
                  <a:pt x="12809" y="9502"/>
                </a:cubicBezTo>
                <a:lnTo>
                  <a:pt x="12809" y="9502"/>
                </a:lnTo>
                <a:cubicBezTo>
                  <a:pt x="12813" y="9495"/>
                  <a:pt x="12818" y="9487"/>
                  <a:pt x="12822" y="9479"/>
                </a:cubicBezTo>
                <a:close/>
                <a:moveTo>
                  <a:pt x="13551" y="9479"/>
                </a:moveTo>
                <a:lnTo>
                  <a:pt x="13566" y="9502"/>
                </a:lnTo>
                <a:cubicBezTo>
                  <a:pt x="13549" y="9499"/>
                  <a:pt x="13534" y="9498"/>
                  <a:pt x="13518" y="9496"/>
                </a:cubicBezTo>
                <a:lnTo>
                  <a:pt x="13518" y="9495"/>
                </a:lnTo>
                <a:cubicBezTo>
                  <a:pt x="13529" y="9490"/>
                  <a:pt x="13539" y="9484"/>
                  <a:pt x="13551" y="9479"/>
                </a:cubicBezTo>
                <a:close/>
                <a:moveTo>
                  <a:pt x="7396" y="7606"/>
                </a:moveTo>
                <a:cubicBezTo>
                  <a:pt x="8152" y="7606"/>
                  <a:pt x="8890" y="7747"/>
                  <a:pt x="9534" y="8176"/>
                </a:cubicBezTo>
                <a:cubicBezTo>
                  <a:pt x="9163" y="8078"/>
                  <a:pt x="8785" y="8037"/>
                  <a:pt x="8406" y="8037"/>
                </a:cubicBezTo>
                <a:cubicBezTo>
                  <a:pt x="7411" y="8037"/>
                  <a:pt x="6405" y="8321"/>
                  <a:pt x="5470" y="8616"/>
                </a:cubicBezTo>
                <a:cubicBezTo>
                  <a:pt x="4716" y="8855"/>
                  <a:pt x="3973" y="9128"/>
                  <a:pt x="3224" y="9382"/>
                </a:cubicBezTo>
                <a:cubicBezTo>
                  <a:pt x="2568" y="9603"/>
                  <a:pt x="1902" y="9728"/>
                  <a:pt x="1230" y="9867"/>
                </a:cubicBezTo>
                <a:cubicBezTo>
                  <a:pt x="976" y="9811"/>
                  <a:pt x="749" y="9695"/>
                  <a:pt x="585" y="9490"/>
                </a:cubicBezTo>
                <a:cubicBezTo>
                  <a:pt x="2097" y="8752"/>
                  <a:pt x="3571" y="8171"/>
                  <a:pt x="5236" y="7863"/>
                </a:cubicBezTo>
                <a:cubicBezTo>
                  <a:pt x="5931" y="7735"/>
                  <a:pt x="6672" y="7606"/>
                  <a:pt x="7396" y="7606"/>
                </a:cubicBezTo>
                <a:close/>
                <a:moveTo>
                  <a:pt x="18977" y="7606"/>
                </a:moveTo>
                <a:cubicBezTo>
                  <a:pt x="19700" y="7606"/>
                  <a:pt x="20441" y="7734"/>
                  <a:pt x="21135" y="7863"/>
                </a:cubicBezTo>
                <a:cubicBezTo>
                  <a:pt x="22802" y="8171"/>
                  <a:pt x="24276" y="8752"/>
                  <a:pt x="25787" y="9490"/>
                </a:cubicBezTo>
                <a:cubicBezTo>
                  <a:pt x="25623" y="9696"/>
                  <a:pt x="25396" y="9811"/>
                  <a:pt x="25143" y="9867"/>
                </a:cubicBezTo>
                <a:cubicBezTo>
                  <a:pt x="24469" y="9728"/>
                  <a:pt x="23804" y="9603"/>
                  <a:pt x="23148" y="9382"/>
                </a:cubicBezTo>
                <a:cubicBezTo>
                  <a:pt x="22397" y="9128"/>
                  <a:pt x="21655" y="8855"/>
                  <a:pt x="20902" y="8616"/>
                </a:cubicBezTo>
                <a:cubicBezTo>
                  <a:pt x="19966" y="8320"/>
                  <a:pt x="18960" y="8037"/>
                  <a:pt x="17967" y="8037"/>
                </a:cubicBezTo>
                <a:cubicBezTo>
                  <a:pt x="17587" y="8037"/>
                  <a:pt x="17209" y="8078"/>
                  <a:pt x="16837" y="8176"/>
                </a:cubicBezTo>
                <a:cubicBezTo>
                  <a:pt x="17482" y="7747"/>
                  <a:pt x="18220" y="7606"/>
                  <a:pt x="18977" y="7606"/>
                </a:cubicBezTo>
                <a:close/>
                <a:moveTo>
                  <a:pt x="20777" y="5915"/>
                </a:moveTo>
                <a:cubicBezTo>
                  <a:pt x="22762" y="5915"/>
                  <a:pt x="24535" y="6639"/>
                  <a:pt x="25718" y="8242"/>
                </a:cubicBezTo>
                <a:cubicBezTo>
                  <a:pt x="25759" y="8387"/>
                  <a:pt x="25792" y="8538"/>
                  <a:pt x="25819" y="8690"/>
                </a:cubicBezTo>
                <a:cubicBezTo>
                  <a:pt x="25168" y="7429"/>
                  <a:pt x="23229" y="6797"/>
                  <a:pt x="21989" y="6612"/>
                </a:cubicBezTo>
                <a:cubicBezTo>
                  <a:pt x="21613" y="6556"/>
                  <a:pt x="21215" y="6525"/>
                  <a:pt x="20809" y="6525"/>
                </a:cubicBezTo>
                <a:cubicBezTo>
                  <a:pt x="19230" y="6525"/>
                  <a:pt x="17538" y="6992"/>
                  <a:pt x="16572" y="8244"/>
                </a:cubicBezTo>
                <a:cubicBezTo>
                  <a:pt x="16552" y="8270"/>
                  <a:pt x="16577" y="8296"/>
                  <a:pt x="16603" y="8296"/>
                </a:cubicBezTo>
                <a:cubicBezTo>
                  <a:pt x="16612" y="8296"/>
                  <a:pt x="16620" y="8293"/>
                  <a:pt x="16627" y="8287"/>
                </a:cubicBezTo>
                <a:cubicBezTo>
                  <a:pt x="16629" y="8286"/>
                  <a:pt x="16631" y="8284"/>
                  <a:pt x="16633" y="8282"/>
                </a:cubicBezTo>
                <a:cubicBezTo>
                  <a:pt x="16639" y="8290"/>
                  <a:pt x="16647" y="8294"/>
                  <a:pt x="16657" y="8294"/>
                </a:cubicBezTo>
                <a:cubicBezTo>
                  <a:pt x="16659" y="8294"/>
                  <a:pt x="16661" y="8294"/>
                  <a:pt x="16664" y="8294"/>
                </a:cubicBezTo>
                <a:cubicBezTo>
                  <a:pt x="17042" y="8221"/>
                  <a:pt x="17417" y="8189"/>
                  <a:pt x="17790" y="8189"/>
                </a:cubicBezTo>
                <a:cubicBezTo>
                  <a:pt x="19002" y="8189"/>
                  <a:pt x="20188" y="8527"/>
                  <a:pt x="21346" y="8918"/>
                </a:cubicBezTo>
                <a:cubicBezTo>
                  <a:pt x="22092" y="9170"/>
                  <a:pt x="22832" y="9432"/>
                  <a:pt x="23585" y="9656"/>
                </a:cubicBezTo>
                <a:cubicBezTo>
                  <a:pt x="23868" y="9740"/>
                  <a:pt x="24159" y="9830"/>
                  <a:pt x="24453" y="9902"/>
                </a:cubicBezTo>
                <a:cubicBezTo>
                  <a:pt x="24137" y="9879"/>
                  <a:pt x="23821" y="9814"/>
                  <a:pt x="23564" y="9758"/>
                </a:cubicBezTo>
                <a:cubicBezTo>
                  <a:pt x="22918" y="9614"/>
                  <a:pt x="22288" y="9350"/>
                  <a:pt x="21638" y="9232"/>
                </a:cubicBezTo>
                <a:cubicBezTo>
                  <a:pt x="20819" y="9086"/>
                  <a:pt x="19983" y="9102"/>
                  <a:pt x="19158" y="9023"/>
                </a:cubicBezTo>
                <a:cubicBezTo>
                  <a:pt x="18656" y="8975"/>
                  <a:pt x="18140" y="8930"/>
                  <a:pt x="17657" y="8771"/>
                </a:cubicBezTo>
                <a:cubicBezTo>
                  <a:pt x="17303" y="8654"/>
                  <a:pt x="17012" y="8443"/>
                  <a:pt x="16675" y="8300"/>
                </a:cubicBezTo>
                <a:cubicBezTo>
                  <a:pt x="16666" y="8297"/>
                  <a:pt x="16659" y="8295"/>
                  <a:pt x="16651" y="8295"/>
                </a:cubicBezTo>
                <a:cubicBezTo>
                  <a:pt x="16617" y="8295"/>
                  <a:pt x="16590" y="8327"/>
                  <a:pt x="16586" y="8361"/>
                </a:cubicBezTo>
                <a:lnTo>
                  <a:pt x="16586" y="8361"/>
                </a:lnTo>
                <a:cubicBezTo>
                  <a:pt x="16582" y="8345"/>
                  <a:pt x="16569" y="8330"/>
                  <a:pt x="16548" y="8330"/>
                </a:cubicBezTo>
                <a:cubicBezTo>
                  <a:pt x="16512" y="8330"/>
                  <a:pt x="16474" y="8332"/>
                  <a:pt x="16438" y="8334"/>
                </a:cubicBezTo>
                <a:cubicBezTo>
                  <a:pt x="16441" y="8327"/>
                  <a:pt x="16446" y="8323"/>
                  <a:pt x="16446" y="8316"/>
                </a:cubicBezTo>
                <a:cubicBezTo>
                  <a:pt x="16465" y="8124"/>
                  <a:pt x="16530" y="7964"/>
                  <a:pt x="16619" y="7820"/>
                </a:cubicBezTo>
                <a:lnTo>
                  <a:pt x="16619" y="7820"/>
                </a:lnTo>
                <a:cubicBezTo>
                  <a:pt x="16595" y="7912"/>
                  <a:pt x="16583" y="8005"/>
                  <a:pt x="16581" y="8100"/>
                </a:cubicBezTo>
                <a:cubicBezTo>
                  <a:pt x="16581" y="8112"/>
                  <a:pt x="16593" y="8121"/>
                  <a:pt x="16604" y="8121"/>
                </a:cubicBezTo>
                <a:cubicBezTo>
                  <a:pt x="16610" y="8121"/>
                  <a:pt x="16616" y="8118"/>
                  <a:pt x="16620" y="8111"/>
                </a:cubicBezTo>
                <a:cubicBezTo>
                  <a:pt x="16995" y="7312"/>
                  <a:pt x="17457" y="6776"/>
                  <a:pt x="18291" y="6423"/>
                </a:cubicBezTo>
                <a:cubicBezTo>
                  <a:pt x="19046" y="6104"/>
                  <a:pt x="19884" y="5924"/>
                  <a:pt x="20706" y="5916"/>
                </a:cubicBezTo>
                <a:cubicBezTo>
                  <a:pt x="20730" y="5916"/>
                  <a:pt x="20753" y="5915"/>
                  <a:pt x="20777" y="5915"/>
                </a:cubicBezTo>
                <a:close/>
                <a:moveTo>
                  <a:pt x="5590" y="5915"/>
                </a:moveTo>
                <a:cubicBezTo>
                  <a:pt x="5613" y="5915"/>
                  <a:pt x="5637" y="5916"/>
                  <a:pt x="5660" y="5916"/>
                </a:cubicBezTo>
                <a:cubicBezTo>
                  <a:pt x="6482" y="5924"/>
                  <a:pt x="7321" y="6104"/>
                  <a:pt x="8076" y="6423"/>
                </a:cubicBezTo>
                <a:cubicBezTo>
                  <a:pt x="8909" y="6776"/>
                  <a:pt x="9372" y="7313"/>
                  <a:pt x="9747" y="8111"/>
                </a:cubicBezTo>
                <a:cubicBezTo>
                  <a:pt x="9750" y="8118"/>
                  <a:pt x="9756" y="8121"/>
                  <a:pt x="9763" y="8121"/>
                </a:cubicBezTo>
                <a:cubicBezTo>
                  <a:pt x="9773" y="8121"/>
                  <a:pt x="9784" y="8113"/>
                  <a:pt x="9784" y="8100"/>
                </a:cubicBezTo>
                <a:cubicBezTo>
                  <a:pt x="9784" y="8007"/>
                  <a:pt x="9772" y="7913"/>
                  <a:pt x="9748" y="7821"/>
                </a:cubicBezTo>
                <a:lnTo>
                  <a:pt x="9748" y="7821"/>
                </a:lnTo>
                <a:cubicBezTo>
                  <a:pt x="9836" y="7965"/>
                  <a:pt x="9901" y="8124"/>
                  <a:pt x="9919" y="8316"/>
                </a:cubicBezTo>
                <a:cubicBezTo>
                  <a:pt x="9919" y="8323"/>
                  <a:pt x="9925" y="8328"/>
                  <a:pt x="9928" y="8334"/>
                </a:cubicBezTo>
                <a:cubicBezTo>
                  <a:pt x="9891" y="8332"/>
                  <a:pt x="9855" y="8331"/>
                  <a:pt x="9819" y="8331"/>
                </a:cubicBezTo>
                <a:cubicBezTo>
                  <a:pt x="9795" y="8332"/>
                  <a:pt x="9781" y="8349"/>
                  <a:pt x="9780" y="8367"/>
                </a:cubicBezTo>
                <a:lnTo>
                  <a:pt x="9780" y="8367"/>
                </a:lnTo>
                <a:cubicBezTo>
                  <a:pt x="9777" y="8332"/>
                  <a:pt x="9751" y="8297"/>
                  <a:pt x="9715" y="8297"/>
                </a:cubicBezTo>
                <a:cubicBezTo>
                  <a:pt x="9708" y="8297"/>
                  <a:pt x="9700" y="8298"/>
                  <a:pt x="9692" y="8302"/>
                </a:cubicBezTo>
                <a:cubicBezTo>
                  <a:pt x="9353" y="8444"/>
                  <a:pt x="9064" y="8655"/>
                  <a:pt x="8708" y="8771"/>
                </a:cubicBezTo>
                <a:cubicBezTo>
                  <a:pt x="8226" y="8930"/>
                  <a:pt x="7710" y="8976"/>
                  <a:pt x="7207" y="9024"/>
                </a:cubicBezTo>
                <a:cubicBezTo>
                  <a:pt x="6382" y="9103"/>
                  <a:pt x="5546" y="9087"/>
                  <a:pt x="4728" y="9232"/>
                </a:cubicBezTo>
                <a:cubicBezTo>
                  <a:pt x="4077" y="9350"/>
                  <a:pt x="3448" y="9615"/>
                  <a:pt x="2801" y="9758"/>
                </a:cubicBezTo>
                <a:cubicBezTo>
                  <a:pt x="2544" y="9815"/>
                  <a:pt x="2230" y="9879"/>
                  <a:pt x="1913" y="9903"/>
                </a:cubicBezTo>
                <a:cubicBezTo>
                  <a:pt x="2206" y="9831"/>
                  <a:pt x="2496" y="9742"/>
                  <a:pt x="2781" y="9656"/>
                </a:cubicBezTo>
                <a:cubicBezTo>
                  <a:pt x="3535" y="9432"/>
                  <a:pt x="4275" y="9170"/>
                  <a:pt x="5019" y="8919"/>
                </a:cubicBezTo>
                <a:cubicBezTo>
                  <a:pt x="6177" y="8528"/>
                  <a:pt x="7362" y="8190"/>
                  <a:pt x="8573" y="8190"/>
                </a:cubicBezTo>
                <a:cubicBezTo>
                  <a:pt x="8947" y="8190"/>
                  <a:pt x="9323" y="8222"/>
                  <a:pt x="9701" y="8295"/>
                </a:cubicBezTo>
                <a:cubicBezTo>
                  <a:pt x="9703" y="8295"/>
                  <a:pt x="9705" y="8296"/>
                  <a:pt x="9708" y="8296"/>
                </a:cubicBezTo>
                <a:cubicBezTo>
                  <a:pt x="9718" y="8296"/>
                  <a:pt x="9728" y="8291"/>
                  <a:pt x="9733" y="8283"/>
                </a:cubicBezTo>
                <a:cubicBezTo>
                  <a:pt x="9736" y="8284"/>
                  <a:pt x="9737" y="8286"/>
                  <a:pt x="9739" y="8287"/>
                </a:cubicBezTo>
                <a:cubicBezTo>
                  <a:pt x="9745" y="8293"/>
                  <a:pt x="9754" y="8296"/>
                  <a:pt x="9762" y="8296"/>
                </a:cubicBezTo>
                <a:cubicBezTo>
                  <a:pt x="9788" y="8296"/>
                  <a:pt x="9814" y="8270"/>
                  <a:pt x="9795" y="8246"/>
                </a:cubicBezTo>
                <a:cubicBezTo>
                  <a:pt x="8828" y="6992"/>
                  <a:pt x="7134" y="6526"/>
                  <a:pt x="5554" y="6526"/>
                </a:cubicBezTo>
                <a:cubicBezTo>
                  <a:pt x="5150" y="6526"/>
                  <a:pt x="4753" y="6556"/>
                  <a:pt x="4377" y="6612"/>
                </a:cubicBezTo>
                <a:cubicBezTo>
                  <a:pt x="3137" y="6799"/>
                  <a:pt x="1198" y="7431"/>
                  <a:pt x="547" y="8690"/>
                </a:cubicBezTo>
                <a:cubicBezTo>
                  <a:pt x="574" y="8539"/>
                  <a:pt x="607" y="8390"/>
                  <a:pt x="649" y="8242"/>
                </a:cubicBezTo>
                <a:cubicBezTo>
                  <a:pt x="1831" y="6639"/>
                  <a:pt x="3605" y="5915"/>
                  <a:pt x="5590" y="5915"/>
                </a:cubicBezTo>
                <a:close/>
                <a:moveTo>
                  <a:pt x="8881" y="9689"/>
                </a:moveTo>
                <a:cubicBezTo>
                  <a:pt x="9266" y="9689"/>
                  <a:pt x="9651" y="9738"/>
                  <a:pt x="10032" y="9838"/>
                </a:cubicBezTo>
                <a:cubicBezTo>
                  <a:pt x="9807" y="9800"/>
                  <a:pt x="9585" y="9782"/>
                  <a:pt x="9366" y="9782"/>
                </a:cubicBezTo>
                <a:cubicBezTo>
                  <a:pt x="7913" y="9782"/>
                  <a:pt x="6568" y="10561"/>
                  <a:pt x="5367" y="11482"/>
                </a:cubicBezTo>
                <a:cubicBezTo>
                  <a:pt x="4594" y="12076"/>
                  <a:pt x="3699" y="12813"/>
                  <a:pt x="3128" y="13692"/>
                </a:cubicBezTo>
                <a:cubicBezTo>
                  <a:pt x="3737" y="12450"/>
                  <a:pt x="4816" y="11377"/>
                  <a:pt x="5924" y="10639"/>
                </a:cubicBezTo>
                <a:cubicBezTo>
                  <a:pt x="6837" y="10032"/>
                  <a:pt x="7856" y="9689"/>
                  <a:pt x="8881" y="9689"/>
                </a:cubicBezTo>
                <a:close/>
                <a:moveTo>
                  <a:pt x="17490" y="9690"/>
                </a:moveTo>
                <a:cubicBezTo>
                  <a:pt x="18515" y="9690"/>
                  <a:pt x="19534" y="10032"/>
                  <a:pt x="20447" y="10639"/>
                </a:cubicBezTo>
                <a:cubicBezTo>
                  <a:pt x="21557" y="11377"/>
                  <a:pt x="22636" y="12452"/>
                  <a:pt x="23245" y="13693"/>
                </a:cubicBezTo>
                <a:cubicBezTo>
                  <a:pt x="22674" y="12814"/>
                  <a:pt x="21778" y="12077"/>
                  <a:pt x="21005" y="11483"/>
                </a:cubicBezTo>
                <a:cubicBezTo>
                  <a:pt x="19803" y="10561"/>
                  <a:pt x="18458" y="9783"/>
                  <a:pt x="17005" y="9783"/>
                </a:cubicBezTo>
                <a:cubicBezTo>
                  <a:pt x="16785" y="9783"/>
                  <a:pt x="16564" y="9800"/>
                  <a:pt x="16340" y="9838"/>
                </a:cubicBezTo>
                <a:cubicBezTo>
                  <a:pt x="16721" y="9738"/>
                  <a:pt x="17106" y="9690"/>
                  <a:pt x="17490" y="9690"/>
                </a:cubicBezTo>
                <a:close/>
                <a:moveTo>
                  <a:pt x="9485" y="9922"/>
                </a:moveTo>
                <a:cubicBezTo>
                  <a:pt x="9639" y="9922"/>
                  <a:pt x="9795" y="9930"/>
                  <a:pt x="9952" y="9946"/>
                </a:cubicBezTo>
                <a:cubicBezTo>
                  <a:pt x="8297" y="10034"/>
                  <a:pt x="7035" y="11402"/>
                  <a:pt x="5804" y="12385"/>
                </a:cubicBezTo>
                <a:cubicBezTo>
                  <a:pt x="4746" y="13230"/>
                  <a:pt x="3017" y="14375"/>
                  <a:pt x="2860" y="15872"/>
                </a:cubicBezTo>
                <a:cubicBezTo>
                  <a:pt x="2761" y="15760"/>
                  <a:pt x="2708" y="15607"/>
                  <a:pt x="2689" y="15434"/>
                </a:cubicBezTo>
                <a:lnTo>
                  <a:pt x="2689" y="15432"/>
                </a:lnTo>
                <a:cubicBezTo>
                  <a:pt x="2796" y="14655"/>
                  <a:pt x="3073" y="13984"/>
                  <a:pt x="3588" y="13343"/>
                </a:cubicBezTo>
                <a:cubicBezTo>
                  <a:pt x="4119" y="12680"/>
                  <a:pt x="4796" y="12128"/>
                  <a:pt x="5460" y="11605"/>
                </a:cubicBezTo>
                <a:cubicBezTo>
                  <a:pt x="6689" y="10640"/>
                  <a:pt x="8009" y="9922"/>
                  <a:pt x="9485" y="9922"/>
                </a:cubicBezTo>
                <a:close/>
                <a:moveTo>
                  <a:pt x="16886" y="9922"/>
                </a:moveTo>
                <a:cubicBezTo>
                  <a:pt x="18363" y="9922"/>
                  <a:pt x="19682" y="10640"/>
                  <a:pt x="20911" y="11605"/>
                </a:cubicBezTo>
                <a:cubicBezTo>
                  <a:pt x="21575" y="12128"/>
                  <a:pt x="22253" y="12680"/>
                  <a:pt x="22784" y="13343"/>
                </a:cubicBezTo>
                <a:cubicBezTo>
                  <a:pt x="23298" y="13984"/>
                  <a:pt x="23576" y="14655"/>
                  <a:pt x="23683" y="15432"/>
                </a:cubicBezTo>
                <a:cubicBezTo>
                  <a:pt x="23663" y="15606"/>
                  <a:pt x="23611" y="15759"/>
                  <a:pt x="23512" y="15872"/>
                </a:cubicBezTo>
                <a:cubicBezTo>
                  <a:pt x="23353" y="14375"/>
                  <a:pt x="21626" y="13230"/>
                  <a:pt x="20567" y="12385"/>
                </a:cubicBezTo>
                <a:cubicBezTo>
                  <a:pt x="19336" y="11402"/>
                  <a:pt x="18075" y="10034"/>
                  <a:pt x="16420" y="9946"/>
                </a:cubicBezTo>
                <a:cubicBezTo>
                  <a:pt x="16577" y="9930"/>
                  <a:pt x="16732" y="9922"/>
                  <a:pt x="16886" y="9922"/>
                </a:cubicBezTo>
                <a:close/>
                <a:moveTo>
                  <a:pt x="13817" y="9671"/>
                </a:moveTo>
                <a:lnTo>
                  <a:pt x="13817" y="9671"/>
                </a:lnTo>
                <a:cubicBezTo>
                  <a:pt x="13978" y="9707"/>
                  <a:pt x="14141" y="9744"/>
                  <a:pt x="14299" y="9792"/>
                </a:cubicBezTo>
                <a:cubicBezTo>
                  <a:pt x="14709" y="9917"/>
                  <a:pt x="15038" y="10119"/>
                  <a:pt x="15400" y="10341"/>
                </a:cubicBezTo>
                <a:cubicBezTo>
                  <a:pt x="15406" y="10345"/>
                  <a:pt x="15413" y="10347"/>
                  <a:pt x="15419" y="10347"/>
                </a:cubicBezTo>
                <a:cubicBezTo>
                  <a:pt x="15448" y="10347"/>
                  <a:pt x="15467" y="10307"/>
                  <a:pt x="15445" y="10281"/>
                </a:cubicBezTo>
                <a:cubicBezTo>
                  <a:pt x="15424" y="10257"/>
                  <a:pt x="15402" y="10234"/>
                  <a:pt x="15380" y="10210"/>
                </a:cubicBezTo>
                <a:cubicBezTo>
                  <a:pt x="15453" y="10173"/>
                  <a:pt x="15526" y="10137"/>
                  <a:pt x="15600" y="10103"/>
                </a:cubicBezTo>
                <a:cubicBezTo>
                  <a:pt x="15730" y="10066"/>
                  <a:pt x="15861" y="10035"/>
                  <a:pt x="15990" y="10010"/>
                </a:cubicBezTo>
                <a:cubicBezTo>
                  <a:pt x="15996" y="10015"/>
                  <a:pt x="16002" y="10018"/>
                  <a:pt x="16010" y="10019"/>
                </a:cubicBezTo>
                <a:cubicBezTo>
                  <a:pt x="16997" y="10077"/>
                  <a:pt x="17839" y="10367"/>
                  <a:pt x="18636" y="10955"/>
                </a:cubicBezTo>
                <a:cubicBezTo>
                  <a:pt x="19314" y="11455"/>
                  <a:pt x="19935" y="12025"/>
                  <a:pt x="20597" y="12546"/>
                </a:cubicBezTo>
                <a:cubicBezTo>
                  <a:pt x="21761" y="13465"/>
                  <a:pt x="23093" y="14427"/>
                  <a:pt x="23433" y="15947"/>
                </a:cubicBezTo>
                <a:cubicBezTo>
                  <a:pt x="23378" y="15987"/>
                  <a:pt x="23316" y="16018"/>
                  <a:pt x="23250" y="16036"/>
                </a:cubicBezTo>
                <a:cubicBezTo>
                  <a:pt x="21726" y="15842"/>
                  <a:pt x="20502" y="14583"/>
                  <a:pt x="19471" y="13544"/>
                </a:cubicBezTo>
                <a:cubicBezTo>
                  <a:pt x="18923" y="12992"/>
                  <a:pt x="18351" y="12468"/>
                  <a:pt x="17763" y="11960"/>
                </a:cubicBezTo>
                <a:cubicBezTo>
                  <a:pt x="17167" y="11443"/>
                  <a:pt x="16577" y="10879"/>
                  <a:pt x="15916" y="10446"/>
                </a:cubicBezTo>
                <a:cubicBezTo>
                  <a:pt x="15911" y="10443"/>
                  <a:pt x="15907" y="10442"/>
                  <a:pt x="15903" y="10442"/>
                </a:cubicBezTo>
                <a:cubicBezTo>
                  <a:pt x="15883" y="10442"/>
                  <a:pt x="15868" y="10470"/>
                  <a:pt x="15885" y="10487"/>
                </a:cubicBezTo>
                <a:cubicBezTo>
                  <a:pt x="16546" y="11210"/>
                  <a:pt x="17365" y="11806"/>
                  <a:pt x="18088" y="12465"/>
                </a:cubicBezTo>
                <a:cubicBezTo>
                  <a:pt x="18670" y="12994"/>
                  <a:pt x="19220" y="13548"/>
                  <a:pt x="19788" y="14088"/>
                </a:cubicBezTo>
                <a:cubicBezTo>
                  <a:pt x="20691" y="14948"/>
                  <a:pt x="21789" y="15922"/>
                  <a:pt x="23078" y="16070"/>
                </a:cubicBezTo>
                <a:cubicBezTo>
                  <a:pt x="23057" y="16071"/>
                  <a:pt x="23035" y="16071"/>
                  <a:pt x="23014" y="16071"/>
                </a:cubicBezTo>
                <a:cubicBezTo>
                  <a:pt x="22916" y="16071"/>
                  <a:pt x="22819" y="16061"/>
                  <a:pt x="22722" y="16040"/>
                </a:cubicBezTo>
                <a:cubicBezTo>
                  <a:pt x="21726" y="15840"/>
                  <a:pt x="20789" y="15311"/>
                  <a:pt x="19950" y="14755"/>
                </a:cubicBezTo>
                <a:cubicBezTo>
                  <a:pt x="19075" y="14177"/>
                  <a:pt x="18232" y="13552"/>
                  <a:pt x="17501" y="12797"/>
                </a:cubicBezTo>
                <a:cubicBezTo>
                  <a:pt x="16776" y="12046"/>
                  <a:pt x="16157" y="11214"/>
                  <a:pt x="15532" y="10381"/>
                </a:cubicBezTo>
                <a:cubicBezTo>
                  <a:pt x="15516" y="10360"/>
                  <a:pt x="15494" y="10351"/>
                  <a:pt x="15473" y="10351"/>
                </a:cubicBezTo>
                <a:cubicBezTo>
                  <a:pt x="15426" y="10351"/>
                  <a:pt x="15381" y="10396"/>
                  <a:pt x="15413" y="10450"/>
                </a:cubicBezTo>
                <a:cubicBezTo>
                  <a:pt x="15702" y="10929"/>
                  <a:pt x="16022" y="11387"/>
                  <a:pt x="16373" y="11824"/>
                </a:cubicBezTo>
                <a:cubicBezTo>
                  <a:pt x="16002" y="11441"/>
                  <a:pt x="15558" y="11190"/>
                  <a:pt x="15025" y="11190"/>
                </a:cubicBezTo>
                <a:cubicBezTo>
                  <a:pt x="14937" y="11190"/>
                  <a:pt x="14847" y="11197"/>
                  <a:pt x="14754" y="11211"/>
                </a:cubicBezTo>
                <a:cubicBezTo>
                  <a:pt x="14753" y="11213"/>
                  <a:pt x="14750" y="11213"/>
                  <a:pt x="14747" y="11214"/>
                </a:cubicBezTo>
                <a:cubicBezTo>
                  <a:pt x="14706" y="11189"/>
                  <a:pt x="14659" y="11175"/>
                  <a:pt x="14611" y="11173"/>
                </a:cubicBezTo>
                <a:cubicBezTo>
                  <a:pt x="14599" y="11174"/>
                  <a:pt x="14587" y="11178"/>
                  <a:pt x="14579" y="11186"/>
                </a:cubicBezTo>
                <a:cubicBezTo>
                  <a:pt x="14458" y="10645"/>
                  <a:pt x="14161" y="10106"/>
                  <a:pt x="13817" y="9671"/>
                </a:cubicBezTo>
                <a:close/>
                <a:moveTo>
                  <a:pt x="12556" y="9671"/>
                </a:moveTo>
                <a:lnTo>
                  <a:pt x="12556" y="9671"/>
                </a:lnTo>
                <a:cubicBezTo>
                  <a:pt x="12211" y="10106"/>
                  <a:pt x="11914" y="10644"/>
                  <a:pt x="11794" y="11185"/>
                </a:cubicBezTo>
                <a:lnTo>
                  <a:pt x="11794" y="11185"/>
                </a:lnTo>
                <a:cubicBezTo>
                  <a:pt x="11785" y="11178"/>
                  <a:pt x="11773" y="11174"/>
                  <a:pt x="11763" y="11173"/>
                </a:cubicBezTo>
                <a:cubicBezTo>
                  <a:pt x="11714" y="11175"/>
                  <a:pt x="11667" y="11190"/>
                  <a:pt x="11626" y="11214"/>
                </a:cubicBezTo>
                <a:cubicBezTo>
                  <a:pt x="11624" y="11213"/>
                  <a:pt x="11622" y="11213"/>
                  <a:pt x="11619" y="11211"/>
                </a:cubicBezTo>
                <a:cubicBezTo>
                  <a:pt x="11526" y="11197"/>
                  <a:pt x="11436" y="11190"/>
                  <a:pt x="11348" y="11190"/>
                </a:cubicBezTo>
                <a:cubicBezTo>
                  <a:pt x="10816" y="11190"/>
                  <a:pt x="10371" y="11441"/>
                  <a:pt x="10000" y="11824"/>
                </a:cubicBezTo>
                <a:cubicBezTo>
                  <a:pt x="10351" y="11389"/>
                  <a:pt x="10672" y="10929"/>
                  <a:pt x="10960" y="10450"/>
                </a:cubicBezTo>
                <a:cubicBezTo>
                  <a:pt x="10992" y="10396"/>
                  <a:pt x="10948" y="10351"/>
                  <a:pt x="10900" y="10351"/>
                </a:cubicBezTo>
                <a:cubicBezTo>
                  <a:pt x="10879" y="10351"/>
                  <a:pt x="10857" y="10360"/>
                  <a:pt x="10841" y="10381"/>
                </a:cubicBezTo>
                <a:cubicBezTo>
                  <a:pt x="10217" y="11214"/>
                  <a:pt x="9598" y="12046"/>
                  <a:pt x="8872" y="12797"/>
                </a:cubicBezTo>
                <a:cubicBezTo>
                  <a:pt x="8142" y="13552"/>
                  <a:pt x="7298" y="14177"/>
                  <a:pt x="6425" y="14755"/>
                </a:cubicBezTo>
                <a:cubicBezTo>
                  <a:pt x="5584" y="15311"/>
                  <a:pt x="4647" y="15840"/>
                  <a:pt x="3651" y="16040"/>
                </a:cubicBezTo>
                <a:cubicBezTo>
                  <a:pt x="3556" y="16061"/>
                  <a:pt x="3461" y="16072"/>
                  <a:pt x="3365" y="16072"/>
                </a:cubicBezTo>
                <a:cubicBezTo>
                  <a:pt x="3342" y="16072"/>
                  <a:pt x="3319" y="16071"/>
                  <a:pt x="3296" y="16070"/>
                </a:cubicBezTo>
                <a:cubicBezTo>
                  <a:pt x="4584" y="15922"/>
                  <a:pt x="5683" y="14948"/>
                  <a:pt x="6586" y="14088"/>
                </a:cubicBezTo>
                <a:cubicBezTo>
                  <a:pt x="7153" y="13548"/>
                  <a:pt x="7705" y="12994"/>
                  <a:pt x="8285" y="12465"/>
                </a:cubicBezTo>
                <a:cubicBezTo>
                  <a:pt x="9009" y="11806"/>
                  <a:pt x="9827" y="11210"/>
                  <a:pt x="10489" y="10487"/>
                </a:cubicBezTo>
                <a:cubicBezTo>
                  <a:pt x="10505" y="10470"/>
                  <a:pt x="10490" y="10442"/>
                  <a:pt x="10470" y="10442"/>
                </a:cubicBezTo>
                <a:cubicBezTo>
                  <a:pt x="10466" y="10442"/>
                  <a:pt x="10462" y="10443"/>
                  <a:pt x="10457" y="10446"/>
                </a:cubicBezTo>
                <a:cubicBezTo>
                  <a:pt x="9796" y="10879"/>
                  <a:pt x="9206" y="11443"/>
                  <a:pt x="8610" y="11960"/>
                </a:cubicBezTo>
                <a:cubicBezTo>
                  <a:pt x="8022" y="12468"/>
                  <a:pt x="7450" y="12993"/>
                  <a:pt x="6902" y="13544"/>
                </a:cubicBezTo>
                <a:cubicBezTo>
                  <a:pt x="5871" y="14583"/>
                  <a:pt x="4647" y="15842"/>
                  <a:pt x="3123" y="16036"/>
                </a:cubicBezTo>
                <a:cubicBezTo>
                  <a:pt x="3057" y="16018"/>
                  <a:pt x="2995" y="15987"/>
                  <a:pt x="2940" y="15947"/>
                </a:cubicBezTo>
                <a:cubicBezTo>
                  <a:pt x="3281" y="14427"/>
                  <a:pt x="4614" y="13465"/>
                  <a:pt x="5778" y="12546"/>
                </a:cubicBezTo>
                <a:cubicBezTo>
                  <a:pt x="6438" y="12025"/>
                  <a:pt x="7059" y="11455"/>
                  <a:pt x="7737" y="10955"/>
                </a:cubicBezTo>
                <a:cubicBezTo>
                  <a:pt x="8534" y="10367"/>
                  <a:pt x="9376" y="10077"/>
                  <a:pt x="10364" y="10019"/>
                </a:cubicBezTo>
                <a:cubicBezTo>
                  <a:pt x="10371" y="10019"/>
                  <a:pt x="10379" y="10015"/>
                  <a:pt x="10384" y="10010"/>
                </a:cubicBezTo>
                <a:cubicBezTo>
                  <a:pt x="10513" y="10035"/>
                  <a:pt x="10643" y="10066"/>
                  <a:pt x="10773" y="10103"/>
                </a:cubicBezTo>
                <a:cubicBezTo>
                  <a:pt x="10848" y="10137"/>
                  <a:pt x="10921" y="10173"/>
                  <a:pt x="10995" y="10210"/>
                </a:cubicBezTo>
                <a:cubicBezTo>
                  <a:pt x="10972" y="10234"/>
                  <a:pt x="10949" y="10257"/>
                  <a:pt x="10929" y="10281"/>
                </a:cubicBezTo>
                <a:cubicBezTo>
                  <a:pt x="10907" y="10307"/>
                  <a:pt x="10926" y="10347"/>
                  <a:pt x="10955" y="10347"/>
                </a:cubicBezTo>
                <a:cubicBezTo>
                  <a:pt x="10961" y="10347"/>
                  <a:pt x="10968" y="10345"/>
                  <a:pt x="10975" y="10341"/>
                </a:cubicBezTo>
                <a:cubicBezTo>
                  <a:pt x="11335" y="10119"/>
                  <a:pt x="11666" y="9917"/>
                  <a:pt x="12075" y="9792"/>
                </a:cubicBezTo>
                <a:cubicBezTo>
                  <a:pt x="12234" y="9744"/>
                  <a:pt x="12395" y="9707"/>
                  <a:pt x="12556" y="9671"/>
                </a:cubicBezTo>
                <a:close/>
                <a:moveTo>
                  <a:pt x="11779" y="11669"/>
                </a:moveTo>
                <a:cubicBezTo>
                  <a:pt x="11782" y="11705"/>
                  <a:pt x="11784" y="11742"/>
                  <a:pt x="11788" y="11780"/>
                </a:cubicBezTo>
                <a:cubicBezTo>
                  <a:pt x="11839" y="12213"/>
                  <a:pt x="11851" y="12649"/>
                  <a:pt x="11840" y="13085"/>
                </a:cubicBezTo>
                <a:cubicBezTo>
                  <a:pt x="11815" y="14088"/>
                  <a:pt x="11619" y="15084"/>
                  <a:pt x="11356" y="16050"/>
                </a:cubicBezTo>
                <a:cubicBezTo>
                  <a:pt x="11039" y="17218"/>
                  <a:pt x="10571" y="18331"/>
                  <a:pt x="10137" y="19456"/>
                </a:cubicBezTo>
                <a:cubicBezTo>
                  <a:pt x="10160" y="19318"/>
                  <a:pt x="10181" y="19185"/>
                  <a:pt x="10204" y="19061"/>
                </a:cubicBezTo>
                <a:cubicBezTo>
                  <a:pt x="10365" y="18205"/>
                  <a:pt x="10487" y="17341"/>
                  <a:pt x="10724" y="16500"/>
                </a:cubicBezTo>
                <a:cubicBezTo>
                  <a:pt x="11161" y="14949"/>
                  <a:pt x="11768" y="13313"/>
                  <a:pt x="11768" y="11674"/>
                </a:cubicBezTo>
                <a:cubicBezTo>
                  <a:pt x="11772" y="11673"/>
                  <a:pt x="11776" y="11672"/>
                  <a:pt x="11779" y="11669"/>
                </a:cubicBezTo>
                <a:close/>
                <a:moveTo>
                  <a:pt x="14594" y="11669"/>
                </a:moveTo>
                <a:cubicBezTo>
                  <a:pt x="14597" y="11672"/>
                  <a:pt x="14599" y="11674"/>
                  <a:pt x="14603" y="11674"/>
                </a:cubicBezTo>
                <a:cubicBezTo>
                  <a:pt x="14603" y="13313"/>
                  <a:pt x="15210" y="14949"/>
                  <a:pt x="15649" y="16500"/>
                </a:cubicBezTo>
                <a:cubicBezTo>
                  <a:pt x="15886" y="17341"/>
                  <a:pt x="16008" y="18205"/>
                  <a:pt x="16169" y="19061"/>
                </a:cubicBezTo>
                <a:cubicBezTo>
                  <a:pt x="16192" y="19185"/>
                  <a:pt x="16213" y="19320"/>
                  <a:pt x="16236" y="19456"/>
                </a:cubicBezTo>
                <a:cubicBezTo>
                  <a:pt x="15802" y="18331"/>
                  <a:pt x="15334" y="17219"/>
                  <a:pt x="15017" y="16050"/>
                </a:cubicBezTo>
                <a:cubicBezTo>
                  <a:pt x="14754" y="15084"/>
                  <a:pt x="14558" y="14088"/>
                  <a:pt x="14533" y="13085"/>
                </a:cubicBezTo>
                <a:cubicBezTo>
                  <a:pt x="14519" y="12649"/>
                  <a:pt x="14535" y="12213"/>
                  <a:pt x="14585" y="11780"/>
                </a:cubicBezTo>
                <a:cubicBezTo>
                  <a:pt x="14589" y="11742"/>
                  <a:pt x="14591" y="11705"/>
                  <a:pt x="14594" y="11669"/>
                </a:cubicBezTo>
                <a:close/>
                <a:moveTo>
                  <a:pt x="11923" y="11297"/>
                </a:moveTo>
                <a:cubicBezTo>
                  <a:pt x="12119" y="11804"/>
                  <a:pt x="12352" y="12294"/>
                  <a:pt x="12499" y="12820"/>
                </a:cubicBezTo>
                <a:cubicBezTo>
                  <a:pt x="12691" y="13507"/>
                  <a:pt x="12606" y="14231"/>
                  <a:pt x="12483" y="14920"/>
                </a:cubicBezTo>
                <a:cubicBezTo>
                  <a:pt x="12282" y="16046"/>
                  <a:pt x="11871" y="17161"/>
                  <a:pt x="11395" y="18198"/>
                </a:cubicBezTo>
                <a:cubicBezTo>
                  <a:pt x="11065" y="18913"/>
                  <a:pt x="10711" y="19641"/>
                  <a:pt x="10217" y="20260"/>
                </a:cubicBezTo>
                <a:cubicBezTo>
                  <a:pt x="10129" y="20371"/>
                  <a:pt x="10015" y="20505"/>
                  <a:pt x="9884" y="20611"/>
                </a:cubicBezTo>
                <a:cubicBezTo>
                  <a:pt x="9895" y="20577"/>
                  <a:pt x="9907" y="20547"/>
                  <a:pt x="9917" y="20513"/>
                </a:cubicBezTo>
                <a:cubicBezTo>
                  <a:pt x="10557" y="19161"/>
                  <a:pt x="11055" y="17694"/>
                  <a:pt x="11438" y="16270"/>
                </a:cubicBezTo>
                <a:cubicBezTo>
                  <a:pt x="11855" y="14723"/>
                  <a:pt x="12071" y="13081"/>
                  <a:pt x="11852" y="11486"/>
                </a:cubicBezTo>
                <a:cubicBezTo>
                  <a:pt x="11876" y="11422"/>
                  <a:pt x="11900" y="11359"/>
                  <a:pt x="11923" y="11297"/>
                </a:cubicBezTo>
                <a:close/>
                <a:moveTo>
                  <a:pt x="14450" y="11297"/>
                </a:moveTo>
                <a:cubicBezTo>
                  <a:pt x="14471" y="11361"/>
                  <a:pt x="14497" y="11423"/>
                  <a:pt x="14521" y="11487"/>
                </a:cubicBezTo>
                <a:cubicBezTo>
                  <a:pt x="14303" y="13082"/>
                  <a:pt x="14519" y="14724"/>
                  <a:pt x="14936" y="16272"/>
                </a:cubicBezTo>
                <a:cubicBezTo>
                  <a:pt x="15318" y="17694"/>
                  <a:pt x="15816" y="19161"/>
                  <a:pt x="16456" y="20512"/>
                </a:cubicBezTo>
                <a:cubicBezTo>
                  <a:pt x="16465" y="20545"/>
                  <a:pt x="16477" y="20579"/>
                  <a:pt x="16489" y="20612"/>
                </a:cubicBezTo>
                <a:cubicBezTo>
                  <a:pt x="16358" y="20505"/>
                  <a:pt x="16244" y="20371"/>
                  <a:pt x="16156" y="20260"/>
                </a:cubicBezTo>
                <a:cubicBezTo>
                  <a:pt x="15662" y="19641"/>
                  <a:pt x="15308" y="18914"/>
                  <a:pt x="14978" y="18198"/>
                </a:cubicBezTo>
                <a:cubicBezTo>
                  <a:pt x="14502" y="17162"/>
                  <a:pt x="14091" y="16046"/>
                  <a:pt x="13891" y="14920"/>
                </a:cubicBezTo>
                <a:cubicBezTo>
                  <a:pt x="13767" y="14231"/>
                  <a:pt x="13682" y="13507"/>
                  <a:pt x="13873" y="12820"/>
                </a:cubicBezTo>
                <a:cubicBezTo>
                  <a:pt x="14019" y="12294"/>
                  <a:pt x="14253" y="11804"/>
                  <a:pt x="14450" y="11297"/>
                </a:cubicBezTo>
                <a:close/>
                <a:moveTo>
                  <a:pt x="11443" y="11367"/>
                </a:moveTo>
                <a:lnTo>
                  <a:pt x="11443" y="11367"/>
                </a:lnTo>
                <a:cubicBezTo>
                  <a:pt x="11200" y="11629"/>
                  <a:pt x="10976" y="12082"/>
                  <a:pt x="10885" y="12254"/>
                </a:cubicBezTo>
                <a:cubicBezTo>
                  <a:pt x="10532" y="12922"/>
                  <a:pt x="10333" y="13673"/>
                  <a:pt x="10160" y="14404"/>
                </a:cubicBezTo>
                <a:cubicBezTo>
                  <a:pt x="9772" y="16038"/>
                  <a:pt x="9673" y="17682"/>
                  <a:pt x="9488" y="19344"/>
                </a:cubicBezTo>
                <a:cubicBezTo>
                  <a:pt x="9480" y="19426"/>
                  <a:pt x="9344" y="20403"/>
                  <a:pt x="9284" y="20729"/>
                </a:cubicBezTo>
                <a:cubicBezTo>
                  <a:pt x="9246" y="20708"/>
                  <a:pt x="9213" y="20681"/>
                  <a:pt x="9182" y="20651"/>
                </a:cubicBezTo>
                <a:cubicBezTo>
                  <a:pt x="9116" y="20364"/>
                  <a:pt x="9049" y="19838"/>
                  <a:pt x="9029" y="19725"/>
                </a:cubicBezTo>
                <a:cubicBezTo>
                  <a:pt x="8829" y="18609"/>
                  <a:pt x="8753" y="17490"/>
                  <a:pt x="8850" y="16358"/>
                </a:cubicBezTo>
                <a:cubicBezTo>
                  <a:pt x="8937" y="15335"/>
                  <a:pt x="9237" y="14363"/>
                  <a:pt x="9773" y="13487"/>
                </a:cubicBezTo>
                <a:cubicBezTo>
                  <a:pt x="10220" y="12758"/>
                  <a:pt x="10819" y="12124"/>
                  <a:pt x="11356" y="11463"/>
                </a:cubicBezTo>
                <a:cubicBezTo>
                  <a:pt x="11379" y="11437"/>
                  <a:pt x="11357" y="11402"/>
                  <a:pt x="11331" y="11402"/>
                </a:cubicBezTo>
                <a:cubicBezTo>
                  <a:pt x="11323" y="11402"/>
                  <a:pt x="11314" y="11405"/>
                  <a:pt x="11307" y="11413"/>
                </a:cubicBezTo>
                <a:cubicBezTo>
                  <a:pt x="10231" y="12548"/>
                  <a:pt x="9289" y="13624"/>
                  <a:pt x="8869" y="15166"/>
                </a:cubicBezTo>
                <a:cubicBezTo>
                  <a:pt x="8422" y="16797"/>
                  <a:pt x="8590" y="18593"/>
                  <a:pt x="8948" y="20248"/>
                </a:cubicBezTo>
                <a:cubicBezTo>
                  <a:pt x="8888" y="20092"/>
                  <a:pt x="8848" y="19933"/>
                  <a:pt x="8817" y="19821"/>
                </a:cubicBezTo>
                <a:cubicBezTo>
                  <a:pt x="8417" y="18401"/>
                  <a:pt x="8414" y="16703"/>
                  <a:pt x="8717" y="15260"/>
                </a:cubicBezTo>
                <a:cubicBezTo>
                  <a:pt x="9034" y="13760"/>
                  <a:pt x="9733" y="11673"/>
                  <a:pt x="11443" y="11367"/>
                </a:cubicBezTo>
                <a:close/>
                <a:moveTo>
                  <a:pt x="14930" y="11367"/>
                </a:moveTo>
                <a:cubicBezTo>
                  <a:pt x="16639" y="11673"/>
                  <a:pt x="17339" y="13760"/>
                  <a:pt x="17655" y="15260"/>
                </a:cubicBezTo>
                <a:cubicBezTo>
                  <a:pt x="17959" y="16703"/>
                  <a:pt x="17956" y="18401"/>
                  <a:pt x="17556" y="19821"/>
                </a:cubicBezTo>
                <a:cubicBezTo>
                  <a:pt x="17524" y="19933"/>
                  <a:pt x="17484" y="20092"/>
                  <a:pt x="17424" y="20248"/>
                </a:cubicBezTo>
                <a:cubicBezTo>
                  <a:pt x="17783" y="18593"/>
                  <a:pt x="17951" y="16798"/>
                  <a:pt x="17504" y="15166"/>
                </a:cubicBezTo>
                <a:cubicBezTo>
                  <a:pt x="17083" y="13624"/>
                  <a:pt x="16141" y="12548"/>
                  <a:pt x="15066" y="11413"/>
                </a:cubicBezTo>
                <a:cubicBezTo>
                  <a:pt x="15059" y="11405"/>
                  <a:pt x="15050" y="11402"/>
                  <a:pt x="15043" y="11402"/>
                </a:cubicBezTo>
                <a:cubicBezTo>
                  <a:pt x="15016" y="11402"/>
                  <a:pt x="14994" y="11437"/>
                  <a:pt x="15016" y="11463"/>
                </a:cubicBezTo>
                <a:cubicBezTo>
                  <a:pt x="15553" y="12124"/>
                  <a:pt x="16153" y="12758"/>
                  <a:pt x="16599" y="13487"/>
                </a:cubicBezTo>
                <a:cubicBezTo>
                  <a:pt x="17136" y="14363"/>
                  <a:pt x="17435" y="15335"/>
                  <a:pt x="17523" y="16358"/>
                </a:cubicBezTo>
                <a:cubicBezTo>
                  <a:pt x="17619" y="17490"/>
                  <a:pt x="17543" y="18609"/>
                  <a:pt x="17343" y="19725"/>
                </a:cubicBezTo>
                <a:cubicBezTo>
                  <a:pt x="17323" y="19838"/>
                  <a:pt x="17257" y="20364"/>
                  <a:pt x="17191" y="20651"/>
                </a:cubicBezTo>
                <a:cubicBezTo>
                  <a:pt x="17160" y="20681"/>
                  <a:pt x="17125" y="20708"/>
                  <a:pt x="17088" y="20729"/>
                </a:cubicBezTo>
                <a:cubicBezTo>
                  <a:pt x="17029" y="20403"/>
                  <a:pt x="16893" y="19426"/>
                  <a:pt x="16884" y="19344"/>
                </a:cubicBezTo>
                <a:cubicBezTo>
                  <a:pt x="16699" y="17682"/>
                  <a:pt x="16601" y="16038"/>
                  <a:pt x="16213" y="14404"/>
                </a:cubicBezTo>
                <a:cubicBezTo>
                  <a:pt x="16040" y="13673"/>
                  <a:pt x="15841" y="12922"/>
                  <a:pt x="15488" y="12254"/>
                </a:cubicBezTo>
                <a:cubicBezTo>
                  <a:pt x="15397" y="12082"/>
                  <a:pt x="15172" y="11629"/>
                  <a:pt x="14930" y="11367"/>
                </a:cubicBezTo>
                <a:close/>
                <a:moveTo>
                  <a:pt x="11650" y="11355"/>
                </a:moveTo>
                <a:lnTo>
                  <a:pt x="11650" y="11355"/>
                </a:lnTo>
                <a:cubicBezTo>
                  <a:pt x="11483" y="13112"/>
                  <a:pt x="11024" y="14757"/>
                  <a:pt x="10537" y="16450"/>
                </a:cubicBezTo>
                <a:cubicBezTo>
                  <a:pt x="10313" y="17226"/>
                  <a:pt x="10192" y="18029"/>
                  <a:pt x="10049" y="18824"/>
                </a:cubicBezTo>
                <a:cubicBezTo>
                  <a:pt x="9972" y="19254"/>
                  <a:pt x="9885" y="19684"/>
                  <a:pt x="9783" y="20109"/>
                </a:cubicBezTo>
                <a:cubicBezTo>
                  <a:pt x="9731" y="20329"/>
                  <a:pt x="9648" y="20547"/>
                  <a:pt x="9589" y="20767"/>
                </a:cubicBezTo>
                <a:cubicBezTo>
                  <a:pt x="9553" y="20776"/>
                  <a:pt x="9516" y="20780"/>
                  <a:pt x="9480" y="20780"/>
                </a:cubicBezTo>
                <a:cubicBezTo>
                  <a:pt x="9456" y="20780"/>
                  <a:pt x="9432" y="20778"/>
                  <a:pt x="9409" y="20775"/>
                </a:cubicBezTo>
                <a:cubicBezTo>
                  <a:pt x="9873" y="19257"/>
                  <a:pt x="9785" y="17597"/>
                  <a:pt x="10043" y="16040"/>
                </a:cubicBezTo>
                <a:cubicBezTo>
                  <a:pt x="10281" y="14608"/>
                  <a:pt x="10563" y="13130"/>
                  <a:pt x="11291" y="11856"/>
                </a:cubicBezTo>
                <a:cubicBezTo>
                  <a:pt x="11358" y="11744"/>
                  <a:pt x="11430" y="11634"/>
                  <a:pt x="11507" y="11530"/>
                </a:cubicBezTo>
                <a:cubicBezTo>
                  <a:pt x="11568" y="11443"/>
                  <a:pt x="11615" y="11387"/>
                  <a:pt x="11650" y="11355"/>
                </a:cubicBezTo>
                <a:close/>
                <a:moveTo>
                  <a:pt x="14721" y="11355"/>
                </a:moveTo>
                <a:cubicBezTo>
                  <a:pt x="14757" y="11387"/>
                  <a:pt x="14803" y="11443"/>
                  <a:pt x="14865" y="11530"/>
                </a:cubicBezTo>
                <a:cubicBezTo>
                  <a:pt x="14942" y="11634"/>
                  <a:pt x="15014" y="11744"/>
                  <a:pt x="15081" y="11856"/>
                </a:cubicBezTo>
                <a:cubicBezTo>
                  <a:pt x="15809" y="13130"/>
                  <a:pt x="16090" y="14608"/>
                  <a:pt x="16329" y="16042"/>
                </a:cubicBezTo>
                <a:cubicBezTo>
                  <a:pt x="16588" y="17598"/>
                  <a:pt x="16498" y="19258"/>
                  <a:pt x="16963" y="20775"/>
                </a:cubicBezTo>
                <a:cubicBezTo>
                  <a:pt x="16939" y="20778"/>
                  <a:pt x="16916" y="20780"/>
                  <a:pt x="16892" y="20780"/>
                </a:cubicBezTo>
                <a:cubicBezTo>
                  <a:pt x="16855" y="20780"/>
                  <a:pt x="16818" y="20776"/>
                  <a:pt x="16781" y="20767"/>
                </a:cubicBezTo>
                <a:cubicBezTo>
                  <a:pt x="16723" y="20547"/>
                  <a:pt x="16641" y="20329"/>
                  <a:pt x="16588" y="20109"/>
                </a:cubicBezTo>
                <a:cubicBezTo>
                  <a:pt x="16486" y="19684"/>
                  <a:pt x="16398" y="19254"/>
                  <a:pt x="16322" y="18824"/>
                </a:cubicBezTo>
                <a:cubicBezTo>
                  <a:pt x="16180" y="18029"/>
                  <a:pt x="16058" y="17226"/>
                  <a:pt x="15834" y="16450"/>
                </a:cubicBezTo>
                <a:cubicBezTo>
                  <a:pt x="15348" y="14759"/>
                  <a:pt x="14888" y="13113"/>
                  <a:pt x="14721" y="11355"/>
                </a:cubicBezTo>
                <a:close/>
                <a:moveTo>
                  <a:pt x="5729" y="1"/>
                </a:moveTo>
                <a:cubicBezTo>
                  <a:pt x="5708" y="1"/>
                  <a:pt x="5689" y="26"/>
                  <a:pt x="5710" y="44"/>
                </a:cubicBezTo>
                <a:lnTo>
                  <a:pt x="5771" y="96"/>
                </a:lnTo>
                <a:cubicBezTo>
                  <a:pt x="5711" y="111"/>
                  <a:pt x="5652" y="133"/>
                  <a:pt x="5596" y="163"/>
                </a:cubicBezTo>
                <a:cubicBezTo>
                  <a:pt x="5562" y="183"/>
                  <a:pt x="5528" y="204"/>
                  <a:pt x="5496" y="228"/>
                </a:cubicBezTo>
                <a:cubicBezTo>
                  <a:pt x="5472" y="208"/>
                  <a:pt x="5448" y="188"/>
                  <a:pt x="5424" y="167"/>
                </a:cubicBezTo>
                <a:cubicBezTo>
                  <a:pt x="5419" y="162"/>
                  <a:pt x="5412" y="160"/>
                  <a:pt x="5406" y="160"/>
                </a:cubicBezTo>
                <a:cubicBezTo>
                  <a:pt x="5383" y="160"/>
                  <a:pt x="5363" y="187"/>
                  <a:pt x="5384" y="207"/>
                </a:cubicBezTo>
                <a:cubicBezTo>
                  <a:pt x="5406" y="227"/>
                  <a:pt x="5428" y="245"/>
                  <a:pt x="5450" y="265"/>
                </a:cubicBezTo>
                <a:cubicBezTo>
                  <a:pt x="5394" y="311"/>
                  <a:pt x="5344" y="361"/>
                  <a:pt x="5299" y="417"/>
                </a:cubicBezTo>
                <a:cubicBezTo>
                  <a:pt x="5288" y="404"/>
                  <a:pt x="5278" y="392"/>
                  <a:pt x="5266" y="379"/>
                </a:cubicBezTo>
                <a:cubicBezTo>
                  <a:pt x="5260" y="371"/>
                  <a:pt x="5252" y="368"/>
                  <a:pt x="5244" y="368"/>
                </a:cubicBezTo>
                <a:cubicBezTo>
                  <a:pt x="5221" y="368"/>
                  <a:pt x="5198" y="396"/>
                  <a:pt x="5214" y="419"/>
                </a:cubicBezTo>
                <a:cubicBezTo>
                  <a:pt x="5227" y="439"/>
                  <a:pt x="5243" y="457"/>
                  <a:pt x="5256" y="477"/>
                </a:cubicBezTo>
                <a:cubicBezTo>
                  <a:pt x="5175" y="600"/>
                  <a:pt x="5114" y="736"/>
                  <a:pt x="5075" y="879"/>
                </a:cubicBezTo>
                <a:cubicBezTo>
                  <a:pt x="5068" y="872"/>
                  <a:pt x="5062" y="865"/>
                  <a:pt x="5056" y="857"/>
                </a:cubicBezTo>
                <a:cubicBezTo>
                  <a:pt x="5048" y="849"/>
                  <a:pt x="5039" y="846"/>
                  <a:pt x="5030" y="846"/>
                </a:cubicBezTo>
                <a:cubicBezTo>
                  <a:pt x="5001" y="846"/>
                  <a:pt x="4974" y="878"/>
                  <a:pt x="4992" y="908"/>
                </a:cubicBezTo>
                <a:cubicBezTo>
                  <a:pt x="5010" y="936"/>
                  <a:pt x="5030" y="963"/>
                  <a:pt x="5047" y="991"/>
                </a:cubicBezTo>
                <a:cubicBezTo>
                  <a:pt x="4999" y="1215"/>
                  <a:pt x="4987" y="1454"/>
                  <a:pt x="4996" y="1683"/>
                </a:cubicBezTo>
                <a:cubicBezTo>
                  <a:pt x="4991" y="1673"/>
                  <a:pt x="4983" y="1669"/>
                  <a:pt x="4975" y="1669"/>
                </a:cubicBezTo>
                <a:cubicBezTo>
                  <a:pt x="4958" y="1669"/>
                  <a:pt x="4941" y="1688"/>
                  <a:pt x="4951" y="1708"/>
                </a:cubicBezTo>
                <a:cubicBezTo>
                  <a:pt x="4968" y="1743"/>
                  <a:pt x="4986" y="1775"/>
                  <a:pt x="5003" y="1810"/>
                </a:cubicBezTo>
                <a:cubicBezTo>
                  <a:pt x="5011" y="1922"/>
                  <a:pt x="5023" y="2031"/>
                  <a:pt x="5038" y="2131"/>
                </a:cubicBezTo>
                <a:cubicBezTo>
                  <a:pt x="5176" y="3089"/>
                  <a:pt x="5711" y="3941"/>
                  <a:pt x="6322" y="4666"/>
                </a:cubicBezTo>
                <a:cubicBezTo>
                  <a:pt x="6635" y="5040"/>
                  <a:pt x="6989" y="5381"/>
                  <a:pt x="7367" y="5697"/>
                </a:cubicBezTo>
                <a:cubicBezTo>
                  <a:pt x="6696" y="5509"/>
                  <a:pt x="5989" y="5413"/>
                  <a:pt x="5282" y="5413"/>
                </a:cubicBezTo>
                <a:cubicBezTo>
                  <a:pt x="4406" y="5413"/>
                  <a:pt x="3531" y="5560"/>
                  <a:pt x="2725" y="5862"/>
                </a:cubicBezTo>
                <a:cubicBezTo>
                  <a:pt x="1240" y="6420"/>
                  <a:pt x="1" y="7895"/>
                  <a:pt x="358" y="9564"/>
                </a:cubicBezTo>
                <a:cubicBezTo>
                  <a:pt x="363" y="9585"/>
                  <a:pt x="377" y="9594"/>
                  <a:pt x="393" y="9594"/>
                </a:cubicBezTo>
                <a:cubicBezTo>
                  <a:pt x="413" y="9594"/>
                  <a:pt x="436" y="9578"/>
                  <a:pt x="438" y="9554"/>
                </a:cubicBezTo>
                <a:lnTo>
                  <a:pt x="438" y="9544"/>
                </a:lnTo>
                <a:cubicBezTo>
                  <a:pt x="442" y="9545"/>
                  <a:pt x="445" y="9546"/>
                  <a:pt x="449" y="9546"/>
                </a:cubicBezTo>
                <a:cubicBezTo>
                  <a:pt x="455" y="9546"/>
                  <a:pt x="460" y="9545"/>
                  <a:pt x="466" y="9543"/>
                </a:cubicBezTo>
                <a:cubicBezTo>
                  <a:pt x="561" y="9722"/>
                  <a:pt x="707" y="9869"/>
                  <a:pt x="886" y="9965"/>
                </a:cubicBezTo>
                <a:cubicBezTo>
                  <a:pt x="874" y="9998"/>
                  <a:pt x="893" y="10042"/>
                  <a:pt x="936" y="10042"/>
                </a:cubicBezTo>
                <a:cubicBezTo>
                  <a:pt x="973" y="10042"/>
                  <a:pt x="1012" y="10038"/>
                  <a:pt x="1049" y="10037"/>
                </a:cubicBezTo>
                <a:cubicBezTo>
                  <a:pt x="1255" y="10113"/>
                  <a:pt x="1493" y="10144"/>
                  <a:pt x="1746" y="10144"/>
                </a:cubicBezTo>
                <a:cubicBezTo>
                  <a:pt x="2680" y="10144"/>
                  <a:pt x="3824" y="9718"/>
                  <a:pt x="4406" y="9548"/>
                </a:cubicBezTo>
                <a:cubicBezTo>
                  <a:pt x="5358" y="9270"/>
                  <a:pt x="6375" y="9331"/>
                  <a:pt x="7355" y="9264"/>
                </a:cubicBezTo>
                <a:cubicBezTo>
                  <a:pt x="8072" y="9216"/>
                  <a:pt x="9370" y="9116"/>
                  <a:pt x="9772" y="8406"/>
                </a:cubicBezTo>
                <a:cubicBezTo>
                  <a:pt x="9777" y="8396"/>
                  <a:pt x="9780" y="8386"/>
                  <a:pt x="9780" y="8376"/>
                </a:cubicBezTo>
                <a:lnTo>
                  <a:pt x="9780" y="8376"/>
                </a:lnTo>
                <a:cubicBezTo>
                  <a:pt x="9782" y="8390"/>
                  <a:pt x="9791" y="8403"/>
                  <a:pt x="9808" y="8408"/>
                </a:cubicBezTo>
                <a:cubicBezTo>
                  <a:pt x="10339" y="8562"/>
                  <a:pt x="10876" y="8672"/>
                  <a:pt x="11400" y="8854"/>
                </a:cubicBezTo>
                <a:cubicBezTo>
                  <a:pt x="11866" y="9012"/>
                  <a:pt x="12303" y="9230"/>
                  <a:pt x="12743" y="9444"/>
                </a:cubicBezTo>
                <a:cubicBezTo>
                  <a:pt x="12720" y="9470"/>
                  <a:pt x="12698" y="9495"/>
                  <a:pt x="12674" y="9522"/>
                </a:cubicBezTo>
                <a:cubicBezTo>
                  <a:pt x="12091" y="9612"/>
                  <a:pt x="11476" y="9748"/>
                  <a:pt x="11049" y="10150"/>
                </a:cubicBezTo>
                <a:cubicBezTo>
                  <a:pt x="10354" y="9688"/>
                  <a:pt x="9601" y="9489"/>
                  <a:pt x="8843" y="9489"/>
                </a:cubicBezTo>
                <a:cubicBezTo>
                  <a:pt x="7796" y="9489"/>
                  <a:pt x="6740" y="9868"/>
                  <a:pt x="5812" y="10457"/>
                </a:cubicBezTo>
                <a:cubicBezTo>
                  <a:pt x="4276" y="11431"/>
                  <a:pt x="2788" y="13141"/>
                  <a:pt x="2469" y="14979"/>
                </a:cubicBezTo>
                <a:cubicBezTo>
                  <a:pt x="2396" y="15400"/>
                  <a:pt x="2444" y="16004"/>
                  <a:pt x="2915" y="16178"/>
                </a:cubicBezTo>
                <a:cubicBezTo>
                  <a:pt x="3072" y="16236"/>
                  <a:pt x="3236" y="16261"/>
                  <a:pt x="3403" y="16261"/>
                </a:cubicBezTo>
                <a:cubicBezTo>
                  <a:pt x="4131" y="16261"/>
                  <a:pt x="4926" y="15787"/>
                  <a:pt x="5504" y="15482"/>
                </a:cubicBezTo>
                <a:cubicBezTo>
                  <a:pt x="7082" y="14648"/>
                  <a:pt x="8517" y="13545"/>
                  <a:pt x="9680" y="12202"/>
                </a:cubicBezTo>
                <a:lnTo>
                  <a:pt x="9680" y="12202"/>
                </a:lnTo>
                <a:cubicBezTo>
                  <a:pt x="9097" y="13008"/>
                  <a:pt x="8744" y="14119"/>
                  <a:pt x="8553" y="14857"/>
                </a:cubicBezTo>
                <a:cubicBezTo>
                  <a:pt x="8129" y="16516"/>
                  <a:pt x="8149" y="18456"/>
                  <a:pt x="8632" y="20098"/>
                </a:cubicBezTo>
                <a:cubicBezTo>
                  <a:pt x="8712" y="20371"/>
                  <a:pt x="8865" y="20707"/>
                  <a:pt x="9093" y="20899"/>
                </a:cubicBezTo>
                <a:cubicBezTo>
                  <a:pt x="9096" y="20911"/>
                  <a:pt x="9098" y="20921"/>
                  <a:pt x="9102" y="20933"/>
                </a:cubicBezTo>
                <a:cubicBezTo>
                  <a:pt x="9110" y="20965"/>
                  <a:pt x="9140" y="20987"/>
                  <a:pt x="9172" y="20987"/>
                </a:cubicBezTo>
                <a:lnTo>
                  <a:pt x="9232" y="20989"/>
                </a:lnTo>
                <a:cubicBezTo>
                  <a:pt x="9310" y="21030"/>
                  <a:pt x="9396" y="21051"/>
                  <a:pt x="9484" y="21051"/>
                </a:cubicBezTo>
                <a:cubicBezTo>
                  <a:pt x="9498" y="21051"/>
                  <a:pt x="9512" y="21050"/>
                  <a:pt x="9526" y="21049"/>
                </a:cubicBezTo>
                <a:lnTo>
                  <a:pt x="9526" y="21049"/>
                </a:lnTo>
                <a:cubicBezTo>
                  <a:pt x="9520" y="21095"/>
                  <a:pt x="9516" y="21139"/>
                  <a:pt x="9514" y="21183"/>
                </a:cubicBezTo>
                <a:cubicBezTo>
                  <a:pt x="9514" y="21202"/>
                  <a:pt x="9533" y="21218"/>
                  <a:pt x="9552" y="21218"/>
                </a:cubicBezTo>
                <a:cubicBezTo>
                  <a:pt x="9560" y="21218"/>
                  <a:pt x="9567" y="21215"/>
                  <a:pt x="9573" y="21208"/>
                </a:cubicBezTo>
                <a:cubicBezTo>
                  <a:pt x="9621" y="21145"/>
                  <a:pt x="9665" y="21079"/>
                  <a:pt x="9703" y="21009"/>
                </a:cubicBezTo>
                <a:cubicBezTo>
                  <a:pt x="9724" y="21003"/>
                  <a:pt x="9743" y="20996"/>
                  <a:pt x="9764" y="20987"/>
                </a:cubicBezTo>
                <a:cubicBezTo>
                  <a:pt x="10489" y="20652"/>
                  <a:pt x="10925" y="19728"/>
                  <a:pt x="11271" y="19058"/>
                </a:cubicBezTo>
                <a:cubicBezTo>
                  <a:pt x="12330" y="17015"/>
                  <a:pt x="13443" y="14316"/>
                  <a:pt x="12452" y="12068"/>
                </a:cubicBezTo>
                <a:cubicBezTo>
                  <a:pt x="12307" y="11741"/>
                  <a:pt x="12152" y="11419"/>
                  <a:pt x="11986" y="11103"/>
                </a:cubicBezTo>
                <a:cubicBezTo>
                  <a:pt x="12064" y="10878"/>
                  <a:pt x="12146" y="10654"/>
                  <a:pt x="12248" y="10435"/>
                </a:cubicBezTo>
                <a:cubicBezTo>
                  <a:pt x="12382" y="10154"/>
                  <a:pt x="12556" y="9897"/>
                  <a:pt x="12722" y="9635"/>
                </a:cubicBezTo>
                <a:cubicBezTo>
                  <a:pt x="12815" y="9614"/>
                  <a:pt x="12907" y="9592"/>
                  <a:pt x="12999" y="9570"/>
                </a:cubicBezTo>
                <a:lnTo>
                  <a:pt x="12999" y="9570"/>
                </a:lnTo>
                <a:cubicBezTo>
                  <a:pt x="12880" y="10850"/>
                  <a:pt x="13002" y="12174"/>
                  <a:pt x="13078" y="13451"/>
                </a:cubicBezTo>
                <a:cubicBezTo>
                  <a:pt x="13162" y="14835"/>
                  <a:pt x="13217" y="16224"/>
                  <a:pt x="13235" y="17611"/>
                </a:cubicBezTo>
                <a:cubicBezTo>
                  <a:pt x="13273" y="20420"/>
                  <a:pt x="13157" y="23224"/>
                  <a:pt x="13028" y="26030"/>
                </a:cubicBezTo>
                <a:cubicBezTo>
                  <a:pt x="13024" y="26112"/>
                  <a:pt x="13086" y="26153"/>
                  <a:pt x="13150" y="26153"/>
                </a:cubicBezTo>
                <a:cubicBezTo>
                  <a:pt x="13214" y="26153"/>
                  <a:pt x="13280" y="26112"/>
                  <a:pt x="13285" y="26030"/>
                </a:cubicBezTo>
                <a:cubicBezTo>
                  <a:pt x="13434" y="23284"/>
                  <a:pt x="13615" y="20571"/>
                  <a:pt x="13502" y="17821"/>
                </a:cubicBezTo>
                <a:cubicBezTo>
                  <a:pt x="13446" y="16432"/>
                  <a:pt x="13382" y="15046"/>
                  <a:pt x="13335" y="13657"/>
                </a:cubicBezTo>
                <a:cubicBezTo>
                  <a:pt x="13293" y="12334"/>
                  <a:pt x="13346" y="10983"/>
                  <a:pt x="13218" y="9662"/>
                </a:cubicBezTo>
                <a:cubicBezTo>
                  <a:pt x="13241" y="9658"/>
                  <a:pt x="13259" y="9639"/>
                  <a:pt x="13263" y="9616"/>
                </a:cubicBezTo>
                <a:cubicBezTo>
                  <a:pt x="13297" y="9602"/>
                  <a:pt x="13330" y="9586"/>
                  <a:pt x="13362" y="9570"/>
                </a:cubicBezTo>
                <a:cubicBezTo>
                  <a:pt x="13454" y="9592"/>
                  <a:pt x="13546" y="9614"/>
                  <a:pt x="13639" y="9635"/>
                </a:cubicBezTo>
                <a:cubicBezTo>
                  <a:pt x="13805" y="9897"/>
                  <a:pt x="13978" y="10155"/>
                  <a:pt x="14113" y="10435"/>
                </a:cubicBezTo>
                <a:cubicBezTo>
                  <a:pt x="14217" y="10653"/>
                  <a:pt x="14297" y="10878"/>
                  <a:pt x="14375" y="11103"/>
                </a:cubicBezTo>
                <a:cubicBezTo>
                  <a:pt x="14209" y="11421"/>
                  <a:pt x="14053" y="11742"/>
                  <a:pt x="13909" y="12068"/>
                </a:cubicBezTo>
                <a:cubicBezTo>
                  <a:pt x="12918" y="14316"/>
                  <a:pt x="14031" y="17015"/>
                  <a:pt x="15089" y="19058"/>
                </a:cubicBezTo>
                <a:cubicBezTo>
                  <a:pt x="15436" y="19728"/>
                  <a:pt x="15872" y="20652"/>
                  <a:pt x="16597" y="20987"/>
                </a:cubicBezTo>
                <a:cubicBezTo>
                  <a:pt x="16619" y="20996"/>
                  <a:pt x="16639" y="21001"/>
                  <a:pt x="16659" y="21009"/>
                </a:cubicBezTo>
                <a:cubicBezTo>
                  <a:pt x="16696" y="21079"/>
                  <a:pt x="16740" y="21145"/>
                  <a:pt x="16788" y="21208"/>
                </a:cubicBezTo>
                <a:cubicBezTo>
                  <a:pt x="16794" y="21215"/>
                  <a:pt x="16801" y="21218"/>
                  <a:pt x="16810" y="21218"/>
                </a:cubicBezTo>
                <a:cubicBezTo>
                  <a:pt x="16828" y="21218"/>
                  <a:pt x="16847" y="21203"/>
                  <a:pt x="16847" y="21184"/>
                </a:cubicBezTo>
                <a:cubicBezTo>
                  <a:pt x="16845" y="21139"/>
                  <a:pt x="16840" y="21095"/>
                  <a:pt x="16835" y="21051"/>
                </a:cubicBezTo>
                <a:lnTo>
                  <a:pt x="16835" y="21051"/>
                </a:lnTo>
                <a:cubicBezTo>
                  <a:pt x="16847" y="21051"/>
                  <a:pt x="16859" y="21052"/>
                  <a:pt x="16871" y="21052"/>
                </a:cubicBezTo>
                <a:cubicBezTo>
                  <a:pt x="16961" y="21052"/>
                  <a:pt x="17049" y="21030"/>
                  <a:pt x="17129" y="20989"/>
                </a:cubicBezTo>
                <a:lnTo>
                  <a:pt x="17189" y="20987"/>
                </a:lnTo>
                <a:cubicBezTo>
                  <a:pt x="17221" y="20987"/>
                  <a:pt x="17251" y="20965"/>
                  <a:pt x="17259" y="20933"/>
                </a:cubicBezTo>
                <a:cubicBezTo>
                  <a:pt x="17261" y="20921"/>
                  <a:pt x="17264" y="20911"/>
                  <a:pt x="17267" y="20899"/>
                </a:cubicBezTo>
                <a:cubicBezTo>
                  <a:pt x="17495" y="20707"/>
                  <a:pt x="17649" y="20371"/>
                  <a:pt x="17729" y="20098"/>
                </a:cubicBezTo>
                <a:cubicBezTo>
                  <a:pt x="18212" y="18457"/>
                  <a:pt x="18232" y="16516"/>
                  <a:pt x="17807" y="14857"/>
                </a:cubicBezTo>
                <a:cubicBezTo>
                  <a:pt x="17623" y="14119"/>
                  <a:pt x="17269" y="13008"/>
                  <a:pt x="16687" y="12202"/>
                </a:cubicBezTo>
                <a:lnTo>
                  <a:pt x="16687" y="12202"/>
                </a:lnTo>
                <a:cubicBezTo>
                  <a:pt x="17851" y="13545"/>
                  <a:pt x="19284" y="14647"/>
                  <a:pt x="20862" y="15480"/>
                </a:cubicBezTo>
                <a:cubicBezTo>
                  <a:pt x="21441" y="15787"/>
                  <a:pt x="22236" y="16261"/>
                  <a:pt x="22964" y="16261"/>
                </a:cubicBezTo>
                <a:cubicBezTo>
                  <a:pt x="23131" y="16261"/>
                  <a:pt x="23295" y="16236"/>
                  <a:pt x="23452" y="16178"/>
                </a:cubicBezTo>
                <a:cubicBezTo>
                  <a:pt x="23923" y="16004"/>
                  <a:pt x="23971" y="15399"/>
                  <a:pt x="23897" y="14979"/>
                </a:cubicBezTo>
                <a:cubicBezTo>
                  <a:pt x="23579" y="13141"/>
                  <a:pt x="22090" y="11430"/>
                  <a:pt x="20554" y="10455"/>
                </a:cubicBezTo>
                <a:cubicBezTo>
                  <a:pt x="19627" y="9867"/>
                  <a:pt x="18571" y="9489"/>
                  <a:pt x="17524" y="9489"/>
                </a:cubicBezTo>
                <a:cubicBezTo>
                  <a:pt x="16766" y="9489"/>
                  <a:pt x="16012" y="9687"/>
                  <a:pt x="15317" y="10149"/>
                </a:cubicBezTo>
                <a:cubicBezTo>
                  <a:pt x="14890" y="9748"/>
                  <a:pt x="14275" y="9611"/>
                  <a:pt x="13691" y="9522"/>
                </a:cubicBezTo>
                <a:cubicBezTo>
                  <a:pt x="13669" y="9495"/>
                  <a:pt x="13646" y="9470"/>
                  <a:pt x="13623" y="9444"/>
                </a:cubicBezTo>
                <a:cubicBezTo>
                  <a:pt x="14063" y="9228"/>
                  <a:pt x="14501" y="9012"/>
                  <a:pt x="14966" y="8852"/>
                </a:cubicBezTo>
                <a:cubicBezTo>
                  <a:pt x="15490" y="8672"/>
                  <a:pt x="16028" y="8562"/>
                  <a:pt x="16558" y="8408"/>
                </a:cubicBezTo>
                <a:cubicBezTo>
                  <a:pt x="16573" y="8404"/>
                  <a:pt x="16582" y="8393"/>
                  <a:pt x="16585" y="8380"/>
                </a:cubicBezTo>
                <a:lnTo>
                  <a:pt x="16585" y="8380"/>
                </a:lnTo>
                <a:cubicBezTo>
                  <a:pt x="16586" y="8389"/>
                  <a:pt x="16589" y="8398"/>
                  <a:pt x="16593" y="8406"/>
                </a:cubicBezTo>
                <a:cubicBezTo>
                  <a:pt x="16995" y="9116"/>
                  <a:pt x="18295" y="9215"/>
                  <a:pt x="19010" y="9264"/>
                </a:cubicBezTo>
                <a:cubicBezTo>
                  <a:pt x="19991" y="9331"/>
                  <a:pt x="21007" y="9270"/>
                  <a:pt x="21960" y="9547"/>
                </a:cubicBezTo>
                <a:cubicBezTo>
                  <a:pt x="22542" y="9718"/>
                  <a:pt x="23685" y="10143"/>
                  <a:pt x="24618" y="10143"/>
                </a:cubicBezTo>
                <a:cubicBezTo>
                  <a:pt x="24871" y="10143"/>
                  <a:pt x="25109" y="10112"/>
                  <a:pt x="25316" y="10035"/>
                </a:cubicBezTo>
                <a:cubicBezTo>
                  <a:pt x="25355" y="10037"/>
                  <a:pt x="25392" y="10041"/>
                  <a:pt x="25430" y="10041"/>
                </a:cubicBezTo>
                <a:cubicBezTo>
                  <a:pt x="25474" y="10041"/>
                  <a:pt x="25491" y="9997"/>
                  <a:pt x="25480" y="9963"/>
                </a:cubicBezTo>
                <a:cubicBezTo>
                  <a:pt x="25659" y="9869"/>
                  <a:pt x="25806" y="9722"/>
                  <a:pt x="25900" y="9543"/>
                </a:cubicBezTo>
                <a:cubicBezTo>
                  <a:pt x="25905" y="9544"/>
                  <a:pt x="25910" y="9545"/>
                  <a:pt x="25914" y="9545"/>
                </a:cubicBezTo>
                <a:cubicBezTo>
                  <a:pt x="25919" y="9545"/>
                  <a:pt x="25924" y="9544"/>
                  <a:pt x="25928" y="9543"/>
                </a:cubicBezTo>
                <a:lnTo>
                  <a:pt x="25928" y="9554"/>
                </a:lnTo>
                <a:cubicBezTo>
                  <a:pt x="25931" y="9578"/>
                  <a:pt x="25952" y="9594"/>
                  <a:pt x="25973" y="9594"/>
                </a:cubicBezTo>
                <a:cubicBezTo>
                  <a:pt x="25988" y="9594"/>
                  <a:pt x="26002" y="9585"/>
                  <a:pt x="26007" y="9564"/>
                </a:cubicBezTo>
                <a:cubicBezTo>
                  <a:pt x="26364" y="7895"/>
                  <a:pt x="25124" y="6420"/>
                  <a:pt x="23640" y="5862"/>
                </a:cubicBezTo>
                <a:cubicBezTo>
                  <a:pt x="22834" y="5560"/>
                  <a:pt x="21959" y="5413"/>
                  <a:pt x="21084" y="5413"/>
                </a:cubicBezTo>
                <a:cubicBezTo>
                  <a:pt x="20377" y="5413"/>
                  <a:pt x="19670" y="5509"/>
                  <a:pt x="18999" y="5697"/>
                </a:cubicBezTo>
                <a:cubicBezTo>
                  <a:pt x="19376" y="5384"/>
                  <a:pt x="19726" y="5040"/>
                  <a:pt x="20043" y="4666"/>
                </a:cubicBezTo>
                <a:cubicBezTo>
                  <a:pt x="20655" y="3941"/>
                  <a:pt x="21189" y="3089"/>
                  <a:pt x="21327" y="2131"/>
                </a:cubicBezTo>
                <a:cubicBezTo>
                  <a:pt x="21342" y="2031"/>
                  <a:pt x="21354" y="1922"/>
                  <a:pt x="21362" y="1808"/>
                </a:cubicBezTo>
                <a:cubicBezTo>
                  <a:pt x="21378" y="1775"/>
                  <a:pt x="21398" y="1742"/>
                  <a:pt x="21414" y="1708"/>
                </a:cubicBezTo>
                <a:cubicBezTo>
                  <a:pt x="21423" y="1688"/>
                  <a:pt x="21406" y="1669"/>
                  <a:pt x="21389" y="1669"/>
                </a:cubicBezTo>
                <a:cubicBezTo>
                  <a:pt x="21381" y="1669"/>
                  <a:pt x="21374" y="1673"/>
                  <a:pt x="21369" y="1683"/>
                </a:cubicBezTo>
                <a:cubicBezTo>
                  <a:pt x="21378" y="1454"/>
                  <a:pt x="21366" y="1215"/>
                  <a:pt x="21317" y="989"/>
                </a:cubicBezTo>
                <a:cubicBezTo>
                  <a:pt x="21335" y="961"/>
                  <a:pt x="21355" y="936"/>
                  <a:pt x="21373" y="908"/>
                </a:cubicBezTo>
                <a:cubicBezTo>
                  <a:pt x="21391" y="879"/>
                  <a:pt x="21363" y="846"/>
                  <a:pt x="21334" y="846"/>
                </a:cubicBezTo>
                <a:cubicBezTo>
                  <a:pt x="21325" y="846"/>
                  <a:pt x="21316" y="849"/>
                  <a:pt x="21309" y="857"/>
                </a:cubicBezTo>
                <a:lnTo>
                  <a:pt x="21290" y="879"/>
                </a:lnTo>
                <a:cubicBezTo>
                  <a:pt x="21251" y="736"/>
                  <a:pt x="21190" y="600"/>
                  <a:pt x="21107" y="477"/>
                </a:cubicBezTo>
                <a:cubicBezTo>
                  <a:pt x="21122" y="457"/>
                  <a:pt x="21138" y="439"/>
                  <a:pt x="21151" y="419"/>
                </a:cubicBezTo>
                <a:cubicBezTo>
                  <a:pt x="21168" y="396"/>
                  <a:pt x="21144" y="368"/>
                  <a:pt x="21120" y="368"/>
                </a:cubicBezTo>
                <a:cubicBezTo>
                  <a:pt x="21112" y="368"/>
                  <a:pt x="21104" y="371"/>
                  <a:pt x="21098" y="379"/>
                </a:cubicBezTo>
                <a:cubicBezTo>
                  <a:pt x="21087" y="392"/>
                  <a:pt x="21077" y="404"/>
                  <a:pt x="21065" y="417"/>
                </a:cubicBezTo>
                <a:cubicBezTo>
                  <a:pt x="21021" y="361"/>
                  <a:pt x="20970" y="311"/>
                  <a:pt x="20915" y="265"/>
                </a:cubicBezTo>
                <a:cubicBezTo>
                  <a:pt x="20937" y="245"/>
                  <a:pt x="20959" y="227"/>
                  <a:pt x="20979" y="207"/>
                </a:cubicBezTo>
                <a:cubicBezTo>
                  <a:pt x="21001" y="187"/>
                  <a:pt x="20982" y="160"/>
                  <a:pt x="20960" y="160"/>
                </a:cubicBezTo>
                <a:cubicBezTo>
                  <a:pt x="20953" y="160"/>
                  <a:pt x="20947" y="162"/>
                  <a:pt x="20941" y="167"/>
                </a:cubicBezTo>
                <a:cubicBezTo>
                  <a:pt x="20917" y="188"/>
                  <a:pt x="20893" y="208"/>
                  <a:pt x="20869" y="228"/>
                </a:cubicBezTo>
                <a:cubicBezTo>
                  <a:pt x="20837" y="204"/>
                  <a:pt x="20803" y="183"/>
                  <a:pt x="20769" y="163"/>
                </a:cubicBezTo>
                <a:cubicBezTo>
                  <a:pt x="20713" y="133"/>
                  <a:pt x="20655" y="111"/>
                  <a:pt x="20594" y="96"/>
                </a:cubicBezTo>
                <a:lnTo>
                  <a:pt x="20655" y="44"/>
                </a:lnTo>
                <a:cubicBezTo>
                  <a:pt x="20675" y="26"/>
                  <a:pt x="20657" y="1"/>
                  <a:pt x="20635" y="1"/>
                </a:cubicBezTo>
                <a:cubicBezTo>
                  <a:pt x="20630" y="1"/>
                  <a:pt x="20624" y="2"/>
                  <a:pt x="20618" y="7"/>
                </a:cubicBezTo>
                <a:lnTo>
                  <a:pt x="20527" y="80"/>
                </a:lnTo>
                <a:cubicBezTo>
                  <a:pt x="20470" y="69"/>
                  <a:pt x="20412" y="65"/>
                  <a:pt x="20352" y="65"/>
                </a:cubicBezTo>
                <a:cubicBezTo>
                  <a:pt x="19744" y="65"/>
                  <a:pt x="19015" y="574"/>
                  <a:pt x="18618" y="855"/>
                </a:cubicBezTo>
                <a:cubicBezTo>
                  <a:pt x="17904" y="1362"/>
                  <a:pt x="17232" y="1947"/>
                  <a:pt x="16584" y="2535"/>
                </a:cubicBezTo>
                <a:cubicBezTo>
                  <a:pt x="15384" y="3627"/>
                  <a:pt x="13454" y="5634"/>
                  <a:pt x="14251" y="7428"/>
                </a:cubicBezTo>
                <a:cubicBezTo>
                  <a:pt x="14266" y="7473"/>
                  <a:pt x="14286" y="7517"/>
                  <a:pt x="14313" y="7556"/>
                </a:cubicBezTo>
                <a:cubicBezTo>
                  <a:pt x="14031" y="7811"/>
                  <a:pt x="13787" y="8151"/>
                  <a:pt x="13590" y="8458"/>
                </a:cubicBezTo>
                <a:cubicBezTo>
                  <a:pt x="13410" y="8738"/>
                  <a:pt x="13242" y="9028"/>
                  <a:pt x="13189" y="9352"/>
                </a:cubicBezTo>
                <a:lnTo>
                  <a:pt x="13181" y="9284"/>
                </a:lnTo>
                <a:cubicBezTo>
                  <a:pt x="13179" y="9262"/>
                  <a:pt x="13169" y="9242"/>
                  <a:pt x="13151" y="9227"/>
                </a:cubicBezTo>
                <a:cubicBezTo>
                  <a:pt x="13079" y="8952"/>
                  <a:pt x="12931" y="8700"/>
                  <a:pt x="12775" y="8458"/>
                </a:cubicBezTo>
                <a:cubicBezTo>
                  <a:pt x="12578" y="8151"/>
                  <a:pt x="12334" y="7811"/>
                  <a:pt x="12052" y="7556"/>
                </a:cubicBezTo>
                <a:cubicBezTo>
                  <a:pt x="12080" y="7516"/>
                  <a:pt x="12100" y="7473"/>
                  <a:pt x="12115" y="7427"/>
                </a:cubicBezTo>
                <a:cubicBezTo>
                  <a:pt x="12911" y="5633"/>
                  <a:pt x="10981" y="3627"/>
                  <a:pt x="9781" y="2535"/>
                </a:cubicBezTo>
                <a:cubicBezTo>
                  <a:pt x="9133" y="1947"/>
                  <a:pt x="8461" y="1362"/>
                  <a:pt x="7747" y="855"/>
                </a:cubicBezTo>
                <a:cubicBezTo>
                  <a:pt x="7350" y="573"/>
                  <a:pt x="6621" y="65"/>
                  <a:pt x="6013" y="65"/>
                </a:cubicBezTo>
                <a:cubicBezTo>
                  <a:pt x="5953" y="65"/>
                  <a:pt x="5895" y="69"/>
                  <a:pt x="5838" y="80"/>
                </a:cubicBezTo>
                <a:lnTo>
                  <a:pt x="5746" y="7"/>
                </a:lnTo>
                <a:cubicBezTo>
                  <a:pt x="5740" y="2"/>
                  <a:pt x="5735" y="1"/>
                  <a:pt x="5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26" name="Google Shape;2026;p37"/>
          <p:cNvCxnSpPr/>
          <p:nvPr/>
        </p:nvCxnSpPr>
        <p:spPr>
          <a:xfrm>
            <a:off x="2823500" y="3934650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37"/>
          <p:cNvCxnSpPr/>
          <p:nvPr/>
        </p:nvCxnSpPr>
        <p:spPr>
          <a:xfrm>
            <a:off x="2674013" y="4140175"/>
            <a:ext cx="1487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8" name="Google Shape;2028;p37"/>
          <p:cNvGrpSpPr/>
          <p:nvPr/>
        </p:nvGrpSpPr>
        <p:grpSpPr>
          <a:xfrm rot="9045634">
            <a:off x="8247581" y="3322155"/>
            <a:ext cx="1333436" cy="1919553"/>
            <a:chOff x="4414375" y="3879225"/>
            <a:chExt cx="444200" cy="639450"/>
          </a:xfrm>
        </p:grpSpPr>
        <p:sp>
          <p:nvSpPr>
            <p:cNvPr id="2029" name="Google Shape;2029;p37"/>
            <p:cNvSpPr/>
            <p:nvPr/>
          </p:nvSpPr>
          <p:spPr>
            <a:xfrm>
              <a:off x="4414525" y="3879575"/>
              <a:ext cx="444050" cy="639100"/>
            </a:xfrm>
            <a:custGeom>
              <a:avLst/>
              <a:gdLst/>
              <a:ahLst/>
              <a:cxnLst/>
              <a:rect l="l" t="t" r="r" b="b"/>
              <a:pathLst>
                <a:path w="17762" h="25564" extrusionOk="0">
                  <a:moveTo>
                    <a:pt x="6944" y="8514"/>
                  </a:moveTo>
                  <a:cubicBezTo>
                    <a:pt x="8025" y="8514"/>
                    <a:pt x="8348" y="9679"/>
                    <a:pt x="7651" y="10466"/>
                  </a:cubicBezTo>
                  <a:cubicBezTo>
                    <a:pt x="7266" y="10900"/>
                    <a:pt x="6728" y="11098"/>
                    <a:pt x="6186" y="11256"/>
                  </a:cubicBezTo>
                  <a:cubicBezTo>
                    <a:pt x="6004" y="11246"/>
                    <a:pt x="5824" y="11224"/>
                    <a:pt x="5643" y="11204"/>
                  </a:cubicBezTo>
                  <a:cubicBezTo>
                    <a:pt x="4964" y="10959"/>
                    <a:pt x="4468" y="10307"/>
                    <a:pt x="4900" y="9561"/>
                  </a:cubicBezTo>
                  <a:cubicBezTo>
                    <a:pt x="5232" y="8987"/>
                    <a:pt x="6157" y="8585"/>
                    <a:pt x="6790" y="8521"/>
                  </a:cubicBezTo>
                  <a:cubicBezTo>
                    <a:pt x="6843" y="8516"/>
                    <a:pt x="6894" y="8514"/>
                    <a:pt x="6944" y="8514"/>
                  </a:cubicBezTo>
                  <a:close/>
                  <a:moveTo>
                    <a:pt x="12794" y="11573"/>
                  </a:moveTo>
                  <a:cubicBezTo>
                    <a:pt x="13238" y="11573"/>
                    <a:pt x="13705" y="11702"/>
                    <a:pt x="14050" y="11889"/>
                  </a:cubicBezTo>
                  <a:cubicBezTo>
                    <a:pt x="14652" y="12213"/>
                    <a:pt x="15479" y="13204"/>
                    <a:pt x="14739" y="13822"/>
                  </a:cubicBezTo>
                  <a:lnTo>
                    <a:pt x="14739" y="13821"/>
                  </a:lnTo>
                  <a:lnTo>
                    <a:pt x="14732" y="13828"/>
                  </a:lnTo>
                  <a:cubicBezTo>
                    <a:pt x="14453" y="13947"/>
                    <a:pt x="14136" y="13997"/>
                    <a:pt x="13814" y="13997"/>
                  </a:cubicBezTo>
                  <a:cubicBezTo>
                    <a:pt x="13398" y="13997"/>
                    <a:pt x="12972" y="13914"/>
                    <a:pt x="12605" y="13796"/>
                  </a:cubicBezTo>
                  <a:cubicBezTo>
                    <a:pt x="11751" y="13517"/>
                    <a:pt x="10865" y="12369"/>
                    <a:pt x="12012" y="11747"/>
                  </a:cubicBezTo>
                  <a:cubicBezTo>
                    <a:pt x="12239" y="11625"/>
                    <a:pt x="12512" y="11573"/>
                    <a:pt x="12794" y="11573"/>
                  </a:cubicBezTo>
                  <a:close/>
                  <a:moveTo>
                    <a:pt x="6113" y="13937"/>
                  </a:moveTo>
                  <a:cubicBezTo>
                    <a:pt x="6629" y="13937"/>
                    <a:pt x="6612" y="14601"/>
                    <a:pt x="6268" y="14940"/>
                  </a:cubicBezTo>
                  <a:cubicBezTo>
                    <a:pt x="6015" y="15188"/>
                    <a:pt x="5663" y="15283"/>
                    <a:pt x="5335" y="15391"/>
                  </a:cubicBezTo>
                  <a:cubicBezTo>
                    <a:pt x="5164" y="15391"/>
                    <a:pt x="4944" y="15367"/>
                    <a:pt x="4836" y="15240"/>
                  </a:cubicBezTo>
                  <a:cubicBezTo>
                    <a:pt x="4601" y="14965"/>
                    <a:pt x="4836" y="14682"/>
                    <a:pt x="5007" y="14498"/>
                  </a:cubicBezTo>
                  <a:cubicBezTo>
                    <a:pt x="5247" y="14242"/>
                    <a:pt x="5576" y="14054"/>
                    <a:pt x="5915" y="13965"/>
                  </a:cubicBezTo>
                  <a:cubicBezTo>
                    <a:pt x="5988" y="13946"/>
                    <a:pt x="6054" y="13937"/>
                    <a:pt x="6113" y="13937"/>
                  </a:cubicBezTo>
                  <a:close/>
                  <a:moveTo>
                    <a:pt x="11211" y="15496"/>
                  </a:moveTo>
                  <a:cubicBezTo>
                    <a:pt x="11478" y="15496"/>
                    <a:pt x="11764" y="15618"/>
                    <a:pt x="11967" y="15799"/>
                  </a:cubicBezTo>
                  <a:cubicBezTo>
                    <a:pt x="12236" y="16037"/>
                    <a:pt x="12620" y="16691"/>
                    <a:pt x="12388" y="17076"/>
                  </a:cubicBezTo>
                  <a:cubicBezTo>
                    <a:pt x="12216" y="17279"/>
                    <a:pt x="11990" y="17365"/>
                    <a:pt x="11755" y="17365"/>
                  </a:cubicBezTo>
                  <a:cubicBezTo>
                    <a:pt x="11050" y="17365"/>
                    <a:pt x="10262" y="16596"/>
                    <a:pt x="10584" y="15893"/>
                  </a:cubicBezTo>
                  <a:cubicBezTo>
                    <a:pt x="10713" y="15610"/>
                    <a:pt x="10953" y="15496"/>
                    <a:pt x="11211" y="15496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7"/>
                    <a:pt x="6770" y="48"/>
                  </a:cubicBezTo>
                  <a:cubicBezTo>
                    <a:pt x="6542" y="121"/>
                    <a:pt x="6355" y="285"/>
                    <a:pt x="6251" y="501"/>
                  </a:cubicBezTo>
                  <a:cubicBezTo>
                    <a:pt x="6222" y="564"/>
                    <a:pt x="6271" y="617"/>
                    <a:pt x="6322" y="624"/>
                  </a:cubicBezTo>
                  <a:cubicBezTo>
                    <a:pt x="6323" y="624"/>
                    <a:pt x="6324" y="624"/>
                    <a:pt x="6324" y="626"/>
                  </a:cubicBezTo>
                  <a:cubicBezTo>
                    <a:pt x="7934" y="1985"/>
                    <a:pt x="8677" y="3928"/>
                    <a:pt x="8954" y="5962"/>
                  </a:cubicBezTo>
                  <a:cubicBezTo>
                    <a:pt x="8114" y="5441"/>
                    <a:pt x="7451" y="4635"/>
                    <a:pt x="6528" y="4244"/>
                  </a:cubicBezTo>
                  <a:cubicBezTo>
                    <a:pt x="6112" y="4072"/>
                    <a:pt x="5669" y="3985"/>
                    <a:pt x="5226" y="3985"/>
                  </a:cubicBezTo>
                  <a:cubicBezTo>
                    <a:pt x="4897" y="3985"/>
                    <a:pt x="4568" y="4033"/>
                    <a:pt x="4249" y="4128"/>
                  </a:cubicBezTo>
                  <a:cubicBezTo>
                    <a:pt x="2462" y="4674"/>
                    <a:pt x="1445" y="6590"/>
                    <a:pt x="852" y="8227"/>
                  </a:cubicBezTo>
                  <a:cubicBezTo>
                    <a:pt x="199" y="10035"/>
                    <a:pt x="0" y="11975"/>
                    <a:pt x="275" y="13878"/>
                  </a:cubicBezTo>
                  <a:cubicBezTo>
                    <a:pt x="440" y="15015"/>
                    <a:pt x="799" y="16103"/>
                    <a:pt x="1213" y="17168"/>
                  </a:cubicBezTo>
                  <a:cubicBezTo>
                    <a:pt x="1621" y="18224"/>
                    <a:pt x="2022" y="19315"/>
                    <a:pt x="2610" y="20286"/>
                  </a:cubicBezTo>
                  <a:cubicBezTo>
                    <a:pt x="3221" y="21297"/>
                    <a:pt x="4093" y="22092"/>
                    <a:pt x="4981" y="22853"/>
                  </a:cubicBezTo>
                  <a:cubicBezTo>
                    <a:pt x="6032" y="23754"/>
                    <a:pt x="7086" y="24646"/>
                    <a:pt x="8139" y="25539"/>
                  </a:cubicBezTo>
                  <a:cubicBezTo>
                    <a:pt x="8159" y="25556"/>
                    <a:pt x="8184" y="25564"/>
                    <a:pt x="8209" y="25564"/>
                  </a:cubicBezTo>
                  <a:cubicBezTo>
                    <a:pt x="8266" y="25564"/>
                    <a:pt x="8321" y="25525"/>
                    <a:pt x="8314" y="25459"/>
                  </a:cubicBezTo>
                  <a:cubicBezTo>
                    <a:pt x="8019" y="22920"/>
                    <a:pt x="11049" y="21618"/>
                    <a:pt x="12721" y="20330"/>
                  </a:cubicBezTo>
                  <a:cubicBezTo>
                    <a:pt x="14282" y="19126"/>
                    <a:pt x="15727" y="17720"/>
                    <a:pt x="16668" y="15969"/>
                  </a:cubicBezTo>
                  <a:cubicBezTo>
                    <a:pt x="17644" y="14152"/>
                    <a:pt x="17761" y="12205"/>
                    <a:pt x="17704" y="10176"/>
                  </a:cubicBezTo>
                  <a:cubicBezTo>
                    <a:pt x="17653" y="8432"/>
                    <a:pt x="17228" y="6389"/>
                    <a:pt x="15541" y="5497"/>
                  </a:cubicBezTo>
                  <a:cubicBezTo>
                    <a:pt x="15023" y="5224"/>
                    <a:pt x="14443" y="5107"/>
                    <a:pt x="13861" y="5107"/>
                  </a:cubicBezTo>
                  <a:cubicBezTo>
                    <a:pt x="13586" y="5107"/>
                    <a:pt x="13310" y="5134"/>
                    <a:pt x="13040" y="5182"/>
                  </a:cubicBezTo>
                  <a:cubicBezTo>
                    <a:pt x="12605" y="5261"/>
                    <a:pt x="12181" y="5394"/>
                    <a:pt x="11779" y="5577"/>
                  </a:cubicBezTo>
                  <a:cubicBezTo>
                    <a:pt x="11265" y="5807"/>
                    <a:pt x="10770" y="6154"/>
                    <a:pt x="10214" y="6154"/>
                  </a:cubicBezTo>
                  <a:cubicBezTo>
                    <a:pt x="10121" y="6154"/>
                    <a:pt x="10025" y="6144"/>
                    <a:pt x="9928" y="6122"/>
                  </a:cubicBezTo>
                  <a:cubicBezTo>
                    <a:pt x="9716" y="3848"/>
                    <a:pt x="9019" y="1672"/>
                    <a:pt x="7303" y="49"/>
                  </a:cubicBezTo>
                  <a:cubicBezTo>
                    <a:pt x="7289" y="34"/>
                    <a:pt x="7270" y="26"/>
                    <a:pt x="7250" y="26"/>
                  </a:cubicBezTo>
                  <a:cubicBezTo>
                    <a:pt x="7237" y="26"/>
                    <a:pt x="7224" y="29"/>
                    <a:pt x="7212" y="36"/>
                  </a:cubicBezTo>
                  <a:cubicBezTo>
                    <a:pt x="7168" y="10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603925" y="4463750"/>
              <a:ext cx="15000" cy="46850"/>
            </a:xfrm>
            <a:custGeom>
              <a:avLst/>
              <a:gdLst/>
              <a:ahLst/>
              <a:cxnLst/>
              <a:rect l="l" t="t" r="r" b="b"/>
              <a:pathLst>
                <a:path w="600" h="1874" extrusionOk="0">
                  <a:moveTo>
                    <a:pt x="21" y="0"/>
                  </a:moveTo>
                  <a:cubicBezTo>
                    <a:pt x="11" y="0"/>
                    <a:pt x="1" y="7"/>
                    <a:pt x="0" y="20"/>
                  </a:cubicBezTo>
                  <a:cubicBezTo>
                    <a:pt x="12" y="668"/>
                    <a:pt x="194" y="1301"/>
                    <a:pt x="529" y="1858"/>
                  </a:cubicBezTo>
                  <a:cubicBezTo>
                    <a:pt x="535" y="1869"/>
                    <a:pt x="545" y="1873"/>
                    <a:pt x="554" y="1873"/>
                  </a:cubicBezTo>
                  <a:cubicBezTo>
                    <a:pt x="577" y="1873"/>
                    <a:pt x="600" y="1847"/>
                    <a:pt x="586" y="1820"/>
                  </a:cubicBezTo>
                  <a:cubicBezTo>
                    <a:pt x="283" y="1244"/>
                    <a:pt x="106" y="667"/>
                    <a:pt x="42" y="18"/>
                  </a:cubicBezTo>
                  <a:cubicBezTo>
                    <a:pt x="40" y="6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4602450" y="4430525"/>
              <a:ext cx="17725" cy="55425"/>
            </a:xfrm>
            <a:custGeom>
              <a:avLst/>
              <a:gdLst/>
              <a:ahLst/>
              <a:cxnLst/>
              <a:rect l="l" t="t" r="r" b="b"/>
              <a:pathLst>
                <a:path w="709" h="2217" extrusionOk="0">
                  <a:moveTo>
                    <a:pt x="31" y="0"/>
                  </a:moveTo>
                  <a:cubicBezTo>
                    <a:pt x="17" y="0"/>
                    <a:pt x="0" y="14"/>
                    <a:pt x="3" y="33"/>
                  </a:cubicBezTo>
                  <a:cubicBezTo>
                    <a:pt x="142" y="782"/>
                    <a:pt x="367" y="1512"/>
                    <a:pt x="677" y="2208"/>
                  </a:cubicBezTo>
                  <a:cubicBezTo>
                    <a:pt x="679" y="2214"/>
                    <a:pt x="685" y="2217"/>
                    <a:pt x="691" y="2217"/>
                  </a:cubicBezTo>
                  <a:cubicBezTo>
                    <a:pt x="700" y="2217"/>
                    <a:pt x="709" y="2210"/>
                    <a:pt x="705" y="2198"/>
                  </a:cubicBezTo>
                  <a:cubicBezTo>
                    <a:pt x="433" y="1489"/>
                    <a:pt x="215" y="761"/>
                    <a:pt x="51" y="18"/>
                  </a:cubicBezTo>
                  <a:cubicBezTo>
                    <a:pt x="49" y="6"/>
                    <a:pt x="40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603700" y="4417250"/>
              <a:ext cx="23575" cy="59600"/>
            </a:xfrm>
            <a:custGeom>
              <a:avLst/>
              <a:gdLst/>
              <a:ahLst/>
              <a:cxnLst/>
              <a:rect l="l" t="t" r="r" b="b"/>
              <a:pathLst>
                <a:path w="943" h="2384" extrusionOk="0">
                  <a:moveTo>
                    <a:pt x="37" y="1"/>
                  </a:moveTo>
                  <a:cubicBezTo>
                    <a:pt x="19" y="1"/>
                    <a:pt x="0" y="16"/>
                    <a:pt x="7" y="38"/>
                  </a:cubicBezTo>
                  <a:cubicBezTo>
                    <a:pt x="239" y="844"/>
                    <a:pt x="534" y="1629"/>
                    <a:pt x="911" y="2377"/>
                  </a:cubicBezTo>
                  <a:cubicBezTo>
                    <a:pt x="914" y="2382"/>
                    <a:pt x="918" y="2384"/>
                    <a:pt x="922" y="2384"/>
                  </a:cubicBezTo>
                  <a:cubicBezTo>
                    <a:pt x="932" y="2384"/>
                    <a:pt x="942" y="2375"/>
                    <a:pt x="938" y="2365"/>
                  </a:cubicBezTo>
                  <a:cubicBezTo>
                    <a:pt x="592" y="1601"/>
                    <a:pt x="293" y="828"/>
                    <a:pt x="63" y="21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4581475" y="4413575"/>
              <a:ext cx="17750" cy="69125"/>
            </a:xfrm>
            <a:custGeom>
              <a:avLst/>
              <a:gdLst/>
              <a:ahLst/>
              <a:cxnLst/>
              <a:rect l="l" t="t" r="r" b="b"/>
              <a:pathLst>
                <a:path w="710" h="2765" extrusionOk="0">
                  <a:moveTo>
                    <a:pt x="691" y="0"/>
                  </a:moveTo>
                  <a:cubicBezTo>
                    <a:pt x="684" y="0"/>
                    <a:pt x="679" y="4"/>
                    <a:pt x="677" y="12"/>
                  </a:cubicBezTo>
                  <a:cubicBezTo>
                    <a:pt x="577" y="517"/>
                    <a:pt x="230" y="936"/>
                    <a:pt x="109" y="1441"/>
                  </a:cubicBezTo>
                  <a:cubicBezTo>
                    <a:pt x="4" y="1872"/>
                    <a:pt x="1" y="2311"/>
                    <a:pt x="78" y="2746"/>
                  </a:cubicBezTo>
                  <a:cubicBezTo>
                    <a:pt x="81" y="2759"/>
                    <a:pt x="93" y="2765"/>
                    <a:pt x="105" y="2765"/>
                  </a:cubicBezTo>
                  <a:cubicBezTo>
                    <a:pt x="121" y="2765"/>
                    <a:pt x="137" y="2755"/>
                    <a:pt x="134" y="2738"/>
                  </a:cubicBezTo>
                  <a:cubicBezTo>
                    <a:pt x="53" y="2231"/>
                    <a:pt x="68" y="1725"/>
                    <a:pt x="224" y="1233"/>
                  </a:cubicBezTo>
                  <a:cubicBezTo>
                    <a:pt x="357" y="813"/>
                    <a:pt x="640" y="459"/>
                    <a:pt x="708" y="20"/>
                  </a:cubicBezTo>
                  <a:cubicBezTo>
                    <a:pt x="709" y="8"/>
                    <a:pt x="70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572875" y="4411500"/>
              <a:ext cx="25850" cy="63850"/>
            </a:xfrm>
            <a:custGeom>
              <a:avLst/>
              <a:gdLst/>
              <a:ahLst/>
              <a:cxnLst/>
              <a:rect l="l" t="t" r="r" b="b"/>
              <a:pathLst>
                <a:path w="1034" h="2554" extrusionOk="0">
                  <a:moveTo>
                    <a:pt x="1005" y="0"/>
                  </a:moveTo>
                  <a:cubicBezTo>
                    <a:pt x="1000" y="0"/>
                    <a:pt x="995" y="3"/>
                    <a:pt x="990" y="8"/>
                  </a:cubicBezTo>
                  <a:cubicBezTo>
                    <a:pt x="416" y="728"/>
                    <a:pt x="72" y="1606"/>
                    <a:pt x="2" y="2525"/>
                  </a:cubicBezTo>
                  <a:cubicBezTo>
                    <a:pt x="1" y="2543"/>
                    <a:pt x="17" y="2554"/>
                    <a:pt x="34" y="2554"/>
                  </a:cubicBezTo>
                  <a:cubicBezTo>
                    <a:pt x="47" y="2554"/>
                    <a:pt x="60" y="2546"/>
                    <a:pt x="62" y="2531"/>
                  </a:cubicBezTo>
                  <a:cubicBezTo>
                    <a:pt x="153" y="1611"/>
                    <a:pt x="469" y="778"/>
                    <a:pt x="1021" y="36"/>
                  </a:cubicBezTo>
                  <a:cubicBezTo>
                    <a:pt x="1033" y="20"/>
                    <a:pt x="1020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4552575" y="4394050"/>
              <a:ext cx="47175" cy="63725"/>
            </a:xfrm>
            <a:custGeom>
              <a:avLst/>
              <a:gdLst/>
              <a:ahLst/>
              <a:cxnLst/>
              <a:rect l="l" t="t" r="r" b="b"/>
              <a:pathLst>
                <a:path w="1887" h="2549" extrusionOk="0">
                  <a:moveTo>
                    <a:pt x="1848" y="0"/>
                  </a:moveTo>
                  <a:cubicBezTo>
                    <a:pt x="1843" y="0"/>
                    <a:pt x="1837" y="2"/>
                    <a:pt x="1832" y="6"/>
                  </a:cubicBezTo>
                  <a:cubicBezTo>
                    <a:pt x="994" y="630"/>
                    <a:pt x="337" y="1508"/>
                    <a:pt x="9" y="2502"/>
                  </a:cubicBezTo>
                  <a:cubicBezTo>
                    <a:pt x="1" y="2528"/>
                    <a:pt x="26" y="2548"/>
                    <a:pt x="50" y="2548"/>
                  </a:cubicBezTo>
                  <a:cubicBezTo>
                    <a:pt x="62" y="2548"/>
                    <a:pt x="74" y="2543"/>
                    <a:pt x="79" y="2529"/>
                  </a:cubicBezTo>
                  <a:cubicBezTo>
                    <a:pt x="467" y="1541"/>
                    <a:pt x="1036" y="725"/>
                    <a:pt x="1862" y="54"/>
                  </a:cubicBezTo>
                  <a:cubicBezTo>
                    <a:pt x="1886" y="35"/>
                    <a:pt x="1871" y="0"/>
                    <a:pt x="1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4549500" y="4386000"/>
              <a:ext cx="51200" cy="66525"/>
            </a:xfrm>
            <a:custGeom>
              <a:avLst/>
              <a:gdLst/>
              <a:ahLst/>
              <a:cxnLst/>
              <a:rect l="l" t="t" r="r" b="b"/>
              <a:pathLst>
                <a:path w="2048" h="2661" extrusionOk="0">
                  <a:moveTo>
                    <a:pt x="2021" y="1"/>
                  </a:moveTo>
                  <a:cubicBezTo>
                    <a:pt x="2017" y="1"/>
                    <a:pt x="2013" y="2"/>
                    <a:pt x="2009" y="5"/>
                  </a:cubicBezTo>
                  <a:cubicBezTo>
                    <a:pt x="1077" y="655"/>
                    <a:pt x="238" y="1460"/>
                    <a:pt x="6" y="2615"/>
                  </a:cubicBezTo>
                  <a:cubicBezTo>
                    <a:pt x="0" y="2643"/>
                    <a:pt x="23" y="2661"/>
                    <a:pt x="45" y="2661"/>
                  </a:cubicBezTo>
                  <a:cubicBezTo>
                    <a:pt x="61" y="2661"/>
                    <a:pt x="76" y="2652"/>
                    <a:pt x="80" y="2632"/>
                  </a:cubicBezTo>
                  <a:cubicBezTo>
                    <a:pt x="309" y="1488"/>
                    <a:pt x="1135" y="712"/>
                    <a:pt x="2031" y="39"/>
                  </a:cubicBezTo>
                  <a:cubicBezTo>
                    <a:pt x="2047" y="26"/>
                    <a:pt x="2037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629625" y="4295025"/>
              <a:ext cx="48675" cy="129325"/>
            </a:xfrm>
            <a:custGeom>
              <a:avLst/>
              <a:gdLst/>
              <a:ahLst/>
              <a:cxnLst/>
              <a:rect l="l" t="t" r="r" b="b"/>
              <a:pathLst>
                <a:path w="1947" h="5173" extrusionOk="0">
                  <a:moveTo>
                    <a:pt x="44" y="0"/>
                  </a:moveTo>
                  <a:cubicBezTo>
                    <a:pt x="16" y="0"/>
                    <a:pt x="1" y="44"/>
                    <a:pt x="30" y="64"/>
                  </a:cubicBezTo>
                  <a:cubicBezTo>
                    <a:pt x="1572" y="1000"/>
                    <a:pt x="1848" y="3535"/>
                    <a:pt x="1821" y="5157"/>
                  </a:cubicBezTo>
                  <a:cubicBezTo>
                    <a:pt x="1821" y="5168"/>
                    <a:pt x="1829" y="5173"/>
                    <a:pt x="1838" y="5173"/>
                  </a:cubicBezTo>
                  <a:cubicBezTo>
                    <a:pt x="1847" y="5173"/>
                    <a:pt x="1856" y="5167"/>
                    <a:pt x="1857" y="5155"/>
                  </a:cubicBezTo>
                  <a:cubicBezTo>
                    <a:pt x="1946" y="3540"/>
                    <a:pt x="1648" y="888"/>
                    <a:pt x="61" y="5"/>
                  </a:cubicBezTo>
                  <a:cubicBezTo>
                    <a:pt x="55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4633550" y="4274275"/>
              <a:ext cx="94050" cy="115300"/>
            </a:xfrm>
            <a:custGeom>
              <a:avLst/>
              <a:gdLst/>
              <a:ahLst/>
              <a:cxnLst/>
              <a:rect l="l" t="t" r="r" b="b"/>
              <a:pathLst>
                <a:path w="3762" h="4612" extrusionOk="0">
                  <a:moveTo>
                    <a:pt x="32" y="1"/>
                  </a:moveTo>
                  <a:cubicBezTo>
                    <a:pt x="14" y="1"/>
                    <a:pt x="0" y="27"/>
                    <a:pt x="17" y="40"/>
                  </a:cubicBezTo>
                  <a:cubicBezTo>
                    <a:pt x="1645" y="1262"/>
                    <a:pt x="2860" y="2722"/>
                    <a:pt x="3687" y="4589"/>
                  </a:cubicBezTo>
                  <a:cubicBezTo>
                    <a:pt x="3693" y="4604"/>
                    <a:pt x="3707" y="4611"/>
                    <a:pt x="3720" y="4611"/>
                  </a:cubicBezTo>
                  <a:cubicBezTo>
                    <a:pt x="3741" y="4611"/>
                    <a:pt x="3762" y="4594"/>
                    <a:pt x="3751" y="4569"/>
                  </a:cubicBezTo>
                  <a:cubicBezTo>
                    <a:pt x="3018" y="2739"/>
                    <a:pt x="1704" y="1076"/>
                    <a:pt x="42" y="4"/>
                  </a:cubicBezTo>
                  <a:cubicBezTo>
                    <a:pt x="39" y="2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715675" y="4314500"/>
              <a:ext cx="40500" cy="48975"/>
            </a:xfrm>
            <a:custGeom>
              <a:avLst/>
              <a:gdLst/>
              <a:ahLst/>
              <a:cxnLst/>
              <a:rect l="l" t="t" r="r" b="b"/>
              <a:pathLst>
                <a:path w="1620" h="1959" extrusionOk="0">
                  <a:moveTo>
                    <a:pt x="48" y="0"/>
                  </a:moveTo>
                  <a:cubicBezTo>
                    <a:pt x="23" y="0"/>
                    <a:pt x="1" y="34"/>
                    <a:pt x="26" y="55"/>
                  </a:cubicBezTo>
                  <a:cubicBezTo>
                    <a:pt x="663" y="597"/>
                    <a:pt x="1166" y="1230"/>
                    <a:pt x="1586" y="1950"/>
                  </a:cubicBezTo>
                  <a:cubicBezTo>
                    <a:pt x="1589" y="1956"/>
                    <a:pt x="1594" y="1958"/>
                    <a:pt x="1598" y="1958"/>
                  </a:cubicBezTo>
                  <a:cubicBezTo>
                    <a:pt x="1609" y="1958"/>
                    <a:pt x="1619" y="1946"/>
                    <a:pt x="1613" y="1934"/>
                  </a:cubicBezTo>
                  <a:cubicBezTo>
                    <a:pt x="1236" y="1189"/>
                    <a:pt x="703" y="549"/>
                    <a:pt x="69" y="9"/>
                  </a:cubicBezTo>
                  <a:cubicBezTo>
                    <a:pt x="62" y="3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641825" y="4256325"/>
              <a:ext cx="32450" cy="25625"/>
            </a:xfrm>
            <a:custGeom>
              <a:avLst/>
              <a:gdLst/>
              <a:ahLst/>
              <a:cxnLst/>
              <a:rect l="l" t="t" r="r" b="b"/>
              <a:pathLst>
                <a:path w="1298" h="1025" extrusionOk="0">
                  <a:moveTo>
                    <a:pt x="55" y="0"/>
                  </a:moveTo>
                  <a:cubicBezTo>
                    <a:pt x="47" y="0"/>
                    <a:pt x="38" y="2"/>
                    <a:pt x="26" y="7"/>
                  </a:cubicBezTo>
                  <a:cubicBezTo>
                    <a:pt x="10" y="13"/>
                    <a:pt x="1" y="27"/>
                    <a:pt x="1" y="43"/>
                  </a:cubicBezTo>
                  <a:cubicBezTo>
                    <a:pt x="26" y="211"/>
                    <a:pt x="319" y="338"/>
                    <a:pt x="447" y="431"/>
                  </a:cubicBezTo>
                  <a:cubicBezTo>
                    <a:pt x="714" y="629"/>
                    <a:pt x="980" y="826"/>
                    <a:pt x="1249" y="1019"/>
                  </a:cubicBezTo>
                  <a:cubicBezTo>
                    <a:pt x="1254" y="1023"/>
                    <a:pt x="1258" y="1024"/>
                    <a:pt x="1263" y="1024"/>
                  </a:cubicBezTo>
                  <a:cubicBezTo>
                    <a:pt x="1282" y="1024"/>
                    <a:pt x="1297" y="1001"/>
                    <a:pt x="1278" y="986"/>
                  </a:cubicBezTo>
                  <a:cubicBezTo>
                    <a:pt x="1070" y="823"/>
                    <a:pt x="860" y="663"/>
                    <a:pt x="649" y="503"/>
                  </a:cubicBezTo>
                  <a:cubicBezTo>
                    <a:pt x="605" y="470"/>
                    <a:pt x="219" y="198"/>
                    <a:pt x="85" y="90"/>
                  </a:cubicBezTo>
                  <a:cubicBezTo>
                    <a:pt x="91" y="87"/>
                    <a:pt x="95" y="82"/>
                    <a:pt x="99" y="77"/>
                  </a:cubicBezTo>
                  <a:lnTo>
                    <a:pt x="105" y="62"/>
                  </a:lnTo>
                  <a:cubicBezTo>
                    <a:pt x="113" y="49"/>
                    <a:pt x="109" y="31"/>
                    <a:pt x="98" y="21"/>
                  </a:cubicBezTo>
                  <a:cubicBezTo>
                    <a:pt x="79" y="8"/>
                    <a:pt x="69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4648800" y="4223275"/>
              <a:ext cx="153450" cy="93400"/>
            </a:xfrm>
            <a:custGeom>
              <a:avLst/>
              <a:gdLst/>
              <a:ahLst/>
              <a:cxnLst/>
              <a:rect l="l" t="t" r="r" b="b"/>
              <a:pathLst>
                <a:path w="6138" h="3736" extrusionOk="0">
                  <a:moveTo>
                    <a:pt x="60" y="0"/>
                  </a:moveTo>
                  <a:cubicBezTo>
                    <a:pt x="15" y="0"/>
                    <a:pt x="0" y="71"/>
                    <a:pt x="50" y="80"/>
                  </a:cubicBezTo>
                  <a:cubicBezTo>
                    <a:pt x="2482" y="548"/>
                    <a:pt x="4555" y="1780"/>
                    <a:pt x="6094" y="3728"/>
                  </a:cubicBezTo>
                  <a:cubicBezTo>
                    <a:pt x="6098" y="3734"/>
                    <a:pt x="6104" y="3736"/>
                    <a:pt x="6109" y="3736"/>
                  </a:cubicBezTo>
                  <a:cubicBezTo>
                    <a:pt x="6124" y="3736"/>
                    <a:pt x="6137" y="3722"/>
                    <a:pt x="6127" y="3707"/>
                  </a:cubicBezTo>
                  <a:cubicBezTo>
                    <a:pt x="4700" y="1741"/>
                    <a:pt x="2474" y="362"/>
                    <a:pt x="67" y="1"/>
                  </a:cubicBezTo>
                  <a:cubicBezTo>
                    <a:pt x="65" y="1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790850" y="4201925"/>
              <a:ext cx="56275" cy="36050"/>
            </a:xfrm>
            <a:custGeom>
              <a:avLst/>
              <a:gdLst/>
              <a:ahLst/>
              <a:cxnLst/>
              <a:rect l="l" t="t" r="r" b="b"/>
              <a:pathLst>
                <a:path w="2251" h="1442" extrusionOk="0">
                  <a:moveTo>
                    <a:pt x="46" y="1"/>
                  </a:moveTo>
                  <a:cubicBezTo>
                    <a:pt x="12" y="1"/>
                    <a:pt x="1" y="60"/>
                    <a:pt x="41" y="72"/>
                  </a:cubicBezTo>
                  <a:cubicBezTo>
                    <a:pt x="880" y="351"/>
                    <a:pt x="1585" y="822"/>
                    <a:pt x="2215" y="1436"/>
                  </a:cubicBezTo>
                  <a:cubicBezTo>
                    <a:pt x="2218" y="1440"/>
                    <a:pt x="2222" y="1441"/>
                    <a:pt x="2226" y="1441"/>
                  </a:cubicBezTo>
                  <a:cubicBezTo>
                    <a:pt x="2239" y="1441"/>
                    <a:pt x="2250" y="1423"/>
                    <a:pt x="2239" y="1410"/>
                  </a:cubicBezTo>
                  <a:cubicBezTo>
                    <a:pt x="1655" y="750"/>
                    <a:pt x="888" y="281"/>
                    <a:pt x="57" y="3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4653350" y="4182375"/>
              <a:ext cx="45675" cy="3875"/>
            </a:xfrm>
            <a:custGeom>
              <a:avLst/>
              <a:gdLst/>
              <a:ahLst/>
              <a:cxnLst/>
              <a:rect l="l" t="t" r="r" b="b"/>
              <a:pathLst>
                <a:path w="1827" h="155" extrusionOk="0">
                  <a:moveTo>
                    <a:pt x="1063" y="1"/>
                  </a:moveTo>
                  <a:cubicBezTo>
                    <a:pt x="722" y="1"/>
                    <a:pt x="381" y="28"/>
                    <a:pt x="44" y="82"/>
                  </a:cubicBezTo>
                  <a:cubicBezTo>
                    <a:pt x="0" y="88"/>
                    <a:pt x="1" y="154"/>
                    <a:pt x="41" y="154"/>
                  </a:cubicBezTo>
                  <a:cubicBezTo>
                    <a:pt x="43" y="154"/>
                    <a:pt x="44" y="154"/>
                    <a:pt x="46" y="154"/>
                  </a:cubicBezTo>
                  <a:cubicBezTo>
                    <a:pt x="420" y="94"/>
                    <a:pt x="798" y="65"/>
                    <a:pt x="1177" y="65"/>
                  </a:cubicBezTo>
                  <a:cubicBezTo>
                    <a:pt x="1383" y="65"/>
                    <a:pt x="1590" y="73"/>
                    <a:pt x="1796" y="91"/>
                  </a:cubicBezTo>
                  <a:cubicBezTo>
                    <a:pt x="1797" y="91"/>
                    <a:pt x="1797" y="91"/>
                    <a:pt x="1797" y="91"/>
                  </a:cubicBezTo>
                  <a:cubicBezTo>
                    <a:pt x="1823" y="91"/>
                    <a:pt x="1826" y="47"/>
                    <a:pt x="1800" y="43"/>
                  </a:cubicBezTo>
                  <a:cubicBezTo>
                    <a:pt x="1555" y="15"/>
                    <a:pt x="1309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654900" y="4141525"/>
              <a:ext cx="200675" cy="37575"/>
            </a:xfrm>
            <a:custGeom>
              <a:avLst/>
              <a:gdLst/>
              <a:ahLst/>
              <a:cxnLst/>
              <a:rect l="l" t="t" r="r" b="b"/>
              <a:pathLst>
                <a:path w="8027" h="1503" extrusionOk="0">
                  <a:moveTo>
                    <a:pt x="3428" y="1"/>
                  </a:moveTo>
                  <a:cubicBezTo>
                    <a:pt x="2383" y="1"/>
                    <a:pt x="1325" y="172"/>
                    <a:pt x="313" y="457"/>
                  </a:cubicBezTo>
                  <a:cubicBezTo>
                    <a:pt x="291" y="462"/>
                    <a:pt x="279" y="484"/>
                    <a:pt x="286" y="504"/>
                  </a:cubicBezTo>
                  <a:cubicBezTo>
                    <a:pt x="211" y="522"/>
                    <a:pt x="134" y="532"/>
                    <a:pt x="56" y="532"/>
                  </a:cubicBezTo>
                  <a:cubicBezTo>
                    <a:pt x="51" y="532"/>
                    <a:pt x="46" y="532"/>
                    <a:pt x="41" y="532"/>
                  </a:cubicBezTo>
                  <a:cubicBezTo>
                    <a:pt x="40" y="532"/>
                    <a:pt x="40" y="532"/>
                    <a:pt x="39" y="532"/>
                  </a:cubicBezTo>
                  <a:cubicBezTo>
                    <a:pt x="1" y="532"/>
                    <a:pt x="4" y="593"/>
                    <a:pt x="42" y="593"/>
                  </a:cubicBezTo>
                  <a:cubicBezTo>
                    <a:pt x="42" y="593"/>
                    <a:pt x="43" y="593"/>
                    <a:pt x="43" y="593"/>
                  </a:cubicBezTo>
                  <a:cubicBezTo>
                    <a:pt x="141" y="590"/>
                    <a:pt x="237" y="572"/>
                    <a:pt x="329" y="536"/>
                  </a:cubicBezTo>
                  <a:cubicBezTo>
                    <a:pt x="331" y="536"/>
                    <a:pt x="333" y="537"/>
                    <a:pt x="335" y="537"/>
                  </a:cubicBezTo>
                  <a:cubicBezTo>
                    <a:pt x="335" y="537"/>
                    <a:pt x="336" y="537"/>
                    <a:pt x="337" y="537"/>
                  </a:cubicBezTo>
                  <a:cubicBezTo>
                    <a:pt x="1351" y="257"/>
                    <a:pt x="2393" y="92"/>
                    <a:pt x="3421" y="92"/>
                  </a:cubicBezTo>
                  <a:cubicBezTo>
                    <a:pt x="5032" y="92"/>
                    <a:pt x="6608" y="497"/>
                    <a:pt x="7985" y="1499"/>
                  </a:cubicBezTo>
                  <a:cubicBezTo>
                    <a:pt x="7988" y="1501"/>
                    <a:pt x="7992" y="1503"/>
                    <a:pt x="7996" y="1503"/>
                  </a:cubicBezTo>
                  <a:cubicBezTo>
                    <a:pt x="8012" y="1503"/>
                    <a:pt x="8026" y="1482"/>
                    <a:pt x="8010" y="1471"/>
                  </a:cubicBezTo>
                  <a:cubicBezTo>
                    <a:pt x="6663" y="418"/>
                    <a:pt x="506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4660150" y="4088900"/>
              <a:ext cx="195025" cy="29850"/>
            </a:xfrm>
            <a:custGeom>
              <a:avLst/>
              <a:gdLst/>
              <a:ahLst/>
              <a:cxnLst/>
              <a:rect l="l" t="t" r="r" b="b"/>
              <a:pathLst>
                <a:path w="7801" h="1194" extrusionOk="0">
                  <a:moveTo>
                    <a:pt x="4409" y="0"/>
                  </a:moveTo>
                  <a:cubicBezTo>
                    <a:pt x="2914" y="0"/>
                    <a:pt x="1369" y="493"/>
                    <a:pt x="37" y="1115"/>
                  </a:cubicBezTo>
                  <a:cubicBezTo>
                    <a:pt x="1" y="1132"/>
                    <a:pt x="23" y="1193"/>
                    <a:pt x="58" y="1193"/>
                  </a:cubicBezTo>
                  <a:cubicBezTo>
                    <a:pt x="62" y="1193"/>
                    <a:pt x="67" y="1192"/>
                    <a:pt x="72" y="1190"/>
                  </a:cubicBezTo>
                  <a:cubicBezTo>
                    <a:pt x="1435" y="560"/>
                    <a:pt x="2916" y="99"/>
                    <a:pt x="4367" y="99"/>
                  </a:cubicBezTo>
                  <a:cubicBezTo>
                    <a:pt x="5547" y="99"/>
                    <a:pt x="6708" y="405"/>
                    <a:pt x="7767" y="1174"/>
                  </a:cubicBezTo>
                  <a:cubicBezTo>
                    <a:pt x="7770" y="1176"/>
                    <a:pt x="7774" y="1177"/>
                    <a:pt x="7777" y="1177"/>
                  </a:cubicBezTo>
                  <a:cubicBezTo>
                    <a:pt x="7790" y="1177"/>
                    <a:pt x="7801" y="1162"/>
                    <a:pt x="7788" y="1151"/>
                  </a:cubicBezTo>
                  <a:cubicBezTo>
                    <a:pt x="6786" y="320"/>
                    <a:pt x="5614" y="0"/>
                    <a:pt x="4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4664250" y="4047275"/>
              <a:ext cx="183325" cy="27700"/>
            </a:xfrm>
            <a:custGeom>
              <a:avLst/>
              <a:gdLst/>
              <a:ahLst/>
              <a:cxnLst/>
              <a:rect l="l" t="t" r="r" b="b"/>
              <a:pathLst>
                <a:path w="7333" h="1108" extrusionOk="0">
                  <a:moveTo>
                    <a:pt x="4210" y="0"/>
                  </a:moveTo>
                  <a:cubicBezTo>
                    <a:pt x="2818" y="0"/>
                    <a:pt x="1424" y="424"/>
                    <a:pt x="48" y="1017"/>
                  </a:cubicBezTo>
                  <a:cubicBezTo>
                    <a:pt x="1" y="1037"/>
                    <a:pt x="16" y="1108"/>
                    <a:pt x="57" y="1108"/>
                  </a:cubicBezTo>
                  <a:cubicBezTo>
                    <a:pt x="63" y="1108"/>
                    <a:pt x="69" y="1106"/>
                    <a:pt x="75" y="1104"/>
                  </a:cubicBezTo>
                  <a:cubicBezTo>
                    <a:pt x="1265" y="590"/>
                    <a:pt x="2462" y="97"/>
                    <a:pt x="3777" y="44"/>
                  </a:cubicBezTo>
                  <a:cubicBezTo>
                    <a:pt x="3866" y="40"/>
                    <a:pt x="3955" y="38"/>
                    <a:pt x="4043" y="38"/>
                  </a:cubicBezTo>
                  <a:cubicBezTo>
                    <a:pt x="5189" y="38"/>
                    <a:pt x="6274" y="339"/>
                    <a:pt x="7307" y="845"/>
                  </a:cubicBezTo>
                  <a:cubicBezTo>
                    <a:pt x="7308" y="845"/>
                    <a:pt x="7309" y="846"/>
                    <a:pt x="7311" y="846"/>
                  </a:cubicBezTo>
                  <a:cubicBezTo>
                    <a:pt x="7324" y="846"/>
                    <a:pt x="7332" y="828"/>
                    <a:pt x="7321" y="817"/>
                  </a:cubicBezTo>
                  <a:cubicBezTo>
                    <a:pt x="6291" y="237"/>
                    <a:pt x="5251" y="0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464625" y="4018400"/>
              <a:ext cx="179425" cy="57625"/>
            </a:xfrm>
            <a:custGeom>
              <a:avLst/>
              <a:gdLst/>
              <a:ahLst/>
              <a:cxnLst/>
              <a:rect l="l" t="t" r="r" b="b"/>
              <a:pathLst>
                <a:path w="7177" h="2305" extrusionOk="0">
                  <a:moveTo>
                    <a:pt x="2515" y="0"/>
                  </a:moveTo>
                  <a:cubicBezTo>
                    <a:pt x="1678" y="0"/>
                    <a:pt x="833" y="173"/>
                    <a:pt x="43" y="525"/>
                  </a:cubicBezTo>
                  <a:cubicBezTo>
                    <a:pt x="1" y="544"/>
                    <a:pt x="14" y="609"/>
                    <a:pt x="52" y="609"/>
                  </a:cubicBezTo>
                  <a:cubicBezTo>
                    <a:pt x="57" y="609"/>
                    <a:pt x="63" y="608"/>
                    <a:pt x="69" y="605"/>
                  </a:cubicBezTo>
                  <a:cubicBezTo>
                    <a:pt x="872" y="262"/>
                    <a:pt x="1688" y="98"/>
                    <a:pt x="2486" y="98"/>
                  </a:cubicBezTo>
                  <a:cubicBezTo>
                    <a:pt x="4232" y="98"/>
                    <a:pt x="5890" y="884"/>
                    <a:pt x="7134" y="2299"/>
                  </a:cubicBezTo>
                  <a:cubicBezTo>
                    <a:pt x="7137" y="2302"/>
                    <a:pt x="7142" y="2304"/>
                    <a:pt x="7146" y="2304"/>
                  </a:cubicBezTo>
                  <a:cubicBezTo>
                    <a:pt x="7160" y="2304"/>
                    <a:pt x="7176" y="2287"/>
                    <a:pt x="7165" y="2272"/>
                  </a:cubicBezTo>
                  <a:cubicBezTo>
                    <a:pt x="6045" y="781"/>
                    <a:pt x="4297" y="0"/>
                    <a:pt x="2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4617575" y="4113550"/>
              <a:ext cx="27825" cy="13050"/>
            </a:xfrm>
            <a:custGeom>
              <a:avLst/>
              <a:gdLst/>
              <a:ahLst/>
              <a:cxnLst/>
              <a:rect l="l" t="t" r="r" b="b"/>
              <a:pathLst>
                <a:path w="1113" h="522" extrusionOk="0">
                  <a:moveTo>
                    <a:pt x="43" y="0"/>
                  </a:moveTo>
                  <a:cubicBezTo>
                    <a:pt x="16" y="0"/>
                    <a:pt x="1" y="40"/>
                    <a:pt x="29" y="57"/>
                  </a:cubicBezTo>
                  <a:cubicBezTo>
                    <a:pt x="353" y="257"/>
                    <a:pt x="715" y="405"/>
                    <a:pt x="1077" y="520"/>
                  </a:cubicBezTo>
                  <a:cubicBezTo>
                    <a:pt x="1080" y="521"/>
                    <a:pt x="1083" y="521"/>
                    <a:pt x="1085" y="521"/>
                  </a:cubicBezTo>
                  <a:cubicBezTo>
                    <a:pt x="1107" y="521"/>
                    <a:pt x="1112" y="484"/>
                    <a:pt x="1087" y="475"/>
                  </a:cubicBezTo>
                  <a:cubicBezTo>
                    <a:pt x="728" y="346"/>
                    <a:pt x="393" y="181"/>
                    <a:pt x="57" y="4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431300" y="4082875"/>
              <a:ext cx="134425" cy="15250"/>
            </a:xfrm>
            <a:custGeom>
              <a:avLst/>
              <a:gdLst/>
              <a:ahLst/>
              <a:cxnLst/>
              <a:rect l="l" t="t" r="r" b="b"/>
              <a:pathLst>
                <a:path w="5377" h="610" extrusionOk="0">
                  <a:moveTo>
                    <a:pt x="3081" y="0"/>
                  </a:moveTo>
                  <a:cubicBezTo>
                    <a:pt x="2066" y="0"/>
                    <a:pt x="1034" y="244"/>
                    <a:pt x="52" y="520"/>
                  </a:cubicBezTo>
                  <a:cubicBezTo>
                    <a:pt x="0" y="535"/>
                    <a:pt x="19" y="610"/>
                    <a:pt x="67" y="610"/>
                  </a:cubicBezTo>
                  <a:cubicBezTo>
                    <a:pt x="71" y="610"/>
                    <a:pt x="76" y="609"/>
                    <a:pt x="80" y="608"/>
                  </a:cubicBezTo>
                  <a:cubicBezTo>
                    <a:pt x="1088" y="340"/>
                    <a:pt x="2109" y="101"/>
                    <a:pt x="3121" y="101"/>
                  </a:cubicBezTo>
                  <a:cubicBezTo>
                    <a:pt x="3865" y="101"/>
                    <a:pt x="4603" y="229"/>
                    <a:pt x="5328" y="569"/>
                  </a:cubicBezTo>
                  <a:cubicBezTo>
                    <a:pt x="5332" y="572"/>
                    <a:pt x="5336" y="573"/>
                    <a:pt x="5340" y="573"/>
                  </a:cubicBezTo>
                  <a:cubicBezTo>
                    <a:pt x="5363" y="573"/>
                    <a:pt x="5377" y="538"/>
                    <a:pt x="5350" y="524"/>
                  </a:cubicBezTo>
                  <a:cubicBezTo>
                    <a:pt x="4624" y="143"/>
                    <a:pt x="3857" y="0"/>
                    <a:pt x="3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601725" y="4146800"/>
              <a:ext cx="40150" cy="13150"/>
            </a:xfrm>
            <a:custGeom>
              <a:avLst/>
              <a:gdLst/>
              <a:ahLst/>
              <a:cxnLst/>
              <a:rect l="l" t="t" r="r" b="b"/>
              <a:pathLst>
                <a:path w="1606" h="526" extrusionOk="0">
                  <a:moveTo>
                    <a:pt x="35" y="1"/>
                  </a:moveTo>
                  <a:cubicBezTo>
                    <a:pt x="6" y="1"/>
                    <a:pt x="1" y="53"/>
                    <a:pt x="31" y="57"/>
                  </a:cubicBezTo>
                  <a:cubicBezTo>
                    <a:pt x="573" y="131"/>
                    <a:pt x="1081" y="278"/>
                    <a:pt x="1570" y="523"/>
                  </a:cubicBezTo>
                  <a:cubicBezTo>
                    <a:pt x="1573" y="525"/>
                    <a:pt x="1576" y="526"/>
                    <a:pt x="1579" y="526"/>
                  </a:cubicBezTo>
                  <a:cubicBezTo>
                    <a:pt x="1596" y="526"/>
                    <a:pt x="1606" y="499"/>
                    <a:pt x="1587" y="490"/>
                  </a:cubicBezTo>
                  <a:cubicBezTo>
                    <a:pt x="1110" y="221"/>
                    <a:pt x="582" y="54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4421600" y="4143025"/>
              <a:ext cx="111975" cy="22175"/>
            </a:xfrm>
            <a:custGeom>
              <a:avLst/>
              <a:gdLst/>
              <a:ahLst/>
              <a:cxnLst/>
              <a:rect l="l" t="t" r="r" b="b"/>
              <a:pathLst>
                <a:path w="4479" h="887" extrusionOk="0">
                  <a:moveTo>
                    <a:pt x="4456" y="1"/>
                  </a:moveTo>
                  <a:cubicBezTo>
                    <a:pt x="2945" y="8"/>
                    <a:pt x="1459" y="290"/>
                    <a:pt x="41" y="810"/>
                  </a:cubicBezTo>
                  <a:cubicBezTo>
                    <a:pt x="1" y="826"/>
                    <a:pt x="14" y="886"/>
                    <a:pt x="51" y="886"/>
                  </a:cubicBezTo>
                  <a:cubicBezTo>
                    <a:pt x="55" y="886"/>
                    <a:pt x="59" y="885"/>
                    <a:pt x="64" y="884"/>
                  </a:cubicBezTo>
                  <a:cubicBezTo>
                    <a:pt x="1494" y="380"/>
                    <a:pt x="2943" y="112"/>
                    <a:pt x="4457" y="37"/>
                  </a:cubicBezTo>
                  <a:cubicBezTo>
                    <a:pt x="4478" y="34"/>
                    <a:pt x="4478" y="2"/>
                    <a:pt x="4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423450" y="4191500"/>
              <a:ext cx="216450" cy="39250"/>
            </a:xfrm>
            <a:custGeom>
              <a:avLst/>
              <a:gdLst/>
              <a:ahLst/>
              <a:cxnLst/>
              <a:rect l="l" t="t" r="r" b="b"/>
              <a:pathLst>
                <a:path w="8658" h="1570" extrusionOk="0">
                  <a:moveTo>
                    <a:pt x="7943" y="1"/>
                  </a:moveTo>
                  <a:cubicBezTo>
                    <a:pt x="7557" y="1"/>
                    <a:pt x="7171" y="22"/>
                    <a:pt x="6791" y="89"/>
                  </a:cubicBezTo>
                  <a:cubicBezTo>
                    <a:pt x="6063" y="217"/>
                    <a:pt x="5402" y="544"/>
                    <a:pt x="4718" y="809"/>
                  </a:cubicBezTo>
                  <a:cubicBezTo>
                    <a:pt x="3561" y="1259"/>
                    <a:pt x="2367" y="1462"/>
                    <a:pt x="1149" y="1462"/>
                  </a:cubicBezTo>
                  <a:cubicBezTo>
                    <a:pt x="787" y="1462"/>
                    <a:pt x="422" y="1444"/>
                    <a:pt x="57" y="1409"/>
                  </a:cubicBezTo>
                  <a:cubicBezTo>
                    <a:pt x="56" y="1409"/>
                    <a:pt x="55" y="1409"/>
                    <a:pt x="53" y="1409"/>
                  </a:cubicBezTo>
                  <a:cubicBezTo>
                    <a:pt x="8" y="1409"/>
                    <a:pt x="1" y="1489"/>
                    <a:pt x="49" y="1496"/>
                  </a:cubicBezTo>
                  <a:cubicBezTo>
                    <a:pt x="441" y="1545"/>
                    <a:pt x="834" y="1569"/>
                    <a:pt x="1227" y="1569"/>
                  </a:cubicBezTo>
                  <a:cubicBezTo>
                    <a:pt x="2203" y="1569"/>
                    <a:pt x="3175" y="1419"/>
                    <a:pt x="4110" y="1123"/>
                  </a:cubicBezTo>
                  <a:cubicBezTo>
                    <a:pt x="4778" y="909"/>
                    <a:pt x="5400" y="585"/>
                    <a:pt x="6063" y="358"/>
                  </a:cubicBezTo>
                  <a:cubicBezTo>
                    <a:pt x="6905" y="72"/>
                    <a:pt x="7757" y="69"/>
                    <a:pt x="8632" y="57"/>
                  </a:cubicBezTo>
                  <a:cubicBezTo>
                    <a:pt x="8657" y="57"/>
                    <a:pt x="8656" y="18"/>
                    <a:pt x="8630" y="18"/>
                  </a:cubicBezTo>
                  <a:cubicBezTo>
                    <a:pt x="8403" y="8"/>
                    <a:pt x="8173" y="1"/>
                    <a:pt x="7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4459100" y="4257750"/>
              <a:ext cx="172150" cy="75550"/>
            </a:xfrm>
            <a:custGeom>
              <a:avLst/>
              <a:gdLst/>
              <a:ahLst/>
              <a:cxnLst/>
              <a:rect l="l" t="t" r="r" b="b"/>
              <a:pathLst>
                <a:path w="6886" h="3022" extrusionOk="0">
                  <a:moveTo>
                    <a:pt x="6867" y="1"/>
                  </a:moveTo>
                  <a:cubicBezTo>
                    <a:pt x="6865" y="1"/>
                    <a:pt x="6864" y="1"/>
                    <a:pt x="6863" y="1"/>
                  </a:cubicBezTo>
                  <a:cubicBezTo>
                    <a:pt x="4354" y="328"/>
                    <a:pt x="2153" y="1653"/>
                    <a:pt x="35" y="2955"/>
                  </a:cubicBezTo>
                  <a:cubicBezTo>
                    <a:pt x="0" y="2975"/>
                    <a:pt x="23" y="3022"/>
                    <a:pt x="55" y="3022"/>
                  </a:cubicBezTo>
                  <a:cubicBezTo>
                    <a:pt x="61" y="3022"/>
                    <a:pt x="67" y="3020"/>
                    <a:pt x="74" y="3016"/>
                  </a:cubicBezTo>
                  <a:cubicBezTo>
                    <a:pt x="2209" y="1713"/>
                    <a:pt x="4362" y="454"/>
                    <a:pt x="6864" y="34"/>
                  </a:cubicBezTo>
                  <a:cubicBezTo>
                    <a:pt x="6884" y="30"/>
                    <a:pt x="6886" y="1"/>
                    <a:pt x="6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490900" y="4324350"/>
              <a:ext cx="119850" cy="79400"/>
            </a:xfrm>
            <a:custGeom>
              <a:avLst/>
              <a:gdLst/>
              <a:ahLst/>
              <a:cxnLst/>
              <a:rect l="l" t="t" r="r" b="b"/>
              <a:pathLst>
                <a:path w="4794" h="3176" extrusionOk="0">
                  <a:moveTo>
                    <a:pt x="4768" y="0"/>
                  </a:moveTo>
                  <a:cubicBezTo>
                    <a:pt x="4766" y="0"/>
                    <a:pt x="4764" y="1"/>
                    <a:pt x="4761" y="1"/>
                  </a:cubicBezTo>
                  <a:cubicBezTo>
                    <a:pt x="2946" y="600"/>
                    <a:pt x="1334" y="1727"/>
                    <a:pt x="27" y="3109"/>
                  </a:cubicBezTo>
                  <a:cubicBezTo>
                    <a:pt x="1" y="3137"/>
                    <a:pt x="28" y="3175"/>
                    <a:pt x="59" y="3175"/>
                  </a:cubicBezTo>
                  <a:cubicBezTo>
                    <a:pt x="68" y="3175"/>
                    <a:pt x="78" y="3172"/>
                    <a:pt x="86" y="3163"/>
                  </a:cubicBezTo>
                  <a:cubicBezTo>
                    <a:pt x="1420" y="1751"/>
                    <a:pt x="2986" y="776"/>
                    <a:pt x="4773" y="37"/>
                  </a:cubicBezTo>
                  <a:cubicBezTo>
                    <a:pt x="4794" y="29"/>
                    <a:pt x="4787" y="0"/>
                    <a:pt x="4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4618800" y="4341100"/>
              <a:ext cx="53850" cy="92325"/>
            </a:xfrm>
            <a:custGeom>
              <a:avLst/>
              <a:gdLst/>
              <a:ahLst/>
              <a:cxnLst/>
              <a:rect l="l" t="t" r="r" b="b"/>
              <a:pathLst>
                <a:path w="2154" h="3693" extrusionOk="0">
                  <a:moveTo>
                    <a:pt x="28" y="0"/>
                  </a:moveTo>
                  <a:cubicBezTo>
                    <a:pt x="10" y="0"/>
                    <a:pt x="1" y="29"/>
                    <a:pt x="19" y="41"/>
                  </a:cubicBezTo>
                  <a:cubicBezTo>
                    <a:pt x="1152" y="817"/>
                    <a:pt x="2059" y="2241"/>
                    <a:pt x="1702" y="3666"/>
                  </a:cubicBezTo>
                  <a:cubicBezTo>
                    <a:pt x="1698" y="3683"/>
                    <a:pt x="1711" y="3693"/>
                    <a:pt x="1724" y="3693"/>
                  </a:cubicBezTo>
                  <a:cubicBezTo>
                    <a:pt x="1734" y="3693"/>
                    <a:pt x="1744" y="3687"/>
                    <a:pt x="1747" y="3675"/>
                  </a:cubicBezTo>
                  <a:cubicBezTo>
                    <a:pt x="2154" y="2277"/>
                    <a:pt x="1206" y="720"/>
                    <a:pt x="39" y="4"/>
                  </a:cubicBezTo>
                  <a:cubicBezTo>
                    <a:pt x="35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4612975" y="4363950"/>
              <a:ext cx="47775" cy="73050"/>
            </a:xfrm>
            <a:custGeom>
              <a:avLst/>
              <a:gdLst/>
              <a:ahLst/>
              <a:cxnLst/>
              <a:rect l="l" t="t" r="r" b="b"/>
              <a:pathLst>
                <a:path w="1911" h="2922" extrusionOk="0">
                  <a:moveTo>
                    <a:pt x="45" y="0"/>
                  </a:moveTo>
                  <a:cubicBezTo>
                    <a:pt x="18" y="0"/>
                    <a:pt x="0" y="41"/>
                    <a:pt x="31" y="55"/>
                  </a:cubicBezTo>
                  <a:cubicBezTo>
                    <a:pt x="1165" y="579"/>
                    <a:pt x="1787" y="1675"/>
                    <a:pt x="1775" y="2908"/>
                  </a:cubicBezTo>
                  <a:cubicBezTo>
                    <a:pt x="1775" y="2917"/>
                    <a:pt x="1781" y="2922"/>
                    <a:pt x="1788" y="2922"/>
                  </a:cubicBezTo>
                  <a:cubicBezTo>
                    <a:pt x="1796" y="2922"/>
                    <a:pt x="1803" y="2917"/>
                    <a:pt x="1804" y="2908"/>
                  </a:cubicBezTo>
                  <a:cubicBezTo>
                    <a:pt x="1911" y="1666"/>
                    <a:pt x="1175" y="516"/>
                    <a:pt x="59" y="3"/>
                  </a:cubicBezTo>
                  <a:cubicBezTo>
                    <a:pt x="54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4609975" y="4380625"/>
              <a:ext cx="37800" cy="63025"/>
            </a:xfrm>
            <a:custGeom>
              <a:avLst/>
              <a:gdLst/>
              <a:ahLst/>
              <a:cxnLst/>
              <a:rect l="l" t="t" r="r" b="b"/>
              <a:pathLst>
                <a:path w="1512" h="2521" extrusionOk="0">
                  <a:moveTo>
                    <a:pt x="25" y="0"/>
                  </a:moveTo>
                  <a:cubicBezTo>
                    <a:pt x="12" y="0"/>
                    <a:pt x="0" y="20"/>
                    <a:pt x="12" y="34"/>
                  </a:cubicBezTo>
                  <a:cubicBezTo>
                    <a:pt x="661" y="768"/>
                    <a:pt x="1148" y="1564"/>
                    <a:pt x="1448" y="2501"/>
                  </a:cubicBezTo>
                  <a:cubicBezTo>
                    <a:pt x="1453" y="2515"/>
                    <a:pt x="1464" y="2520"/>
                    <a:pt x="1475" y="2520"/>
                  </a:cubicBezTo>
                  <a:cubicBezTo>
                    <a:pt x="1493" y="2520"/>
                    <a:pt x="1511" y="2505"/>
                    <a:pt x="1504" y="2483"/>
                  </a:cubicBezTo>
                  <a:cubicBezTo>
                    <a:pt x="1207" y="1555"/>
                    <a:pt x="724" y="702"/>
                    <a:pt x="37" y="5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4632350" y="4290775"/>
              <a:ext cx="59725" cy="122675"/>
            </a:xfrm>
            <a:custGeom>
              <a:avLst/>
              <a:gdLst/>
              <a:ahLst/>
              <a:cxnLst/>
              <a:rect l="l" t="t" r="r" b="b"/>
              <a:pathLst>
                <a:path w="2389" h="4907" extrusionOk="0">
                  <a:moveTo>
                    <a:pt x="26" y="0"/>
                  </a:moveTo>
                  <a:cubicBezTo>
                    <a:pt x="11" y="0"/>
                    <a:pt x="1" y="23"/>
                    <a:pt x="18" y="31"/>
                  </a:cubicBezTo>
                  <a:cubicBezTo>
                    <a:pt x="1877" y="966"/>
                    <a:pt x="2285" y="2959"/>
                    <a:pt x="2245" y="4877"/>
                  </a:cubicBezTo>
                  <a:cubicBezTo>
                    <a:pt x="2245" y="4897"/>
                    <a:pt x="2260" y="4906"/>
                    <a:pt x="2275" y="4906"/>
                  </a:cubicBezTo>
                  <a:cubicBezTo>
                    <a:pt x="2291" y="4906"/>
                    <a:pt x="2308" y="4895"/>
                    <a:pt x="2309" y="4874"/>
                  </a:cubicBezTo>
                  <a:cubicBezTo>
                    <a:pt x="2388" y="3017"/>
                    <a:pt x="1945" y="798"/>
                    <a:pt x="33" y="1"/>
                  </a:cubicBezTo>
                  <a:cubicBezTo>
                    <a:pt x="31" y="0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4636275" y="4270050"/>
              <a:ext cx="98000" cy="112200"/>
            </a:xfrm>
            <a:custGeom>
              <a:avLst/>
              <a:gdLst/>
              <a:ahLst/>
              <a:cxnLst/>
              <a:rect l="l" t="t" r="r" b="b"/>
              <a:pathLst>
                <a:path w="3920" h="4488" extrusionOk="0">
                  <a:moveTo>
                    <a:pt x="40" y="1"/>
                  </a:moveTo>
                  <a:cubicBezTo>
                    <a:pt x="18" y="1"/>
                    <a:pt x="0" y="35"/>
                    <a:pt x="21" y="50"/>
                  </a:cubicBezTo>
                  <a:cubicBezTo>
                    <a:pt x="1671" y="1205"/>
                    <a:pt x="2931" y="2699"/>
                    <a:pt x="3870" y="4477"/>
                  </a:cubicBezTo>
                  <a:cubicBezTo>
                    <a:pt x="3874" y="4484"/>
                    <a:pt x="3881" y="4488"/>
                    <a:pt x="3888" y="4488"/>
                  </a:cubicBezTo>
                  <a:cubicBezTo>
                    <a:pt x="3903" y="4488"/>
                    <a:pt x="3919" y="4469"/>
                    <a:pt x="3910" y="4450"/>
                  </a:cubicBezTo>
                  <a:cubicBezTo>
                    <a:pt x="3045" y="2652"/>
                    <a:pt x="1690" y="1136"/>
                    <a:pt x="53" y="5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4721875" y="4311700"/>
              <a:ext cx="41275" cy="44825"/>
            </a:xfrm>
            <a:custGeom>
              <a:avLst/>
              <a:gdLst/>
              <a:ahLst/>
              <a:cxnLst/>
              <a:rect l="l" t="t" r="r" b="b"/>
              <a:pathLst>
                <a:path w="1651" h="1793" extrusionOk="0">
                  <a:moveTo>
                    <a:pt x="39" y="1"/>
                  </a:moveTo>
                  <a:cubicBezTo>
                    <a:pt x="18" y="1"/>
                    <a:pt x="1" y="30"/>
                    <a:pt x="19" y="50"/>
                  </a:cubicBezTo>
                  <a:cubicBezTo>
                    <a:pt x="277" y="317"/>
                    <a:pt x="539" y="577"/>
                    <a:pt x="799" y="838"/>
                  </a:cubicBezTo>
                  <a:cubicBezTo>
                    <a:pt x="1070" y="1109"/>
                    <a:pt x="1494" y="1405"/>
                    <a:pt x="1602" y="1777"/>
                  </a:cubicBezTo>
                  <a:cubicBezTo>
                    <a:pt x="1606" y="1788"/>
                    <a:pt x="1614" y="1792"/>
                    <a:pt x="1623" y="1792"/>
                  </a:cubicBezTo>
                  <a:cubicBezTo>
                    <a:pt x="1636" y="1792"/>
                    <a:pt x="1650" y="1781"/>
                    <a:pt x="1646" y="1764"/>
                  </a:cubicBezTo>
                  <a:cubicBezTo>
                    <a:pt x="1568" y="1453"/>
                    <a:pt x="1280" y="1240"/>
                    <a:pt x="1062" y="1019"/>
                  </a:cubicBezTo>
                  <a:cubicBezTo>
                    <a:pt x="729" y="681"/>
                    <a:pt x="395" y="342"/>
                    <a:pt x="57" y="9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4643600" y="4250200"/>
              <a:ext cx="34925" cy="21950"/>
            </a:xfrm>
            <a:custGeom>
              <a:avLst/>
              <a:gdLst/>
              <a:ahLst/>
              <a:cxnLst/>
              <a:rect l="l" t="t" r="r" b="b"/>
              <a:pathLst>
                <a:path w="1397" h="878" extrusionOk="0">
                  <a:moveTo>
                    <a:pt x="44" y="0"/>
                  </a:moveTo>
                  <a:cubicBezTo>
                    <a:pt x="21" y="0"/>
                    <a:pt x="1" y="35"/>
                    <a:pt x="23" y="52"/>
                  </a:cubicBezTo>
                  <a:cubicBezTo>
                    <a:pt x="439" y="366"/>
                    <a:pt x="897" y="635"/>
                    <a:pt x="1359" y="875"/>
                  </a:cubicBezTo>
                  <a:cubicBezTo>
                    <a:pt x="1362" y="876"/>
                    <a:pt x="1365" y="877"/>
                    <a:pt x="1368" y="877"/>
                  </a:cubicBezTo>
                  <a:cubicBezTo>
                    <a:pt x="1386" y="877"/>
                    <a:pt x="1396" y="851"/>
                    <a:pt x="1378" y="839"/>
                  </a:cubicBezTo>
                  <a:cubicBezTo>
                    <a:pt x="925" y="579"/>
                    <a:pt x="493" y="292"/>
                    <a:pt x="56" y="4"/>
                  </a:cubicBezTo>
                  <a:cubicBezTo>
                    <a:pt x="52" y="1"/>
                    <a:pt x="48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641800" y="4233225"/>
              <a:ext cx="153325" cy="90550"/>
            </a:xfrm>
            <a:custGeom>
              <a:avLst/>
              <a:gdLst/>
              <a:ahLst/>
              <a:cxnLst/>
              <a:rect l="l" t="t" r="r" b="b"/>
              <a:pathLst>
                <a:path w="6133" h="3622" extrusionOk="0">
                  <a:moveTo>
                    <a:pt x="52" y="0"/>
                  </a:moveTo>
                  <a:cubicBezTo>
                    <a:pt x="12" y="0"/>
                    <a:pt x="0" y="65"/>
                    <a:pt x="46" y="76"/>
                  </a:cubicBezTo>
                  <a:cubicBezTo>
                    <a:pt x="2412" y="623"/>
                    <a:pt x="4439" y="1863"/>
                    <a:pt x="6103" y="3617"/>
                  </a:cubicBezTo>
                  <a:cubicBezTo>
                    <a:pt x="6106" y="3620"/>
                    <a:pt x="6109" y="3622"/>
                    <a:pt x="6112" y="3622"/>
                  </a:cubicBezTo>
                  <a:cubicBezTo>
                    <a:pt x="6123" y="3622"/>
                    <a:pt x="6132" y="3606"/>
                    <a:pt x="6123" y="3594"/>
                  </a:cubicBezTo>
                  <a:cubicBezTo>
                    <a:pt x="4563" y="1765"/>
                    <a:pt x="2396" y="532"/>
                    <a:pt x="62" y="2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4759600" y="4230025"/>
              <a:ext cx="65350" cy="53450"/>
            </a:xfrm>
            <a:custGeom>
              <a:avLst/>
              <a:gdLst/>
              <a:ahLst/>
              <a:cxnLst/>
              <a:rect l="l" t="t" r="r" b="b"/>
              <a:pathLst>
                <a:path w="2614" h="2138" extrusionOk="0">
                  <a:moveTo>
                    <a:pt x="51" y="1"/>
                  </a:moveTo>
                  <a:cubicBezTo>
                    <a:pt x="20" y="1"/>
                    <a:pt x="0" y="50"/>
                    <a:pt x="35" y="70"/>
                  </a:cubicBezTo>
                  <a:cubicBezTo>
                    <a:pt x="1011" y="604"/>
                    <a:pt x="1784" y="1373"/>
                    <a:pt x="2584" y="2134"/>
                  </a:cubicBezTo>
                  <a:cubicBezTo>
                    <a:pt x="2588" y="2137"/>
                    <a:pt x="2591" y="2138"/>
                    <a:pt x="2594" y="2138"/>
                  </a:cubicBezTo>
                  <a:cubicBezTo>
                    <a:pt x="2605" y="2138"/>
                    <a:pt x="2614" y="2123"/>
                    <a:pt x="2604" y="2113"/>
                  </a:cubicBezTo>
                  <a:cubicBezTo>
                    <a:pt x="1846" y="1311"/>
                    <a:pt x="1041" y="540"/>
                    <a:pt x="68" y="6"/>
                  </a:cubicBezTo>
                  <a:cubicBezTo>
                    <a:pt x="62" y="2"/>
                    <a:pt x="56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652775" y="4201275"/>
              <a:ext cx="59850" cy="19750"/>
            </a:xfrm>
            <a:custGeom>
              <a:avLst/>
              <a:gdLst/>
              <a:ahLst/>
              <a:cxnLst/>
              <a:rect l="l" t="t" r="r" b="b"/>
              <a:pathLst>
                <a:path w="2394" h="790" extrusionOk="0">
                  <a:moveTo>
                    <a:pt x="44" y="0"/>
                  </a:moveTo>
                  <a:cubicBezTo>
                    <a:pt x="33" y="0"/>
                    <a:pt x="23" y="6"/>
                    <a:pt x="17" y="15"/>
                  </a:cubicBezTo>
                  <a:lnTo>
                    <a:pt x="7" y="39"/>
                  </a:lnTo>
                  <a:cubicBezTo>
                    <a:pt x="0" y="51"/>
                    <a:pt x="3" y="66"/>
                    <a:pt x="13" y="75"/>
                  </a:cubicBezTo>
                  <a:cubicBezTo>
                    <a:pt x="79" y="149"/>
                    <a:pt x="219" y="126"/>
                    <a:pt x="311" y="142"/>
                  </a:cubicBezTo>
                  <a:cubicBezTo>
                    <a:pt x="532" y="181"/>
                    <a:pt x="752" y="229"/>
                    <a:pt x="970" y="285"/>
                  </a:cubicBezTo>
                  <a:cubicBezTo>
                    <a:pt x="1447" y="410"/>
                    <a:pt x="1909" y="584"/>
                    <a:pt x="2358" y="788"/>
                  </a:cubicBezTo>
                  <a:cubicBezTo>
                    <a:pt x="2361" y="789"/>
                    <a:pt x="2363" y="789"/>
                    <a:pt x="2366" y="789"/>
                  </a:cubicBezTo>
                  <a:cubicBezTo>
                    <a:pt x="2383" y="789"/>
                    <a:pt x="2394" y="765"/>
                    <a:pt x="2375" y="756"/>
                  </a:cubicBezTo>
                  <a:cubicBezTo>
                    <a:pt x="2031" y="584"/>
                    <a:pt x="1674" y="438"/>
                    <a:pt x="1307" y="322"/>
                  </a:cubicBezTo>
                  <a:cubicBezTo>
                    <a:pt x="1215" y="293"/>
                    <a:pt x="318" y="105"/>
                    <a:pt x="96" y="71"/>
                  </a:cubicBezTo>
                  <a:cubicBezTo>
                    <a:pt x="99" y="69"/>
                    <a:pt x="100" y="63"/>
                    <a:pt x="99" y="59"/>
                  </a:cubicBezTo>
                  <a:cubicBezTo>
                    <a:pt x="97" y="51"/>
                    <a:pt x="96" y="42"/>
                    <a:pt x="95" y="34"/>
                  </a:cubicBezTo>
                  <a:cubicBezTo>
                    <a:pt x="95" y="22"/>
                    <a:pt x="85" y="11"/>
                    <a:pt x="73" y="9"/>
                  </a:cubicBezTo>
                  <a:lnTo>
                    <a:pt x="49" y="1"/>
                  </a:lnTo>
                  <a:cubicBezTo>
                    <a:pt x="47" y="0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774600" y="4227700"/>
              <a:ext cx="54500" cy="47350"/>
            </a:xfrm>
            <a:custGeom>
              <a:avLst/>
              <a:gdLst/>
              <a:ahLst/>
              <a:cxnLst/>
              <a:rect l="l" t="t" r="r" b="b"/>
              <a:pathLst>
                <a:path w="2180" h="1894" extrusionOk="0">
                  <a:moveTo>
                    <a:pt x="42" y="0"/>
                  </a:moveTo>
                  <a:cubicBezTo>
                    <a:pt x="16" y="0"/>
                    <a:pt x="0" y="42"/>
                    <a:pt x="28" y="61"/>
                  </a:cubicBezTo>
                  <a:cubicBezTo>
                    <a:pt x="814" y="585"/>
                    <a:pt x="1503" y="1195"/>
                    <a:pt x="2142" y="1888"/>
                  </a:cubicBezTo>
                  <a:cubicBezTo>
                    <a:pt x="2145" y="1892"/>
                    <a:pt x="2149" y="1894"/>
                    <a:pt x="2153" y="1894"/>
                  </a:cubicBezTo>
                  <a:cubicBezTo>
                    <a:pt x="2166" y="1894"/>
                    <a:pt x="2180" y="1878"/>
                    <a:pt x="2170" y="1866"/>
                  </a:cubicBezTo>
                  <a:cubicBezTo>
                    <a:pt x="1564" y="1142"/>
                    <a:pt x="846" y="521"/>
                    <a:pt x="57" y="5"/>
                  </a:cubicBezTo>
                  <a:cubicBezTo>
                    <a:pt x="52" y="2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4652400" y="4196700"/>
              <a:ext cx="51000" cy="12425"/>
            </a:xfrm>
            <a:custGeom>
              <a:avLst/>
              <a:gdLst/>
              <a:ahLst/>
              <a:cxnLst/>
              <a:rect l="l" t="t" r="r" b="b"/>
              <a:pathLst>
                <a:path w="2040" h="497" extrusionOk="0">
                  <a:moveTo>
                    <a:pt x="41" y="1"/>
                  </a:moveTo>
                  <a:cubicBezTo>
                    <a:pt x="10" y="1"/>
                    <a:pt x="0" y="49"/>
                    <a:pt x="32" y="53"/>
                  </a:cubicBezTo>
                  <a:cubicBezTo>
                    <a:pt x="710" y="124"/>
                    <a:pt x="1362" y="278"/>
                    <a:pt x="2008" y="496"/>
                  </a:cubicBezTo>
                  <a:cubicBezTo>
                    <a:pt x="2010" y="497"/>
                    <a:pt x="2012" y="497"/>
                    <a:pt x="2014" y="497"/>
                  </a:cubicBezTo>
                  <a:cubicBezTo>
                    <a:pt x="2034" y="497"/>
                    <a:pt x="2040" y="462"/>
                    <a:pt x="2017" y="453"/>
                  </a:cubicBezTo>
                  <a:cubicBezTo>
                    <a:pt x="1379" y="220"/>
                    <a:pt x="718" y="76"/>
                    <a:pt x="44" y="1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786125" y="4190075"/>
              <a:ext cx="64100" cy="33400"/>
            </a:xfrm>
            <a:custGeom>
              <a:avLst/>
              <a:gdLst/>
              <a:ahLst/>
              <a:cxnLst/>
              <a:rect l="l" t="t" r="r" b="b"/>
              <a:pathLst>
                <a:path w="2564" h="1336" extrusionOk="0">
                  <a:moveTo>
                    <a:pt x="41" y="0"/>
                  </a:moveTo>
                  <a:cubicBezTo>
                    <a:pt x="9" y="0"/>
                    <a:pt x="0" y="54"/>
                    <a:pt x="37" y="66"/>
                  </a:cubicBezTo>
                  <a:cubicBezTo>
                    <a:pt x="874" y="345"/>
                    <a:pt x="1913" y="663"/>
                    <a:pt x="2528" y="1332"/>
                  </a:cubicBezTo>
                  <a:cubicBezTo>
                    <a:pt x="2531" y="1335"/>
                    <a:pt x="2534" y="1336"/>
                    <a:pt x="2538" y="1336"/>
                  </a:cubicBezTo>
                  <a:cubicBezTo>
                    <a:pt x="2550" y="1336"/>
                    <a:pt x="2564" y="1320"/>
                    <a:pt x="2554" y="1309"/>
                  </a:cubicBezTo>
                  <a:cubicBezTo>
                    <a:pt x="1965" y="599"/>
                    <a:pt x="897" y="286"/>
                    <a:pt x="51" y="2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4655400" y="4175150"/>
              <a:ext cx="49575" cy="1575"/>
            </a:xfrm>
            <a:custGeom>
              <a:avLst/>
              <a:gdLst/>
              <a:ahLst/>
              <a:cxnLst/>
              <a:rect l="l" t="t" r="r" b="b"/>
              <a:pathLst>
                <a:path w="1983" h="63" extrusionOk="0">
                  <a:moveTo>
                    <a:pt x="41" y="0"/>
                  </a:moveTo>
                  <a:cubicBezTo>
                    <a:pt x="0" y="0"/>
                    <a:pt x="3" y="63"/>
                    <a:pt x="42" y="63"/>
                  </a:cubicBezTo>
                  <a:cubicBezTo>
                    <a:pt x="679" y="62"/>
                    <a:pt x="1318" y="63"/>
                    <a:pt x="1956" y="55"/>
                  </a:cubicBezTo>
                  <a:cubicBezTo>
                    <a:pt x="1982" y="54"/>
                    <a:pt x="1981" y="15"/>
                    <a:pt x="1954" y="15"/>
                  </a:cubicBezTo>
                  <a:cubicBezTo>
                    <a:pt x="1317" y="4"/>
                    <a:pt x="678" y="4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655425" y="4161350"/>
              <a:ext cx="197750" cy="40425"/>
            </a:xfrm>
            <a:custGeom>
              <a:avLst/>
              <a:gdLst/>
              <a:ahLst/>
              <a:cxnLst/>
              <a:rect l="l" t="t" r="r" b="b"/>
              <a:pathLst>
                <a:path w="7910" h="1617" extrusionOk="0">
                  <a:moveTo>
                    <a:pt x="2604" y="0"/>
                  </a:moveTo>
                  <a:cubicBezTo>
                    <a:pt x="1744" y="0"/>
                    <a:pt x="882" y="112"/>
                    <a:pt x="42" y="338"/>
                  </a:cubicBezTo>
                  <a:cubicBezTo>
                    <a:pt x="0" y="349"/>
                    <a:pt x="15" y="407"/>
                    <a:pt x="53" y="407"/>
                  </a:cubicBezTo>
                  <a:cubicBezTo>
                    <a:pt x="56" y="407"/>
                    <a:pt x="60" y="407"/>
                    <a:pt x="64" y="406"/>
                  </a:cubicBezTo>
                  <a:cubicBezTo>
                    <a:pt x="895" y="183"/>
                    <a:pt x="1736" y="75"/>
                    <a:pt x="2571" y="75"/>
                  </a:cubicBezTo>
                  <a:cubicBezTo>
                    <a:pt x="4428" y="75"/>
                    <a:pt x="6255" y="609"/>
                    <a:pt x="7873" y="1614"/>
                  </a:cubicBezTo>
                  <a:cubicBezTo>
                    <a:pt x="7877" y="1616"/>
                    <a:pt x="7880" y="1617"/>
                    <a:pt x="7883" y="1617"/>
                  </a:cubicBezTo>
                  <a:cubicBezTo>
                    <a:pt x="7900" y="1617"/>
                    <a:pt x="7910" y="1590"/>
                    <a:pt x="7892" y="1578"/>
                  </a:cubicBezTo>
                  <a:cubicBezTo>
                    <a:pt x="6315" y="528"/>
                    <a:pt x="4467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4660500" y="4128500"/>
              <a:ext cx="193750" cy="31350"/>
            </a:xfrm>
            <a:custGeom>
              <a:avLst/>
              <a:gdLst/>
              <a:ahLst/>
              <a:cxnLst/>
              <a:rect l="l" t="t" r="r" b="b"/>
              <a:pathLst>
                <a:path w="7750" h="1254" extrusionOk="0">
                  <a:moveTo>
                    <a:pt x="2699" y="1"/>
                  </a:moveTo>
                  <a:cubicBezTo>
                    <a:pt x="1812" y="1"/>
                    <a:pt x="921" y="106"/>
                    <a:pt x="47" y="317"/>
                  </a:cubicBezTo>
                  <a:cubicBezTo>
                    <a:pt x="0" y="328"/>
                    <a:pt x="17" y="394"/>
                    <a:pt x="61" y="394"/>
                  </a:cubicBezTo>
                  <a:cubicBezTo>
                    <a:pt x="64" y="394"/>
                    <a:pt x="68" y="393"/>
                    <a:pt x="71" y="393"/>
                  </a:cubicBezTo>
                  <a:cubicBezTo>
                    <a:pt x="944" y="180"/>
                    <a:pt x="1825" y="76"/>
                    <a:pt x="2702" y="76"/>
                  </a:cubicBezTo>
                  <a:cubicBezTo>
                    <a:pt x="4426" y="76"/>
                    <a:pt x="6132" y="479"/>
                    <a:pt x="7717" y="1253"/>
                  </a:cubicBezTo>
                  <a:cubicBezTo>
                    <a:pt x="7719" y="1254"/>
                    <a:pt x="7721" y="1254"/>
                    <a:pt x="7723" y="1254"/>
                  </a:cubicBezTo>
                  <a:cubicBezTo>
                    <a:pt x="7739" y="1254"/>
                    <a:pt x="7749" y="1231"/>
                    <a:pt x="7734" y="1219"/>
                  </a:cubicBezTo>
                  <a:cubicBezTo>
                    <a:pt x="6166" y="406"/>
                    <a:pt x="4438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4656700" y="4124400"/>
              <a:ext cx="200050" cy="24875"/>
            </a:xfrm>
            <a:custGeom>
              <a:avLst/>
              <a:gdLst/>
              <a:ahLst/>
              <a:cxnLst/>
              <a:rect l="l" t="t" r="r" b="b"/>
              <a:pathLst>
                <a:path w="8002" h="995" extrusionOk="0">
                  <a:moveTo>
                    <a:pt x="2532" y="0"/>
                  </a:moveTo>
                  <a:cubicBezTo>
                    <a:pt x="1701" y="0"/>
                    <a:pt x="869" y="65"/>
                    <a:pt x="45" y="194"/>
                  </a:cubicBezTo>
                  <a:cubicBezTo>
                    <a:pt x="1" y="200"/>
                    <a:pt x="0" y="268"/>
                    <a:pt x="41" y="268"/>
                  </a:cubicBezTo>
                  <a:cubicBezTo>
                    <a:pt x="43" y="268"/>
                    <a:pt x="45" y="268"/>
                    <a:pt x="47" y="267"/>
                  </a:cubicBezTo>
                  <a:cubicBezTo>
                    <a:pt x="871" y="148"/>
                    <a:pt x="1692" y="88"/>
                    <a:pt x="2508" y="88"/>
                  </a:cubicBezTo>
                  <a:cubicBezTo>
                    <a:pt x="4360" y="88"/>
                    <a:pt x="6189" y="393"/>
                    <a:pt x="7977" y="994"/>
                  </a:cubicBezTo>
                  <a:cubicBezTo>
                    <a:pt x="7979" y="995"/>
                    <a:pt x="7980" y="995"/>
                    <a:pt x="7982" y="995"/>
                  </a:cubicBezTo>
                  <a:cubicBezTo>
                    <a:pt x="7998" y="995"/>
                    <a:pt x="8002" y="968"/>
                    <a:pt x="7983" y="962"/>
                  </a:cubicBezTo>
                  <a:cubicBezTo>
                    <a:pt x="6237" y="321"/>
                    <a:pt x="4386" y="0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663900" y="4074350"/>
              <a:ext cx="188425" cy="23750"/>
            </a:xfrm>
            <a:custGeom>
              <a:avLst/>
              <a:gdLst/>
              <a:ahLst/>
              <a:cxnLst/>
              <a:rect l="l" t="t" r="r" b="b"/>
              <a:pathLst>
                <a:path w="7537" h="950" extrusionOk="0">
                  <a:moveTo>
                    <a:pt x="3445" y="0"/>
                  </a:moveTo>
                  <a:cubicBezTo>
                    <a:pt x="2287" y="0"/>
                    <a:pt x="1128" y="211"/>
                    <a:pt x="41" y="636"/>
                  </a:cubicBezTo>
                  <a:cubicBezTo>
                    <a:pt x="1" y="651"/>
                    <a:pt x="13" y="710"/>
                    <a:pt x="49" y="710"/>
                  </a:cubicBezTo>
                  <a:cubicBezTo>
                    <a:pt x="53" y="710"/>
                    <a:pt x="57" y="709"/>
                    <a:pt x="62" y="708"/>
                  </a:cubicBezTo>
                  <a:cubicBezTo>
                    <a:pt x="1191" y="298"/>
                    <a:pt x="2346" y="93"/>
                    <a:pt x="3498" y="93"/>
                  </a:cubicBezTo>
                  <a:cubicBezTo>
                    <a:pt x="4855" y="93"/>
                    <a:pt x="6207" y="378"/>
                    <a:pt x="7503" y="948"/>
                  </a:cubicBezTo>
                  <a:cubicBezTo>
                    <a:pt x="7506" y="949"/>
                    <a:pt x="7509" y="949"/>
                    <a:pt x="7511" y="949"/>
                  </a:cubicBezTo>
                  <a:cubicBezTo>
                    <a:pt x="7527" y="949"/>
                    <a:pt x="7537" y="926"/>
                    <a:pt x="7519" y="917"/>
                  </a:cubicBezTo>
                  <a:cubicBezTo>
                    <a:pt x="6247" y="308"/>
                    <a:pt x="4847" y="0"/>
                    <a:pt x="3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662300" y="4029150"/>
              <a:ext cx="164725" cy="33625"/>
            </a:xfrm>
            <a:custGeom>
              <a:avLst/>
              <a:gdLst/>
              <a:ahLst/>
              <a:cxnLst/>
              <a:rect l="l" t="t" r="r" b="b"/>
              <a:pathLst>
                <a:path w="6589" h="1345" extrusionOk="0">
                  <a:moveTo>
                    <a:pt x="4524" y="1"/>
                  </a:moveTo>
                  <a:cubicBezTo>
                    <a:pt x="4154" y="1"/>
                    <a:pt x="3783" y="33"/>
                    <a:pt x="3415" y="98"/>
                  </a:cubicBezTo>
                  <a:cubicBezTo>
                    <a:pt x="2928" y="183"/>
                    <a:pt x="2452" y="323"/>
                    <a:pt x="1997" y="517"/>
                  </a:cubicBezTo>
                  <a:cubicBezTo>
                    <a:pt x="1346" y="794"/>
                    <a:pt x="785" y="1237"/>
                    <a:pt x="49" y="1270"/>
                  </a:cubicBezTo>
                  <a:cubicBezTo>
                    <a:pt x="1" y="1273"/>
                    <a:pt x="3" y="1345"/>
                    <a:pt x="50" y="1345"/>
                  </a:cubicBezTo>
                  <a:cubicBezTo>
                    <a:pt x="50" y="1345"/>
                    <a:pt x="51" y="1345"/>
                    <a:pt x="51" y="1345"/>
                  </a:cubicBezTo>
                  <a:cubicBezTo>
                    <a:pt x="1090" y="1295"/>
                    <a:pt x="1946" y="525"/>
                    <a:pt x="2946" y="272"/>
                  </a:cubicBezTo>
                  <a:cubicBezTo>
                    <a:pt x="3481" y="138"/>
                    <a:pt x="4018" y="74"/>
                    <a:pt x="4554" y="74"/>
                  </a:cubicBezTo>
                  <a:cubicBezTo>
                    <a:pt x="5227" y="74"/>
                    <a:pt x="5899" y="175"/>
                    <a:pt x="6562" y="363"/>
                  </a:cubicBezTo>
                  <a:cubicBezTo>
                    <a:pt x="6563" y="364"/>
                    <a:pt x="6565" y="364"/>
                    <a:pt x="6566" y="364"/>
                  </a:cubicBezTo>
                  <a:cubicBezTo>
                    <a:pt x="6584" y="364"/>
                    <a:pt x="6588" y="336"/>
                    <a:pt x="6568" y="330"/>
                  </a:cubicBezTo>
                  <a:cubicBezTo>
                    <a:pt x="5905" y="113"/>
                    <a:pt x="5216" y="1"/>
                    <a:pt x="4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483925" y="4004825"/>
              <a:ext cx="160700" cy="55225"/>
            </a:xfrm>
            <a:custGeom>
              <a:avLst/>
              <a:gdLst/>
              <a:ahLst/>
              <a:cxnLst/>
              <a:rect l="l" t="t" r="r" b="b"/>
              <a:pathLst>
                <a:path w="6428" h="2209" extrusionOk="0">
                  <a:moveTo>
                    <a:pt x="1508" y="0"/>
                  </a:moveTo>
                  <a:cubicBezTo>
                    <a:pt x="1019" y="0"/>
                    <a:pt x="528" y="47"/>
                    <a:pt x="48" y="123"/>
                  </a:cubicBezTo>
                  <a:cubicBezTo>
                    <a:pt x="1" y="130"/>
                    <a:pt x="1" y="199"/>
                    <a:pt x="42" y="199"/>
                  </a:cubicBezTo>
                  <a:cubicBezTo>
                    <a:pt x="44" y="199"/>
                    <a:pt x="46" y="199"/>
                    <a:pt x="49" y="199"/>
                  </a:cubicBezTo>
                  <a:cubicBezTo>
                    <a:pt x="535" y="127"/>
                    <a:pt x="1029" y="82"/>
                    <a:pt x="1520" y="82"/>
                  </a:cubicBezTo>
                  <a:cubicBezTo>
                    <a:pt x="2180" y="82"/>
                    <a:pt x="2837" y="164"/>
                    <a:pt x="3470" y="377"/>
                  </a:cubicBezTo>
                  <a:cubicBezTo>
                    <a:pt x="4610" y="761"/>
                    <a:pt x="5310" y="1763"/>
                    <a:pt x="6395" y="2207"/>
                  </a:cubicBezTo>
                  <a:cubicBezTo>
                    <a:pt x="6398" y="2208"/>
                    <a:pt x="6400" y="2208"/>
                    <a:pt x="6402" y="2208"/>
                  </a:cubicBezTo>
                  <a:cubicBezTo>
                    <a:pt x="6418" y="2208"/>
                    <a:pt x="6428" y="2185"/>
                    <a:pt x="6411" y="2176"/>
                  </a:cubicBezTo>
                  <a:cubicBezTo>
                    <a:pt x="5339" y="1664"/>
                    <a:pt x="4643" y="695"/>
                    <a:pt x="3487" y="304"/>
                  </a:cubicBezTo>
                  <a:cubicBezTo>
                    <a:pt x="2848" y="87"/>
                    <a:pt x="217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452200" y="4048600"/>
              <a:ext cx="194325" cy="58775"/>
            </a:xfrm>
            <a:custGeom>
              <a:avLst/>
              <a:gdLst/>
              <a:ahLst/>
              <a:cxnLst/>
              <a:rect l="l" t="t" r="r" b="b"/>
              <a:pathLst>
                <a:path w="7773" h="2351" extrusionOk="0">
                  <a:moveTo>
                    <a:pt x="2426" y="0"/>
                  </a:moveTo>
                  <a:cubicBezTo>
                    <a:pt x="1629" y="0"/>
                    <a:pt x="828" y="113"/>
                    <a:pt x="48" y="255"/>
                  </a:cubicBezTo>
                  <a:cubicBezTo>
                    <a:pt x="0" y="264"/>
                    <a:pt x="11" y="346"/>
                    <a:pt x="57" y="346"/>
                  </a:cubicBezTo>
                  <a:cubicBezTo>
                    <a:pt x="59" y="346"/>
                    <a:pt x="62" y="346"/>
                    <a:pt x="64" y="345"/>
                  </a:cubicBezTo>
                  <a:cubicBezTo>
                    <a:pt x="851" y="214"/>
                    <a:pt x="1662" y="99"/>
                    <a:pt x="2465" y="99"/>
                  </a:cubicBezTo>
                  <a:cubicBezTo>
                    <a:pt x="3225" y="99"/>
                    <a:pt x="3979" y="202"/>
                    <a:pt x="4700" y="492"/>
                  </a:cubicBezTo>
                  <a:cubicBezTo>
                    <a:pt x="5820" y="941"/>
                    <a:pt x="6562" y="2026"/>
                    <a:pt x="7734" y="2350"/>
                  </a:cubicBezTo>
                  <a:cubicBezTo>
                    <a:pt x="7736" y="2350"/>
                    <a:pt x="7738" y="2351"/>
                    <a:pt x="7741" y="2351"/>
                  </a:cubicBezTo>
                  <a:cubicBezTo>
                    <a:pt x="7766" y="2351"/>
                    <a:pt x="7773" y="2310"/>
                    <a:pt x="7744" y="2302"/>
                  </a:cubicBezTo>
                  <a:cubicBezTo>
                    <a:pt x="6950" y="2056"/>
                    <a:pt x="6410" y="1468"/>
                    <a:pt x="5760" y="987"/>
                  </a:cubicBezTo>
                  <a:cubicBezTo>
                    <a:pt x="5283" y="635"/>
                    <a:pt x="4744" y="375"/>
                    <a:pt x="4172" y="220"/>
                  </a:cubicBezTo>
                  <a:cubicBezTo>
                    <a:pt x="3600" y="62"/>
                    <a:pt x="30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4454675" y="4034200"/>
              <a:ext cx="190475" cy="66125"/>
            </a:xfrm>
            <a:custGeom>
              <a:avLst/>
              <a:gdLst/>
              <a:ahLst/>
              <a:cxnLst/>
              <a:rect l="l" t="t" r="r" b="b"/>
              <a:pathLst>
                <a:path w="7619" h="2645" extrusionOk="0">
                  <a:moveTo>
                    <a:pt x="2723" y="0"/>
                  </a:moveTo>
                  <a:cubicBezTo>
                    <a:pt x="1826" y="0"/>
                    <a:pt x="917" y="203"/>
                    <a:pt x="52" y="400"/>
                  </a:cubicBezTo>
                  <a:cubicBezTo>
                    <a:pt x="1" y="411"/>
                    <a:pt x="22" y="485"/>
                    <a:pt x="68" y="485"/>
                  </a:cubicBezTo>
                  <a:cubicBezTo>
                    <a:pt x="72" y="485"/>
                    <a:pt x="75" y="485"/>
                    <a:pt x="79" y="484"/>
                  </a:cubicBezTo>
                  <a:cubicBezTo>
                    <a:pt x="933" y="289"/>
                    <a:pt x="1842" y="88"/>
                    <a:pt x="2733" y="88"/>
                  </a:cubicBezTo>
                  <a:cubicBezTo>
                    <a:pt x="3422" y="88"/>
                    <a:pt x="4101" y="208"/>
                    <a:pt x="4734" y="547"/>
                  </a:cubicBezTo>
                  <a:cubicBezTo>
                    <a:pt x="5786" y="1108"/>
                    <a:pt x="6472" y="2151"/>
                    <a:pt x="7573" y="2643"/>
                  </a:cubicBezTo>
                  <a:cubicBezTo>
                    <a:pt x="7577" y="2644"/>
                    <a:pt x="7580" y="2645"/>
                    <a:pt x="7583" y="2645"/>
                  </a:cubicBezTo>
                  <a:cubicBezTo>
                    <a:pt x="7604" y="2645"/>
                    <a:pt x="7618" y="2614"/>
                    <a:pt x="7595" y="2603"/>
                  </a:cubicBezTo>
                  <a:cubicBezTo>
                    <a:pt x="6375" y="2006"/>
                    <a:pt x="5614" y="753"/>
                    <a:pt x="4327" y="271"/>
                  </a:cubicBezTo>
                  <a:cubicBezTo>
                    <a:pt x="3806" y="75"/>
                    <a:pt x="3266" y="0"/>
                    <a:pt x="2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598000" y="4150800"/>
              <a:ext cx="45375" cy="18550"/>
            </a:xfrm>
            <a:custGeom>
              <a:avLst/>
              <a:gdLst/>
              <a:ahLst/>
              <a:cxnLst/>
              <a:rect l="l" t="t" r="r" b="b"/>
              <a:pathLst>
                <a:path w="1815" h="742" extrusionOk="0">
                  <a:moveTo>
                    <a:pt x="44" y="1"/>
                  </a:moveTo>
                  <a:cubicBezTo>
                    <a:pt x="12" y="1"/>
                    <a:pt x="0" y="50"/>
                    <a:pt x="36" y="57"/>
                  </a:cubicBezTo>
                  <a:cubicBezTo>
                    <a:pt x="676" y="173"/>
                    <a:pt x="1236" y="387"/>
                    <a:pt x="1784" y="740"/>
                  </a:cubicBezTo>
                  <a:cubicBezTo>
                    <a:pt x="1787" y="741"/>
                    <a:pt x="1789" y="742"/>
                    <a:pt x="1791" y="742"/>
                  </a:cubicBezTo>
                  <a:cubicBezTo>
                    <a:pt x="1804" y="742"/>
                    <a:pt x="1814" y="723"/>
                    <a:pt x="1802" y="714"/>
                  </a:cubicBezTo>
                  <a:cubicBezTo>
                    <a:pt x="1304" y="329"/>
                    <a:pt x="675" y="69"/>
                    <a:pt x="48" y="1"/>
                  </a:cubicBezTo>
                  <a:cubicBezTo>
                    <a:pt x="47" y="1"/>
                    <a:pt x="46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419975" y="4151850"/>
              <a:ext cx="116575" cy="30150"/>
            </a:xfrm>
            <a:custGeom>
              <a:avLst/>
              <a:gdLst/>
              <a:ahLst/>
              <a:cxnLst/>
              <a:rect l="l" t="t" r="r" b="b"/>
              <a:pathLst>
                <a:path w="4663" h="1206" extrusionOk="0">
                  <a:moveTo>
                    <a:pt x="4633" y="0"/>
                  </a:moveTo>
                  <a:cubicBezTo>
                    <a:pt x="4632" y="0"/>
                    <a:pt x="4632" y="0"/>
                    <a:pt x="4631" y="0"/>
                  </a:cubicBezTo>
                  <a:cubicBezTo>
                    <a:pt x="3038" y="56"/>
                    <a:pt x="1493" y="452"/>
                    <a:pt x="45" y="1118"/>
                  </a:cubicBezTo>
                  <a:cubicBezTo>
                    <a:pt x="1" y="1138"/>
                    <a:pt x="15" y="1206"/>
                    <a:pt x="54" y="1206"/>
                  </a:cubicBezTo>
                  <a:cubicBezTo>
                    <a:pt x="59" y="1206"/>
                    <a:pt x="65" y="1205"/>
                    <a:pt x="72" y="1202"/>
                  </a:cubicBezTo>
                  <a:cubicBezTo>
                    <a:pt x="1529" y="536"/>
                    <a:pt x="3039" y="175"/>
                    <a:pt x="4634" y="45"/>
                  </a:cubicBezTo>
                  <a:cubicBezTo>
                    <a:pt x="4663" y="45"/>
                    <a:pt x="4662" y="0"/>
                    <a:pt x="4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423350" y="4170575"/>
              <a:ext cx="217500" cy="44825"/>
            </a:xfrm>
            <a:custGeom>
              <a:avLst/>
              <a:gdLst/>
              <a:ahLst/>
              <a:cxnLst/>
              <a:rect l="l" t="t" r="r" b="b"/>
              <a:pathLst>
                <a:path w="8700" h="1793" extrusionOk="0">
                  <a:moveTo>
                    <a:pt x="6730" y="0"/>
                  </a:moveTo>
                  <a:cubicBezTo>
                    <a:pt x="6199" y="0"/>
                    <a:pt x="5663" y="70"/>
                    <a:pt x="5135" y="189"/>
                  </a:cubicBezTo>
                  <a:cubicBezTo>
                    <a:pt x="4336" y="366"/>
                    <a:pt x="3567" y="651"/>
                    <a:pt x="2801" y="938"/>
                  </a:cubicBezTo>
                  <a:cubicBezTo>
                    <a:pt x="1997" y="1240"/>
                    <a:pt x="1087" y="1695"/>
                    <a:pt x="210" y="1695"/>
                  </a:cubicBezTo>
                  <a:cubicBezTo>
                    <a:pt x="160" y="1695"/>
                    <a:pt x="111" y="1693"/>
                    <a:pt x="62" y="1690"/>
                  </a:cubicBezTo>
                  <a:cubicBezTo>
                    <a:pt x="61" y="1690"/>
                    <a:pt x="60" y="1690"/>
                    <a:pt x="60" y="1690"/>
                  </a:cubicBezTo>
                  <a:cubicBezTo>
                    <a:pt x="1" y="1690"/>
                    <a:pt x="6" y="1782"/>
                    <a:pt x="65" y="1786"/>
                  </a:cubicBezTo>
                  <a:cubicBezTo>
                    <a:pt x="122" y="1791"/>
                    <a:pt x="178" y="1793"/>
                    <a:pt x="234" y="1793"/>
                  </a:cubicBezTo>
                  <a:cubicBezTo>
                    <a:pt x="817" y="1793"/>
                    <a:pt x="1362" y="1571"/>
                    <a:pt x="1909" y="1374"/>
                  </a:cubicBezTo>
                  <a:cubicBezTo>
                    <a:pt x="2657" y="1103"/>
                    <a:pt x="3393" y="801"/>
                    <a:pt x="4151" y="554"/>
                  </a:cubicBezTo>
                  <a:cubicBezTo>
                    <a:pt x="5015" y="272"/>
                    <a:pt x="5907" y="76"/>
                    <a:pt x="6797" y="76"/>
                  </a:cubicBezTo>
                  <a:cubicBezTo>
                    <a:pt x="7422" y="76"/>
                    <a:pt x="8045" y="172"/>
                    <a:pt x="8657" y="405"/>
                  </a:cubicBezTo>
                  <a:cubicBezTo>
                    <a:pt x="8660" y="406"/>
                    <a:pt x="8663" y="406"/>
                    <a:pt x="8665" y="406"/>
                  </a:cubicBezTo>
                  <a:cubicBezTo>
                    <a:pt x="8686" y="406"/>
                    <a:pt x="8700" y="377"/>
                    <a:pt x="8677" y="367"/>
                  </a:cubicBezTo>
                  <a:cubicBezTo>
                    <a:pt x="8047" y="109"/>
                    <a:pt x="7391" y="0"/>
                    <a:pt x="6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4579475" y="4215225"/>
              <a:ext cx="57575" cy="16475"/>
            </a:xfrm>
            <a:custGeom>
              <a:avLst/>
              <a:gdLst/>
              <a:ahLst/>
              <a:cxnLst/>
              <a:rect l="l" t="t" r="r" b="b"/>
              <a:pathLst>
                <a:path w="2303" h="659" extrusionOk="0">
                  <a:moveTo>
                    <a:pt x="2281" y="0"/>
                  </a:moveTo>
                  <a:cubicBezTo>
                    <a:pt x="1520" y="70"/>
                    <a:pt x="746" y="312"/>
                    <a:pt x="37" y="591"/>
                  </a:cubicBezTo>
                  <a:cubicBezTo>
                    <a:pt x="1" y="605"/>
                    <a:pt x="13" y="659"/>
                    <a:pt x="46" y="659"/>
                  </a:cubicBezTo>
                  <a:cubicBezTo>
                    <a:pt x="50" y="659"/>
                    <a:pt x="54" y="658"/>
                    <a:pt x="58" y="656"/>
                  </a:cubicBezTo>
                  <a:cubicBezTo>
                    <a:pt x="793" y="394"/>
                    <a:pt x="1535" y="226"/>
                    <a:pt x="2287" y="30"/>
                  </a:cubicBezTo>
                  <a:cubicBezTo>
                    <a:pt x="2303" y="24"/>
                    <a:pt x="2299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4444525" y="4254050"/>
              <a:ext cx="84775" cy="44050"/>
            </a:xfrm>
            <a:custGeom>
              <a:avLst/>
              <a:gdLst/>
              <a:ahLst/>
              <a:cxnLst/>
              <a:rect l="l" t="t" r="r" b="b"/>
              <a:pathLst>
                <a:path w="3391" h="1762" extrusionOk="0">
                  <a:moveTo>
                    <a:pt x="3359" y="1"/>
                  </a:moveTo>
                  <a:cubicBezTo>
                    <a:pt x="3356" y="1"/>
                    <a:pt x="3354" y="1"/>
                    <a:pt x="3351" y="2"/>
                  </a:cubicBezTo>
                  <a:cubicBezTo>
                    <a:pt x="2170" y="409"/>
                    <a:pt x="1054" y="978"/>
                    <a:pt x="31" y="1693"/>
                  </a:cubicBezTo>
                  <a:cubicBezTo>
                    <a:pt x="0" y="1715"/>
                    <a:pt x="21" y="1761"/>
                    <a:pt x="52" y="1761"/>
                  </a:cubicBezTo>
                  <a:cubicBezTo>
                    <a:pt x="58" y="1761"/>
                    <a:pt x="65" y="1759"/>
                    <a:pt x="71" y="1755"/>
                  </a:cubicBezTo>
                  <a:cubicBezTo>
                    <a:pt x="1095" y="1054"/>
                    <a:pt x="2202" y="481"/>
                    <a:pt x="3365" y="48"/>
                  </a:cubicBezTo>
                  <a:cubicBezTo>
                    <a:pt x="3390" y="38"/>
                    <a:pt x="3382" y="1"/>
                    <a:pt x="3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582225" y="4225550"/>
              <a:ext cx="52650" cy="14800"/>
            </a:xfrm>
            <a:custGeom>
              <a:avLst/>
              <a:gdLst/>
              <a:ahLst/>
              <a:cxnLst/>
              <a:rect l="l" t="t" r="r" b="b"/>
              <a:pathLst>
                <a:path w="2106" h="592" extrusionOk="0">
                  <a:moveTo>
                    <a:pt x="2078" y="1"/>
                  </a:moveTo>
                  <a:cubicBezTo>
                    <a:pt x="2077" y="1"/>
                    <a:pt x="2076" y="1"/>
                    <a:pt x="2075" y="1"/>
                  </a:cubicBezTo>
                  <a:cubicBezTo>
                    <a:pt x="1370" y="61"/>
                    <a:pt x="680" y="231"/>
                    <a:pt x="35" y="525"/>
                  </a:cubicBezTo>
                  <a:cubicBezTo>
                    <a:pt x="1" y="540"/>
                    <a:pt x="10" y="591"/>
                    <a:pt x="42" y="591"/>
                  </a:cubicBezTo>
                  <a:cubicBezTo>
                    <a:pt x="46" y="591"/>
                    <a:pt x="50" y="591"/>
                    <a:pt x="55" y="589"/>
                  </a:cubicBezTo>
                  <a:cubicBezTo>
                    <a:pt x="712" y="319"/>
                    <a:pt x="1370" y="137"/>
                    <a:pt x="2077" y="47"/>
                  </a:cubicBezTo>
                  <a:cubicBezTo>
                    <a:pt x="2105" y="43"/>
                    <a:pt x="2106" y="1"/>
                    <a:pt x="2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4448575" y="4261650"/>
              <a:ext cx="82900" cy="50100"/>
            </a:xfrm>
            <a:custGeom>
              <a:avLst/>
              <a:gdLst/>
              <a:ahLst/>
              <a:cxnLst/>
              <a:rect l="l" t="t" r="r" b="b"/>
              <a:pathLst>
                <a:path w="3316" h="2004" extrusionOk="0">
                  <a:moveTo>
                    <a:pt x="3280" y="0"/>
                  </a:moveTo>
                  <a:cubicBezTo>
                    <a:pt x="3276" y="0"/>
                    <a:pt x="3272" y="1"/>
                    <a:pt x="3269" y="4"/>
                  </a:cubicBezTo>
                  <a:cubicBezTo>
                    <a:pt x="2187" y="637"/>
                    <a:pt x="1113" y="1282"/>
                    <a:pt x="39" y="1927"/>
                  </a:cubicBezTo>
                  <a:cubicBezTo>
                    <a:pt x="0" y="1950"/>
                    <a:pt x="27" y="2003"/>
                    <a:pt x="63" y="2003"/>
                  </a:cubicBezTo>
                  <a:cubicBezTo>
                    <a:pt x="70" y="2003"/>
                    <a:pt x="77" y="2001"/>
                    <a:pt x="84" y="1997"/>
                  </a:cubicBezTo>
                  <a:cubicBezTo>
                    <a:pt x="1157" y="1352"/>
                    <a:pt x="2231" y="705"/>
                    <a:pt x="3294" y="42"/>
                  </a:cubicBezTo>
                  <a:cubicBezTo>
                    <a:pt x="3315" y="30"/>
                    <a:pt x="3301" y="0"/>
                    <a:pt x="3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470450" y="4286250"/>
              <a:ext cx="151200" cy="73725"/>
            </a:xfrm>
            <a:custGeom>
              <a:avLst/>
              <a:gdLst/>
              <a:ahLst/>
              <a:cxnLst/>
              <a:rect l="l" t="t" r="r" b="b"/>
              <a:pathLst>
                <a:path w="6048" h="2949" extrusionOk="0">
                  <a:moveTo>
                    <a:pt x="6012" y="1"/>
                  </a:moveTo>
                  <a:cubicBezTo>
                    <a:pt x="6011" y="1"/>
                    <a:pt x="6009" y="1"/>
                    <a:pt x="6008" y="1"/>
                  </a:cubicBezTo>
                  <a:cubicBezTo>
                    <a:pt x="3768" y="277"/>
                    <a:pt x="1621" y="1284"/>
                    <a:pt x="25" y="2890"/>
                  </a:cubicBezTo>
                  <a:cubicBezTo>
                    <a:pt x="0" y="2915"/>
                    <a:pt x="26" y="2949"/>
                    <a:pt x="54" y="2949"/>
                  </a:cubicBezTo>
                  <a:cubicBezTo>
                    <a:pt x="63" y="2949"/>
                    <a:pt x="72" y="2946"/>
                    <a:pt x="80" y="2939"/>
                  </a:cubicBezTo>
                  <a:cubicBezTo>
                    <a:pt x="1764" y="1384"/>
                    <a:pt x="3735" y="397"/>
                    <a:pt x="6010" y="62"/>
                  </a:cubicBezTo>
                  <a:cubicBezTo>
                    <a:pt x="6047" y="57"/>
                    <a:pt x="6048" y="1"/>
                    <a:pt x="6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480325" y="4295925"/>
              <a:ext cx="138425" cy="77675"/>
            </a:xfrm>
            <a:custGeom>
              <a:avLst/>
              <a:gdLst/>
              <a:ahLst/>
              <a:cxnLst/>
              <a:rect l="l" t="t" r="r" b="b"/>
              <a:pathLst>
                <a:path w="5537" h="3107" extrusionOk="0">
                  <a:moveTo>
                    <a:pt x="5497" y="0"/>
                  </a:moveTo>
                  <a:cubicBezTo>
                    <a:pt x="5496" y="0"/>
                    <a:pt x="5494" y="1"/>
                    <a:pt x="5493" y="1"/>
                  </a:cubicBezTo>
                  <a:cubicBezTo>
                    <a:pt x="3372" y="382"/>
                    <a:pt x="1480" y="1453"/>
                    <a:pt x="27" y="3039"/>
                  </a:cubicBezTo>
                  <a:cubicBezTo>
                    <a:pt x="0" y="3067"/>
                    <a:pt x="28" y="3106"/>
                    <a:pt x="59" y="3106"/>
                  </a:cubicBezTo>
                  <a:cubicBezTo>
                    <a:pt x="69" y="3106"/>
                    <a:pt x="79" y="3103"/>
                    <a:pt x="88" y="3093"/>
                  </a:cubicBezTo>
                  <a:cubicBezTo>
                    <a:pt x="1540" y="1509"/>
                    <a:pt x="3405" y="480"/>
                    <a:pt x="5507" y="48"/>
                  </a:cubicBezTo>
                  <a:cubicBezTo>
                    <a:pt x="5536" y="41"/>
                    <a:pt x="5525" y="0"/>
                    <a:pt x="5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4525050" y="4355500"/>
              <a:ext cx="80050" cy="75525"/>
            </a:xfrm>
            <a:custGeom>
              <a:avLst/>
              <a:gdLst/>
              <a:ahLst/>
              <a:cxnLst/>
              <a:rect l="l" t="t" r="r" b="b"/>
              <a:pathLst>
                <a:path w="3202" h="3021" extrusionOk="0">
                  <a:moveTo>
                    <a:pt x="3165" y="0"/>
                  </a:moveTo>
                  <a:cubicBezTo>
                    <a:pt x="3162" y="0"/>
                    <a:pt x="3159" y="1"/>
                    <a:pt x="3155" y="2"/>
                  </a:cubicBezTo>
                  <a:cubicBezTo>
                    <a:pt x="1907" y="546"/>
                    <a:pt x="310" y="1543"/>
                    <a:pt x="7" y="2975"/>
                  </a:cubicBezTo>
                  <a:cubicBezTo>
                    <a:pt x="1" y="3003"/>
                    <a:pt x="22" y="3020"/>
                    <a:pt x="44" y="3020"/>
                  </a:cubicBezTo>
                  <a:cubicBezTo>
                    <a:pt x="59" y="3020"/>
                    <a:pt x="74" y="3012"/>
                    <a:pt x="79" y="2992"/>
                  </a:cubicBezTo>
                  <a:cubicBezTo>
                    <a:pt x="426" y="1585"/>
                    <a:pt x="1946" y="645"/>
                    <a:pt x="3178" y="49"/>
                  </a:cubicBezTo>
                  <a:cubicBezTo>
                    <a:pt x="3202" y="38"/>
                    <a:pt x="3188" y="0"/>
                    <a:pt x="3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414375" y="3879225"/>
              <a:ext cx="444050" cy="639150"/>
            </a:xfrm>
            <a:custGeom>
              <a:avLst/>
              <a:gdLst/>
              <a:ahLst/>
              <a:cxnLst/>
              <a:rect l="l" t="t" r="r" b="b"/>
              <a:pathLst>
                <a:path w="17762" h="25566" extrusionOk="0">
                  <a:moveTo>
                    <a:pt x="7180" y="158"/>
                  </a:moveTo>
                  <a:cubicBezTo>
                    <a:pt x="7182" y="163"/>
                    <a:pt x="7185" y="168"/>
                    <a:pt x="7189" y="174"/>
                  </a:cubicBezTo>
                  <a:cubicBezTo>
                    <a:pt x="8833" y="1757"/>
                    <a:pt x="9548" y="3870"/>
                    <a:pt x="9779" y="6099"/>
                  </a:cubicBezTo>
                  <a:cubicBezTo>
                    <a:pt x="9736" y="6123"/>
                    <a:pt x="9735" y="6200"/>
                    <a:pt x="9791" y="6225"/>
                  </a:cubicBezTo>
                  <a:cubicBezTo>
                    <a:pt x="9990" y="8317"/>
                    <a:pt x="9771" y="10502"/>
                    <a:pt x="9497" y="12447"/>
                  </a:cubicBezTo>
                  <a:cubicBezTo>
                    <a:pt x="9068" y="15487"/>
                    <a:pt x="7788" y="18471"/>
                    <a:pt x="7525" y="21542"/>
                  </a:cubicBezTo>
                  <a:cubicBezTo>
                    <a:pt x="7546" y="20082"/>
                    <a:pt x="7697" y="18652"/>
                    <a:pt x="8124" y="17202"/>
                  </a:cubicBezTo>
                  <a:cubicBezTo>
                    <a:pt x="8699" y="15250"/>
                    <a:pt x="9165" y="13392"/>
                    <a:pt x="9259" y="11348"/>
                  </a:cubicBezTo>
                  <a:cubicBezTo>
                    <a:pt x="9424" y="7746"/>
                    <a:pt x="9544" y="3024"/>
                    <a:pt x="6422" y="543"/>
                  </a:cubicBezTo>
                  <a:cubicBezTo>
                    <a:pt x="6517" y="376"/>
                    <a:pt x="6657" y="252"/>
                    <a:pt x="6844" y="191"/>
                  </a:cubicBezTo>
                  <a:cubicBezTo>
                    <a:pt x="6936" y="162"/>
                    <a:pt x="7076" y="180"/>
                    <a:pt x="7180" y="158"/>
                  </a:cubicBezTo>
                  <a:close/>
                  <a:moveTo>
                    <a:pt x="5260" y="4193"/>
                  </a:moveTo>
                  <a:cubicBezTo>
                    <a:pt x="5512" y="4193"/>
                    <a:pt x="5770" y="4224"/>
                    <a:pt x="6033" y="4292"/>
                  </a:cubicBezTo>
                  <a:cubicBezTo>
                    <a:pt x="7161" y="4582"/>
                    <a:pt x="7916" y="5556"/>
                    <a:pt x="8880" y="6145"/>
                  </a:cubicBezTo>
                  <a:cubicBezTo>
                    <a:pt x="8894" y="6155"/>
                    <a:pt x="8910" y="6160"/>
                    <a:pt x="8926" y="6160"/>
                  </a:cubicBezTo>
                  <a:cubicBezTo>
                    <a:pt x="8944" y="6160"/>
                    <a:pt x="8962" y="6154"/>
                    <a:pt x="8976" y="6141"/>
                  </a:cubicBezTo>
                  <a:cubicBezTo>
                    <a:pt x="8984" y="6200"/>
                    <a:pt x="8992" y="6259"/>
                    <a:pt x="8999" y="6317"/>
                  </a:cubicBezTo>
                  <a:cubicBezTo>
                    <a:pt x="9213" y="8273"/>
                    <a:pt x="9207" y="10309"/>
                    <a:pt x="9049" y="12268"/>
                  </a:cubicBezTo>
                  <a:cubicBezTo>
                    <a:pt x="8967" y="13302"/>
                    <a:pt x="8811" y="14328"/>
                    <a:pt x="8544" y="15331"/>
                  </a:cubicBezTo>
                  <a:cubicBezTo>
                    <a:pt x="8287" y="16294"/>
                    <a:pt x="7936" y="17228"/>
                    <a:pt x="7718" y="18201"/>
                  </a:cubicBezTo>
                  <a:cubicBezTo>
                    <a:pt x="7344" y="19889"/>
                    <a:pt x="7184" y="21746"/>
                    <a:pt x="7504" y="23454"/>
                  </a:cubicBezTo>
                  <a:cubicBezTo>
                    <a:pt x="7507" y="23467"/>
                    <a:pt x="7517" y="23473"/>
                    <a:pt x="7528" y="23473"/>
                  </a:cubicBezTo>
                  <a:cubicBezTo>
                    <a:pt x="7543" y="23473"/>
                    <a:pt x="7558" y="23463"/>
                    <a:pt x="7557" y="23446"/>
                  </a:cubicBezTo>
                  <a:lnTo>
                    <a:pt x="7557" y="23438"/>
                  </a:lnTo>
                  <a:cubicBezTo>
                    <a:pt x="7559" y="23438"/>
                    <a:pt x="7562" y="23439"/>
                    <a:pt x="7564" y="23439"/>
                  </a:cubicBezTo>
                  <a:cubicBezTo>
                    <a:pt x="7594" y="23439"/>
                    <a:pt x="7618" y="23413"/>
                    <a:pt x="7617" y="23382"/>
                  </a:cubicBezTo>
                  <a:cubicBezTo>
                    <a:pt x="7560" y="21272"/>
                    <a:pt x="8033" y="19281"/>
                    <a:pt x="8581" y="17260"/>
                  </a:cubicBezTo>
                  <a:cubicBezTo>
                    <a:pt x="9128" y="15241"/>
                    <a:pt x="9607" y="13239"/>
                    <a:pt x="9815" y="11153"/>
                  </a:cubicBezTo>
                  <a:cubicBezTo>
                    <a:pt x="9970" y="9591"/>
                    <a:pt x="10078" y="7908"/>
                    <a:pt x="9940" y="6272"/>
                  </a:cubicBezTo>
                  <a:lnTo>
                    <a:pt x="9940" y="6272"/>
                  </a:lnTo>
                  <a:cubicBezTo>
                    <a:pt x="10060" y="6302"/>
                    <a:pt x="10177" y="6315"/>
                    <a:pt x="10294" y="6315"/>
                  </a:cubicBezTo>
                  <a:cubicBezTo>
                    <a:pt x="11044" y="6315"/>
                    <a:pt x="11747" y="5771"/>
                    <a:pt x="12454" y="5549"/>
                  </a:cubicBezTo>
                  <a:cubicBezTo>
                    <a:pt x="12904" y="5409"/>
                    <a:pt x="13375" y="5330"/>
                    <a:pt x="13841" y="5330"/>
                  </a:cubicBezTo>
                  <a:cubicBezTo>
                    <a:pt x="14684" y="5330"/>
                    <a:pt x="15507" y="5588"/>
                    <a:pt x="16145" y="6205"/>
                  </a:cubicBezTo>
                  <a:cubicBezTo>
                    <a:pt x="17244" y="7268"/>
                    <a:pt x="17472" y="8867"/>
                    <a:pt x="17510" y="10322"/>
                  </a:cubicBezTo>
                  <a:cubicBezTo>
                    <a:pt x="17546" y="11735"/>
                    <a:pt x="17538" y="13179"/>
                    <a:pt x="17080" y="14530"/>
                  </a:cubicBezTo>
                  <a:cubicBezTo>
                    <a:pt x="16203" y="17128"/>
                    <a:pt x="14132" y="19065"/>
                    <a:pt x="11971" y="20638"/>
                  </a:cubicBezTo>
                  <a:cubicBezTo>
                    <a:pt x="10400" y="21779"/>
                    <a:pt x="8007" y="22983"/>
                    <a:pt x="8088" y="25223"/>
                  </a:cubicBezTo>
                  <a:cubicBezTo>
                    <a:pt x="7165" y="24436"/>
                    <a:pt x="6242" y="23650"/>
                    <a:pt x="5318" y="22866"/>
                  </a:cubicBezTo>
                  <a:cubicBezTo>
                    <a:pt x="4339" y="22033"/>
                    <a:pt x="3364" y="21182"/>
                    <a:pt x="2710" y="20057"/>
                  </a:cubicBezTo>
                  <a:cubicBezTo>
                    <a:pt x="2011" y="18857"/>
                    <a:pt x="1519" y="17469"/>
                    <a:pt x="1069" y="16157"/>
                  </a:cubicBezTo>
                  <a:cubicBezTo>
                    <a:pt x="660" y="14959"/>
                    <a:pt x="397" y="13726"/>
                    <a:pt x="370" y="12457"/>
                  </a:cubicBezTo>
                  <a:lnTo>
                    <a:pt x="372" y="12457"/>
                  </a:lnTo>
                  <a:cubicBezTo>
                    <a:pt x="322" y="10116"/>
                    <a:pt x="980" y="7484"/>
                    <a:pt x="2493" y="5647"/>
                  </a:cubicBezTo>
                  <a:cubicBezTo>
                    <a:pt x="3206" y="4782"/>
                    <a:pt x="4175" y="4193"/>
                    <a:pt x="5260" y="4193"/>
                  </a:cubicBezTo>
                  <a:close/>
                  <a:moveTo>
                    <a:pt x="7047" y="0"/>
                  </a:moveTo>
                  <a:cubicBezTo>
                    <a:pt x="6944" y="0"/>
                    <a:pt x="6832" y="26"/>
                    <a:pt x="6769" y="47"/>
                  </a:cubicBezTo>
                  <a:cubicBezTo>
                    <a:pt x="6542" y="122"/>
                    <a:pt x="6356" y="286"/>
                    <a:pt x="6252" y="502"/>
                  </a:cubicBezTo>
                  <a:cubicBezTo>
                    <a:pt x="6224" y="563"/>
                    <a:pt x="6272" y="616"/>
                    <a:pt x="6322" y="623"/>
                  </a:cubicBezTo>
                  <a:cubicBezTo>
                    <a:pt x="6324" y="623"/>
                    <a:pt x="6325" y="624"/>
                    <a:pt x="6326" y="626"/>
                  </a:cubicBezTo>
                  <a:cubicBezTo>
                    <a:pt x="7933" y="1985"/>
                    <a:pt x="8676" y="3929"/>
                    <a:pt x="8955" y="5961"/>
                  </a:cubicBezTo>
                  <a:cubicBezTo>
                    <a:pt x="8113" y="5440"/>
                    <a:pt x="7452" y="4635"/>
                    <a:pt x="6529" y="4246"/>
                  </a:cubicBezTo>
                  <a:cubicBezTo>
                    <a:pt x="6112" y="4073"/>
                    <a:pt x="5669" y="3986"/>
                    <a:pt x="5225" y="3986"/>
                  </a:cubicBezTo>
                  <a:cubicBezTo>
                    <a:pt x="4897" y="3986"/>
                    <a:pt x="4569" y="4033"/>
                    <a:pt x="4250" y="4129"/>
                  </a:cubicBezTo>
                  <a:cubicBezTo>
                    <a:pt x="2463" y="4676"/>
                    <a:pt x="1447" y="6592"/>
                    <a:pt x="853" y="8226"/>
                  </a:cubicBezTo>
                  <a:cubicBezTo>
                    <a:pt x="200" y="10036"/>
                    <a:pt x="1" y="11977"/>
                    <a:pt x="276" y="13880"/>
                  </a:cubicBezTo>
                  <a:cubicBezTo>
                    <a:pt x="441" y="15015"/>
                    <a:pt x="800" y="16103"/>
                    <a:pt x="1213" y="17170"/>
                  </a:cubicBezTo>
                  <a:cubicBezTo>
                    <a:pt x="1621" y="18224"/>
                    <a:pt x="2023" y="19315"/>
                    <a:pt x="2611" y="20287"/>
                  </a:cubicBezTo>
                  <a:cubicBezTo>
                    <a:pt x="3222" y="21298"/>
                    <a:pt x="4094" y="22093"/>
                    <a:pt x="4982" y="22855"/>
                  </a:cubicBezTo>
                  <a:cubicBezTo>
                    <a:pt x="6031" y="23754"/>
                    <a:pt x="7084" y="24650"/>
                    <a:pt x="8140" y="25541"/>
                  </a:cubicBezTo>
                  <a:cubicBezTo>
                    <a:pt x="8159" y="25557"/>
                    <a:pt x="8184" y="25565"/>
                    <a:pt x="8208" y="25565"/>
                  </a:cubicBezTo>
                  <a:cubicBezTo>
                    <a:pt x="8265" y="25565"/>
                    <a:pt x="8322" y="25526"/>
                    <a:pt x="8315" y="25460"/>
                  </a:cubicBezTo>
                  <a:cubicBezTo>
                    <a:pt x="8019" y="22922"/>
                    <a:pt x="11048" y="21620"/>
                    <a:pt x="12722" y="20331"/>
                  </a:cubicBezTo>
                  <a:cubicBezTo>
                    <a:pt x="14281" y="19128"/>
                    <a:pt x="15727" y="17722"/>
                    <a:pt x="16667" y="15971"/>
                  </a:cubicBezTo>
                  <a:cubicBezTo>
                    <a:pt x="17644" y="14154"/>
                    <a:pt x="17762" y="12205"/>
                    <a:pt x="17703" y="10178"/>
                  </a:cubicBezTo>
                  <a:cubicBezTo>
                    <a:pt x="17654" y="8434"/>
                    <a:pt x="17228" y="6391"/>
                    <a:pt x="15541" y="5499"/>
                  </a:cubicBezTo>
                  <a:cubicBezTo>
                    <a:pt x="15024" y="5224"/>
                    <a:pt x="14443" y="5107"/>
                    <a:pt x="13860" y="5107"/>
                  </a:cubicBezTo>
                  <a:cubicBezTo>
                    <a:pt x="13585" y="5107"/>
                    <a:pt x="13310" y="5133"/>
                    <a:pt x="13041" y="5181"/>
                  </a:cubicBezTo>
                  <a:cubicBezTo>
                    <a:pt x="12606" y="5261"/>
                    <a:pt x="12182" y="5395"/>
                    <a:pt x="11779" y="5577"/>
                  </a:cubicBezTo>
                  <a:cubicBezTo>
                    <a:pt x="11267" y="5807"/>
                    <a:pt x="10772" y="6154"/>
                    <a:pt x="10216" y="6154"/>
                  </a:cubicBezTo>
                  <a:cubicBezTo>
                    <a:pt x="10121" y="6154"/>
                    <a:pt x="10025" y="6144"/>
                    <a:pt x="9927" y="6121"/>
                  </a:cubicBezTo>
                  <a:cubicBezTo>
                    <a:pt x="9716" y="3848"/>
                    <a:pt x="9020" y="1673"/>
                    <a:pt x="7304" y="48"/>
                  </a:cubicBezTo>
                  <a:cubicBezTo>
                    <a:pt x="7289" y="34"/>
                    <a:pt x="7269" y="26"/>
                    <a:pt x="7249" y="26"/>
                  </a:cubicBezTo>
                  <a:cubicBezTo>
                    <a:pt x="7236" y="26"/>
                    <a:pt x="7223" y="29"/>
                    <a:pt x="7212" y="35"/>
                  </a:cubicBezTo>
                  <a:cubicBezTo>
                    <a:pt x="7168" y="9"/>
                    <a:pt x="7109" y="0"/>
                    <a:pt x="7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4686000" y="4164150"/>
              <a:ext cx="115375" cy="69925"/>
            </a:xfrm>
            <a:custGeom>
              <a:avLst/>
              <a:gdLst/>
              <a:ahLst/>
              <a:cxnLst/>
              <a:rect l="l" t="t" r="r" b="b"/>
              <a:pathLst>
                <a:path w="4615" h="2797" extrusionOk="0">
                  <a:moveTo>
                    <a:pt x="1930" y="176"/>
                  </a:moveTo>
                  <a:cubicBezTo>
                    <a:pt x="2374" y="176"/>
                    <a:pt x="2841" y="306"/>
                    <a:pt x="3187" y="492"/>
                  </a:cubicBezTo>
                  <a:cubicBezTo>
                    <a:pt x="3788" y="816"/>
                    <a:pt x="4615" y="1806"/>
                    <a:pt x="3875" y="2423"/>
                  </a:cubicBezTo>
                  <a:cubicBezTo>
                    <a:pt x="3872" y="2426"/>
                    <a:pt x="3871" y="2429"/>
                    <a:pt x="3869" y="2430"/>
                  </a:cubicBezTo>
                  <a:cubicBezTo>
                    <a:pt x="3589" y="2550"/>
                    <a:pt x="3272" y="2600"/>
                    <a:pt x="2949" y="2600"/>
                  </a:cubicBezTo>
                  <a:cubicBezTo>
                    <a:pt x="2533" y="2600"/>
                    <a:pt x="2108" y="2517"/>
                    <a:pt x="1741" y="2398"/>
                  </a:cubicBezTo>
                  <a:cubicBezTo>
                    <a:pt x="886" y="2119"/>
                    <a:pt x="1" y="972"/>
                    <a:pt x="1149" y="351"/>
                  </a:cubicBezTo>
                  <a:cubicBezTo>
                    <a:pt x="1376" y="228"/>
                    <a:pt x="1648" y="176"/>
                    <a:pt x="1930" y="176"/>
                  </a:cubicBezTo>
                  <a:close/>
                  <a:moveTo>
                    <a:pt x="1909" y="1"/>
                  </a:moveTo>
                  <a:cubicBezTo>
                    <a:pt x="1535" y="1"/>
                    <a:pt x="1173" y="87"/>
                    <a:pt x="880" y="286"/>
                  </a:cubicBezTo>
                  <a:cubicBezTo>
                    <a:pt x="210" y="742"/>
                    <a:pt x="374" y="1672"/>
                    <a:pt x="921" y="2151"/>
                  </a:cubicBezTo>
                  <a:cubicBezTo>
                    <a:pt x="1369" y="2542"/>
                    <a:pt x="2146" y="2797"/>
                    <a:pt x="2864" y="2797"/>
                  </a:cubicBezTo>
                  <a:cubicBezTo>
                    <a:pt x="3296" y="2797"/>
                    <a:pt x="3707" y="2705"/>
                    <a:pt x="4011" y="2494"/>
                  </a:cubicBezTo>
                  <a:cubicBezTo>
                    <a:pt x="4034" y="2481"/>
                    <a:pt x="4043" y="2454"/>
                    <a:pt x="4035" y="2430"/>
                  </a:cubicBezTo>
                  <a:cubicBezTo>
                    <a:pt x="4588" y="1950"/>
                    <a:pt x="4184" y="1079"/>
                    <a:pt x="3711" y="658"/>
                  </a:cubicBezTo>
                  <a:cubicBezTo>
                    <a:pt x="3274" y="269"/>
                    <a:pt x="2571" y="1"/>
                    <a:pt x="1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661750" y="4262125"/>
              <a:ext cx="71150" cy="55900"/>
            </a:xfrm>
            <a:custGeom>
              <a:avLst/>
              <a:gdLst/>
              <a:ahLst/>
              <a:cxnLst/>
              <a:rect l="l" t="t" r="r" b="b"/>
              <a:pathLst>
                <a:path w="2846" h="2236" extrusionOk="0">
                  <a:moveTo>
                    <a:pt x="1317" y="180"/>
                  </a:moveTo>
                  <a:cubicBezTo>
                    <a:pt x="1584" y="180"/>
                    <a:pt x="1871" y="302"/>
                    <a:pt x="2074" y="482"/>
                  </a:cubicBezTo>
                  <a:cubicBezTo>
                    <a:pt x="2342" y="722"/>
                    <a:pt x="2726" y="1376"/>
                    <a:pt x="2494" y="1760"/>
                  </a:cubicBezTo>
                  <a:cubicBezTo>
                    <a:pt x="2321" y="1962"/>
                    <a:pt x="2095" y="2048"/>
                    <a:pt x="1860" y="2048"/>
                  </a:cubicBezTo>
                  <a:cubicBezTo>
                    <a:pt x="1155" y="2048"/>
                    <a:pt x="367" y="1279"/>
                    <a:pt x="689" y="577"/>
                  </a:cubicBezTo>
                  <a:cubicBezTo>
                    <a:pt x="818" y="294"/>
                    <a:pt x="1059" y="180"/>
                    <a:pt x="1317" y="180"/>
                  </a:cubicBezTo>
                  <a:close/>
                  <a:moveTo>
                    <a:pt x="1294" y="1"/>
                  </a:moveTo>
                  <a:cubicBezTo>
                    <a:pt x="1046" y="1"/>
                    <a:pt x="809" y="89"/>
                    <a:pt x="637" y="306"/>
                  </a:cubicBezTo>
                  <a:cubicBezTo>
                    <a:pt x="1" y="1113"/>
                    <a:pt x="997" y="2236"/>
                    <a:pt x="1872" y="2236"/>
                  </a:cubicBezTo>
                  <a:cubicBezTo>
                    <a:pt x="2172" y="2236"/>
                    <a:pt x="2457" y="2104"/>
                    <a:pt x="2658" y="1782"/>
                  </a:cubicBezTo>
                  <a:cubicBezTo>
                    <a:pt x="2670" y="1761"/>
                    <a:pt x="2670" y="1736"/>
                    <a:pt x="2656" y="1717"/>
                  </a:cubicBezTo>
                  <a:cubicBezTo>
                    <a:pt x="2846" y="1318"/>
                    <a:pt x="2492" y="651"/>
                    <a:pt x="2232" y="398"/>
                  </a:cubicBezTo>
                  <a:cubicBezTo>
                    <a:pt x="1997" y="168"/>
                    <a:pt x="1635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4526075" y="4086725"/>
              <a:ext cx="98250" cy="78950"/>
            </a:xfrm>
            <a:custGeom>
              <a:avLst/>
              <a:gdLst/>
              <a:ahLst/>
              <a:cxnLst/>
              <a:rect l="l" t="t" r="r" b="b"/>
              <a:pathLst>
                <a:path w="3930" h="3158" extrusionOk="0">
                  <a:moveTo>
                    <a:pt x="2477" y="214"/>
                  </a:moveTo>
                  <a:cubicBezTo>
                    <a:pt x="3557" y="214"/>
                    <a:pt x="3881" y="1378"/>
                    <a:pt x="3184" y="2164"/>
                  </a:cubicBezTo>
                  <a:cubicBezTo>
                    <a:pt x="2798" y="2598"/>
                    <a:pt x="2261" y="2797"/>
                    <a:pt x="1718" y="2956"/>
                  </a:cubicBezTo>
                  <a:cubicBezTo>
                    <a:pt x="1537" y="2945"/>
                    <a:pt x="1357" y="2925"/>
                    <a:pt x="1177" y="2905"/>
                  </a:cubicBezTo>
                  <a:cubicBezTo>
                    <a:pt x="497" y="2658"/>
                    <a:pt x="1" y="2008"/>
                    <a:pt x="433" y="1261"/>
                  </a:cubicBezTo>
                  <a:cubicBezTo>
                    <a:pt x="765" y="686"/>
                    <a:pt x="1689" y="283"/>
                    <a:pt x="2322" y="222"/>
                  </a:cubicBezTo>
                  <a:cubicBezTo>
                    <a:pt x="2375" y="217"/>
                    <a:pt x="2427" y="214"/>
                    <a:pt x="2477" y="214"/>
                  </a:cubicBezTo>
                  <a:close/>
                  <a:moveTo>
                    <a:pt x="2505" y="1"/>
                  </a:moveTo>
                  <a:cubicBezTo>
                    <a:pt x="2478" y="1"/>
                    <a:pt x="2450" y="2"/>
                    <a:pt x="2422" y="3"/>
                  </a:cubicBezTo>
                  <a:cubicBezTo>
                    <a:pt x="1590" y="49"/>
                    <a:pt x="323" y="631"/>
                    <a:pt x="126" y="1532"/>
                  </a:cubicBezTo>
                  <a:cubicBezTo>
                    <a:pt x="13" y="2048"/>
                    <a:pt x="242" y="2566"/>
                    <a:pt x="642" y="2850"/>
                  </a:cubicBezTo>
                  <a:cubicBezTo>
                    <a:pt x="850" y="3047"/>
                    <a:pt x="1126" y="3157"/>
                    <a:pt x="1413" y="3157"/>
                  </a:cubicBezTo>
                  <a:cubicBezTo>
                    <a:pt x="1419" y="3157"/>
                    <a:pt x="1426" y="3157"/>
                    <a:pt x="1433" y="3157"/>
                  </a:cubicBezTo>
                  <a:cubicBezTo>
                    <a:pt x="1447" y="3156"/>
                    <a:pt x="1459" y="3145"/>
                    <a:pt x="1463" y="3130"/>
                  </a:cubicBezTo>
                  <a:cubicBezTo>
                    <a:pt x="2378" y="3029"/>
                    <a:pt x="3497" y="2562"/>
                    <a:pt x="3729" y="1573"/>
                  </a:cubicBezTo>
                  <a:cubicBezTo>
                    <a:pt x="3930" y="720"/>
                    <a:pt x="3358" y="1"/>
                    <a:pt x="2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4525350" y="4222825"/>
              <a:ext cx="60100" cy="44550"/>
            </a:xfrm>
            <a:custGeom>
              <a:avLst/>
              <a:gdLst/>
              <a:ahLst/>
              <a:cxnLst/>
              <a:rect l="l" t="t" r="r" b="b"/>
              <a:pathLst>
                <a:path w="2404" h="1782" extrusionOk="0">
                  <a:moveTo>
                    <a:pt x="1677" y="194"/>
                  </a:moveTo>
                  <a:cubicBezTo>
                    <a:pt x="2191" y="194"/>
                    <a:pt x="2174" y="857"/>
                    <a:pt x="1830" y="1195"/>
                  </a:cubicBezTo>
                  <a:cubicBezTo>
                    <a:pt x="1578" y="1445"/>
                    <a:pt x="1226" y="1537"/>
                    <a:pt x="896" y="1646"/>
                  </a:cubicBezTo>
                  <a:cubicBezTo>
                    <a:pt x="726" y="1646"/>
                    <a:pt x="506" y="1623"/>
                    <a:pt x="398" y="1498"/>
                  </a:cubicBezTo>
                  <a:cubicBezTo>
                    <a:pt x="163" y="1221"/>
                    <a:pt x="399" y="936"/>
                    <a:pt x="568" y="754"/>
                  </a:cubicBezTo>
                  <a:cubicBezTo>
                    <a:pt x="810" y="498"/>
                    <a:pt x="1138" y="310"/>
                    <a:pt x="1478" y="222"/>
                  </a:cubicBezTo>
                  <a:cubicBezTo>
                    <a:pt x="1551" y="202"/>
                    <a:pt x="1618" y="194"/>
                    <a:pt x="1677" y="194"/>
                  </a:cubicBezTo>
                  <a:close/>
                  <a:moveTo>
                    <a:pt x="1702" y="0"/>
                  </a:moveTo>
                  <a:cubicBezTo>
                    <a:pt x="1660" y="0"/>
                    <a:pt x="1616" y="4"/>
                    <a:pt x="1570" y="11"/>
                  </a:cubicBezTo>
                  <a:cubicBezTo>
                    <a:pt x="1032" y="99"/>
                    <a:pt x="339" y="502"/>
                    <a:pt x="158" y="1048"/>
                  </a:cubicBezTo>
                  <a:cubicBezTo>
                    <a:pt x="0" y="1523"/>
                    <a:pt x="378" y="1745"/>
                    <a:pt x="774" y="1762"/>
                  </a:cubicBezTo>
                  <a:cubicBezTo>
                    <a:pt x="781" y="1774"/>
                    <a:pt x="795" y="1782"/>
                    <a:pt x="808" y="1782"/>
                  </a:cubicBezTo>
                  <a:cubicBezTo>
                    <a:pt x="811" y="1782"/>
                    <a:pt x="814" y="1781"/>
                    <a:pt x="816" y="1781"/>
                  </a:cubicBezTo>
                  <a:cubicBezTo>
                    <a:pt x="867" y="1774"/>
                    <a:pt x="918" y="1765"/>
                    <a:pt x="968" y="1755"/>
                  </a:cubicBezTo>
                  <a:cubicBezTo>
                    <a:pt x="979" y="1754"/>
                    <a:pt x="988" y="1753"/>
                    <a:pt x="998" y="1751"/>
                  </a:cubicBezTo>
                  <a:cubicBezTo>
                    <a:pt x="1003" y="1750"/>
                    <a:pt x="1008" y="1749"/>
                    <a:pt x="1014" y="1746"/>
                  </a:cubicBezTo>
                  <a:cubicBezTo>
                    <a:pt x="1527" y="1641"/>
                    <a:pt x="2069" y="1406"/>
                    <a:pt x="2247" y="876"/>
                  </a:cubicBezTo>
                  <a:cubicBezTo>
                    <a:pt x="2403" y="409"/>
                    <a:pt x="2158" y="0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" name="Google Shape;2673;p61"/>
          <p:cNvSpPr txBox="1">
            <a:spLocks/>
          </p:cNvSpPr>
          <p:nvPr/>
        </p:nvSpPr>
        <p:spPr>
          <a:xfrm>
            <a:off x="492975" y="822488"/>
            <a:ext cx="4294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200" dirty="0"/>
              <a:t>Export in .CSV</a:t>
            </a:r>
          </a:p>
        </p:txBody>
      </p:sp>
      <p:sp>
        <p:nvSpPr>
          <p:cNvPr id="75" name="Google Shape;2021;p37"/>
          <p:cNvSpPr txBox="1">
            <a:spLocks/>
          </p:cNvSpPr>
          <p:nvPr/>
        </p:nvSpPr>
        <p:spPr>
          <a:xfrm>
            <a:off x="492975" y="1677383"/>
            <a:ext cx="4418461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ncert One"/>
              <a:buNone/>
              <a:defRPr sz="2100" b="0" i="0" u="none" strike="noStrike" cap="none">
                <a:solidFill>
                  <a:schemeClr val="dk1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pPr marL="0" indent="0"/>
            <a:r>
              <a:rPr lang="bg-BG" sz="2800" dirty="0" smtClean="0"/>
              <a:t>Задача </a:t>
            </a:r>
            <a:r>
              <a:rPr lang="en-US" sz="2800" dirty="0" smtClean="0"/>
              <a:t>№</a:t>
            </a:r>
            <a:r>
              <a:rPr lang="bg-BG" sz="2800" dirty="0" smtClean="0"/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5"/>
          <p:cNvSpPr/>
          <p:nvPr/>
        </p:nvSpPr>
        <p:spPr>
          <a:xfrm rot="-9927902">
            <a:off x="5821037" y="-697753"/>
            <a:ext cx="3837814" cy="4218316"/>
          </a:xfrm>
          <a:custGeom>
            <a:avLst/>
            <a:gdLst/>
            <a:ahLst/>
            <a:cxnLst/>
            <a:rect l="l" t="t" r="r" b="b"/>
            <a:pathLst>
              <a:path w="21060" h="23148" extrusionOk="0">
                <a:moveTo>
                  <a:pt x="8380" y="6918"/>
                </a:moveTo>
                <a:cubicBezTo>
                  <a:pt x="8420" y="6918"/>
                  <a:pt x="8462" y="6929"/>
                  <a:pt x="8506" y="6956"/>
                </a:cubicBezTo>
                <a:cubicBezTo>
                  <a:pt x="8512" y="6959"/>
                  <a:pt x="8518" y="6960"/>
                  <a:pt x="8524" y="6960"/>
                </a:cubicBezTo>
                <a:cubicBezTo>
                  <a:pt x="8532" y="6960"/>
                  <a:pt x="8540" y="6958"/>
                  <a:pt x="8547" y="6952"/>
                </a:cubicBezTo>
                <a:lnTo>
                  <a:pt x="8547" y="6952"/>
                </a:lnTo>
                <a:cubicBezTo>
                  <a:pt x="8714" y="7090"/>
                  <a:pt x="8575" y="7586"/>
                  <a:pt x="8298" y="7586"/>
                </a:cubicBezTo>
                <a:cubicBezTo>
                  <a:pt x="8269" y="7586"/>
                  <a:pt x="8240" y="7581"/>
                  <a:pt x="8209" y="7570"/>
                </a:cubicBezTo>
                <a:cubicBezTo>
                  <a:pt x="7940" y="7473"/>
                  <a:pt x="8105" y="6918"/>
                  <a:pt x="8380" y="6918"/>
                </a:cubicBezTo>
                <a:close/>
                <a:moveTo>
                  <a:pt x="6175" y="10161"/>
                </a:moveTo>
                <a:lnTo>
                  <a:pt x="6175" y="10161"/>
                </a:lnTo>
                <a:cubicBezTo>
                  <a:pt x="6482" y="10165"/>
                  <a:pt x="6770" y="10256"/>
                  <a:pt x="7039" y="10412"/>
                </a:cubicBezTo>
                <a:cubicBezTo>
                  <a:pt x="7390" y="10616"/>
                  <a:pt x="7698" y="11081"/>
                  <a:pt x="7254" y="11380"/>
                </a:cubicBezTo>
                <a:cubicBezTo>
                  <a:pt x="7144" y="11453"/>
                  <a:pt x="7028" y="11486"/>
                  <a:pt x="6912" y="11486"/>
                </a:cubicBezTo>
                <a:cubicBezTo>
                  <a:pt x="6330" y="11486"/>
                  <a:pt x="5768" y="10664"/>
                  <a:pt x="6175" y="10161"/>
                </a:cubicBezTo>
                <a:close/>
                <a:moveTo>
                  <a:pt x="11541" y="11918"/>
                </a:moveTo>
                <a:cubicBezTo>
                  <a:pt x="11554" y="11918"/>
                  <a:pt x="11566" y="11919"/>
                  <a:pt x="11579" y="11920"/>
                </a:cubicBezTo>
                <a:cubicBezTo>
                  <a:pt x="11591" y="11944"/>
                  <a:pt x="11615" y="11960"/>
                  <a:pt x="11643" y="11961"/>
                </a:cubicBezTo>
                <a:cubicBezTo>
                  <a:pt x="11987" y="11992"/>
                  <a:pt x="12005" y="12376"/>
                  <a:pt x="11915" y="12633"/>
                </a:cubicBezTo>
                <a:cubicBezTo>
                  <a:pt x="11863" y="12776"/>
                  <a:pt x="11771" y="12903"/>
                  <a:pt x="11649" y="12995"/>
                </a:cubicBezTo>
                <a:cubicBezTo>
                  <a:pt x="11538" y="13036"/>
                  <a:pt x="11421" y="13073"/>
                  <a:pt x="11301" y="13073"/>
                </a:cubicBezTo>
                <a:cubicBezTo>
                  <a:pt x="11261" y="13073"/>
                  <a:pt x="11220" y="13069"/>
                  <a:pt x="11179" y="13059"/>
                </a:cubicBezTo>
                <a:cubicBezTo>
                  <a:pt x="10907" y="12989"/>
                  <a:pt x="10855" y="12763"/>
                  <a:pt x="10920" y="12517"/>
                </a:cubicBezTo>
                <a:cubicBezTo>
                  <a:pt x="10981" y="12278"/>
                  <a:pt x="11251" y="11918"/>
                  <a:pt x="11541" y="11918"/>
                </a:cubicBezTo>
                <a:close/>
                <a:moveTo>
                  <a:pt x="11240" y="16938"/>
                </a:moveTo>
                <a:cubicBezTo>
                  <a:pt x="11604" y="16938"/>
                  <a:pt x="12276" y="17073"/>
                  <a:pt x="12069" y="17573"/>
                </a:cubicBezTo>
                <a:cubicBezTo>
                  <a:pt x="11907" y="17968"/>
                  <a:pt x="11473" y="18038"/>
                  <a:pt x="11099" y="18052"/>
                </a:cubicBezTo>
                <a:cubicBezTo>
                  <a:pt x="11052" y="18053"/>
                  <a:pt x="11004" y="18055"/>
                  <a:pt x="10956" y="18055"/>
                </a:cubicBezTo>
                <a:cubicBezTo>
                  <a:pt x="10843" y="18055"/>
                  <a:pt x="10728" y="18047"/>
                  <a:pt x="10622" y="18018"/>
                </a:cubicBezTo>
                <a:cubicBezTo>
                  <a:pt x="10548" y="17986"/>
                  <a:pt x="10474" y="17957"/>
                  <a:pt x="10401" y="17928"/>
                </a:cubicBezTo>
                <a:cubicBezTo>
                  <a:pt x="10057" y="17717"/>
                  <a:pt x="10089" y="17458"/>
                  <a:pt x="10496" y="17150"/>
                </a:cubicBezTo>
                <a:cubicBezTo>
                  <a:pt x="10518" y="17149"/>
                  <a:pt x="10537" y="17133"/>
                  <a:pt x="10541" y="17110"/>
                </a:cubicBezTo>
                <a:cubicBezTo>
                  <a:pt x="10727" y="17028"/>
                  <a:pt x="10921" y="16965"/>
                  <a:pt x="11123" y="16944"/>
                </a:cubicBezTo>
                <a:cubicBezTo>
                  <a:pt x="11156" y="16940"/>
                  <a:pt x="11196" y="16938"/>
                  <a:pt x="11240" y="16938"/>
                </a:cubicBezTo>
                <a:close/>
                <a:moveTo>
                  <a:pt x="5572" y="0"/>
                </a:moveTo>
                <a:cubicBezTo>
                  <a:pt x="5549" y="0"/>
                  <a:pt x="5526" y="11"/>
                  <a:pt x="5514" y="38"/>
                </a:cubicBezTo>
                <a:cubicBezTo>
                  <a:pt x="5467" y="128"/>
                  <a:pt x="5424" y="222"/>
                  <a:pt x="5388" y="316"/>
                </a:cubicBezTo>
                <a:cubicBezTo>
                  <a:pt x="5384" y="322"/>
                  <a:pt x="5380" y="323"/>
                  <a:pt x="5379" y="327"/>
                </a:cubicBezTo>
                <a:cubicBezTo>
                  <a:pt x="5012" y="1247"/>
                  <a:pt x="4393" y="1898"/>
                  <a:pt x="3545" y="2390"/>
                </a:cubicBezTo>
                <a:cubicBezTo>
                  <a:pt x="3069" y="2666"/>
                  <a:pt x="2701" y="2957"/>
                  <a:pt x="2588" y="3522"/>
                </a:cubicBezTo>
                <a:cubicBezTo>
                  <a:pt x="2486" y="4037"/>
                  <a:pt x="2652" y="4557"/>
                  <a:pt x="2964" y="4965"/>
                </a:cubicBezTo>
                <a:cubicBezTo>
                  <a:pt x="3133" y="5187"/>
                  <a:pt x="3345" y="5367"/>
                  <a:pt x="3572" y="5523"/>
                </a:cubicBezTo>
                <a:cubicBezTo>
                  <a:pt x="3912" y="5752"/>
                  <a:pt x="4627" y="5925"/>
                  <a:pt x="4739" y="6396"/>
                </a:cubicBezTo>
                <a:cubicBezTo>
                  <a:pt x="4631" y="6580"/>
                  <a:pt x="4449" y="6654"/>
                  <a:pt x="4225" y="6654"/>
                </a:cubicBezTo>
                <a:cubicBezTo>
                  <a:pt x="3822" y="6654"/>
                  <a:pt x="3281" y="6414"/>
                  <a:pt x="2781" y="6129"/>
                </a:cubicBezTo>
                <a:cubicBezTo>
                  <a:pt x="2789" y="6109"/>
                  <a:pt x="2781" y="6087"/>
                  <a:pt x="2761" y="6077"/>
                </a:cubicBezTo>
                <a:cubicBezTo>
                  <a:pt x="2544" y="5940"/>
                  <a:pt x="2328" y="5808"/>
                  <a:pt x="2136" y="5636"/>
                </a:cubicBezTo>
                <a:cubicBezTo>
                  <a:pt x="1973" y="5493"/>
                  <a:pt x="1823" y="5336"/>
                  <a:pt x="1663" y="5191"/>
                </a:cubicBezTo>
                <a:cubicBezTo>
                  <a:pt x="1661" y="5146"/>
                  <a:pt x="1616" y="5112"/>
                  <a:pt x="1571" y="5112"/>
                </a:cubicBezTo>
                <a:cubicBezTo>
                  <a:pt x="1544" y="5112"/>
                  <a:pt x="1516" y="5123"/>
                  <a:pt x="1497" y="5152"/>
                </a:cubicBezTo>
                <a:cubicBezTo>
                  <a:pt x="1478" y="5181"/>
                  <a:pt x="1457" y="5211"/>
                  <a:pt x="1437" y="5240"/>
                </a:cubicBezTo>
                <a:cubicBezTo>
                  <a:pt x="1403" y="5244"/>
                  <a:pt x="1379" y="5276"/>
                  <a:pt x="1394" y="5307"/>
                </a:cubicBezTo>
                <a:cubicBezTo>
                  <a:pt x="615" y="6507"/>
                  <a:pt x="0" y="8481"/>
                  <a:pt x="761" y="9789"/>
                </a:cubicBezTo>
                <a:cubicBezTo>
                  <a:pt x="1075" y="10333"/>
                  <a:pt x="1650" y="10666"/>
                  <a:pt x="2244" y="10829"/>
                </a:cubicBezTo>
                <a:cubicBezTo>
                  <a:pt x="2666" y="10945"/>
                  <a:pt x="3108" y="10970"/>
                  <a:pt x="3544" y="10974"/>
                </a:cubicBezTo>
                <a:cubicBezTo>
                  <a:pt x="3546" y="10974"/>
                  <a:pt x="3549" y="10974"/>
                  <a:pt x="3552" y="10974"/>
                </a:cubicBezTo>
                <a:cubicBezTo>
                  <a:pt x="3668" y="10974"/>
                  <a:pt x="4042" y="10937"/>
                  <a:pt x="4415" y="10937"/>
                </a:cubicBezTo>
                <a:cubicBezTo>
                  <a:pt x="4849" y="10937"/>
                  <a:pt x="5282" y="10987"/>
                  <a:pt x="5309" y="11205"/>
                </a:cubicBezTo>
                <a:cubicBezTo>
                  <a:pt x="4987" y="11692"/>
                  <a:pt x="4322" y="11795"/>
                  <a:pt x="3703" y="11795"/>
                </a:cubicBezTo>
                <a:cubicBezTo>
                  <a:pt x="3465" y="11795"/>
                  <a:pt x="3234" y="11780"/>
                  <a:pt x="3032" y="11765"/>
                </a:cubicBezTo>
                <a:cubicBezTo>
                  <a:pt x="2712" y="11740"/>
                  <a:pt x="2393" y="11692"/>
                  <a:pt x="2080" y="11619"/>
                </a:cubicBezTo>
                <a:cubicBezTo>
                  <a:pt x="1595" y="11452"/>
                  <a:pt x="1117" y="11296"/>
                  <a:pt x="651" y="11073"/>
                </a:cubicBezTo>
                <a:cubicBezTo>
                  <a:pt x="643" y="11069"/>
                  <a:pt x="633" y="11067"/>
                  <a:pt x="624" y="11067"/>
                </a:cubicBezTo>
                <a:cubicBezTo>
                  <a:pt x="601" y="11067"/>
                  <a:pt x="577" y="11080"/>
                  <a:pt x="573" y="11106"/>
                </a:cubicBezTo>
                <a:cubicBezTo>
                  <a:pt x="569" y="11116"/>
                  <a:pt x="567" y="11126"/>
                  <a:pt x="565" y="11134"/>
                </a:cubicBezTo>
                <a:cubicBezTo>
                  <a:pt x="550" y="11148"/>
                  <a:pt x="546" y="11168"/>
                  <a:pt x="554" y="11185"/>
                </a:cubicBezTo>
                <a:cubicBezTo>
                  <a:pt x="521" y="11325"/>
                  <a:pt x="487" y="11468"/>
                  <a:pt x="462" y="11611"/>
                </a:cubicBezTo>
                <a:cubicBezTo>
                  <a:pt x="158" y="12744"/>
                  <a:pt x="147" y="14136"/>
                  <a:pt x="1167" y="14884"/>
                </a:cubicBezTo>
                <a:cubicBezTo>
                  <a:pt x="1629" y="15222"/>
                  <a:pt x="2208" y="15301"/>
                  <a:pt x="2776" y="15301"/>
                </a:cubicBezTo>
                <a:cubicBezTo>
                  <a:pt x="2993" y="15301"/>
                  <a:pt x="3208" y="15289"/>
                  <a:pt x="3414" y="15277"/>
                </a:cubicBezTo>
                <a:cubicBezTo>
                  <a:pt x="3784" y="15251"/>
                  <a:pt x="4152" y="15207"/>
                  <a:pt x="4516" y="15145"/>
                </a:cubicBezTo>
                <a:cubicBezTo>
                  <a:pt x="4856" y="15086"/>
                  <a:pt x="5366" y="14893"/>
                  <a:pt x="5792" y="14893"/>
                </a:cubicBezTo>
                <a:cubicBezTo>
                  <a:pt x="6031" y="14893"/>
                  <a:pt x="6244" y="14954"/>
                  <a:pt x="6386" y="15133"/>
                </a:cubicBezTo>
                <a:cubicBezTo>
                  <a:pt x="6462" y="16126"/>
                  <a:pt x="4573" y="16283"/>
                  <a:pt x="3913" y="16317"/>
                </a:cubicBezTo>
                <a:cubicBezTo>
                  <a:pt x="3681" y="16328"/>
                  <a:pt x="3450" y="16332"/>
                  <a:pt x="3220" y="16332"/>
                </a:cubicBezTo>
                <a:cubicBezTo>
                  <a:pt x="2934" y="16332"/>
                  <a:pt x="2649" y="16326"/>
                  <a:pt x="2364" y="16317"/>
                </a:cubicBezTo>
                <a:cubicBezTo>
                  <a:pt x="2248" y="16305"/>
                  <a:pt x="2134" y="16290"/>
                  <a:pt x="2021" y="16270"/>
                </a:cubicBezTo>
                <a:cubicBezTo>
                  <a:pt x="1854" y="16242"/>
                  <a:pt x="1691" y="16195"/>
                  <a:pt x="1522" y="16187"/>
                </a:cubicBezTo>
                <a:cubicBezTo>
                  <a:pt x="1499" y="16187"/>
                  <a:pt x="1489" y="16215"/>
                  <a:pt x="1506" y="16231"/>
                </a:cubicBezTo>
                <a:cubicBezTo>
                  <a:pt x="1461" y="16231"/>
                  <a:pt x="1427" y="16273"/>
                  <a:pt x="1435" y="16317"/>
                </a:cubicBezTo>
                <a:cubicBezTo>
                  <a:pt x="1547" y="17562"/>
                  <a:pt x="1821" y="19875"/>
                  <a:pt x="3476" y="19968"/>
                </a:cubicBezTo>
                <a:cubicBezTo>
                  <a:pt x="3522" y="19971"/>
                  <a:pt x="3568" y="19972"/>
                  <a:pt x="3615" y="19972"/>
                </a:cubicBezTo>
                <a:cubicBezTo>
                  <a:pt x="4377" y="19972"/>
                  <a:pt x="5200" y="19623"/>
                  <a:pt x="5844" y="19253"/>
                </a:cubicBezTo>
                <a:cubicBezTo>
                  <a:pt x="6184" y="19057"/>
                  <a:pt x="6504" y="18829"/>
                  <a:pt x="6799" y="18571"/>
                </a:cubicBezTo>
                <a:cubicBezTo>
                  <a:pt x="7243" y="18185"/>
                  <a:pt x="7756" y="17319"/>
                  <a:pt x="8411" y="17319"/>
                </a:cubicBezTo>
                <a:cubicBezTo>
                  <a:pt x="8514" y="17319"/>
                  <a:pt x="8621" y="17341"/>
                  <a:pt x="8731" y="17389"/>
                </a:cubicBezTo>
                <a:cubicBezTo>
                  <a:pt x="9177" y="18281"/>
                  <a:pt x="7160" y="19473"/>
                  <a:pt x="6626" y="19779"/>
                </a:cubicBezTo>
                <a:cubicBezTo>
                  <a:pt x="5895" y="20196"/>
                  <a:pt x="5125" y="20496"/>
                  <a:pt x="4336" y="20763"/>
                </a:cubicBezTo>
                <a:cubicBezTo>
                  <a:pt x="4284" y="20772"/>
                  <a:pt x="4231" y="20784"/>
                  <a:pt x="4177" y="20796"/>
                </a:cubicBezTo>
                <a:cubicBezTo>
                  <a:pt x="4076" y="20816"/>
                  <a:pt x="3953" y="20820"/>
                  <a:pt x="3869" y="20883"/>
                </a:cubicBezTo>
                <a:cubicBezTo>
                  <a:pt x="3863" y="20882"/>
                  <a:pt x="3857" y="20881"/>
                  <a:pt x="3851" y="20881"/>
                </a:cubicBezTo>
                <a:cubicBezTo>
                  <a:pt x="3796" y="20881"/>
                  <a:pt x="3744" y="20935"/>
                  <a:pt x="3779" y="20999"/>
                </a:cubicBezTo>
                <a:cubicBezTo>
                  <a:pt x="4296" y="21943"/>
                  <a:pt x="5290" y="22533"/>
                  <a:pt x="6350" y="22533"/>
                </a:cubicBezTo>
                <a:cubicBezTo>
                  <a:pt x="6476" y="22533"/>
                  <a:pt x="6603" y="22524"/>
                  <a:pt x="6730" y="22507"/>
                </a:cubicBezTo>
                <a:cubicBezTo>
                  <a:pt x="7059" y="22465"/>
                  <a:pt x="7379" y="22365"/>
                  <a:pt x="7675" y="22213"/>
                </a:cubicBezTo>
                <a:cubicBezTo>
                  <a:pt x="7905" y="22094"/>
                  <a:pt x="8119" y="21947"/>
                  <a:pt x="8311" y="21775"/>
                </a:cubicBezTo>
                <a:cubicBezTo>
                  <a:pt x="9069" y="21100"/>
                  <a:pt x="9534" y="20148"/>
                  <a:pt x="10676" y="20117"/>
                </a:cubicBezTo>
                <a:cubicBezTo>
                  <a:pt x="11191" y="20402"/>
                  <a:pt x="11320" y="20747"/>
                  <a:pt x="11063" y="21154"/>
                </a:cubicBezTo>
                <a:cubicBezTo>
                  <a:pt x="10943" y="21335"/>
                  <a:pt x="10787" y="21491"/>
                  <a:pt x="10602" y="21610"/>
                </a:cubicBezTo>
                <a:cubicBezTo>
                  <a:pt x="10326" y="21804"/>
                  <a:pt x="10012" y="21943"/>
                  <a:pt x="9692" y="22051"/>
                </a:cubicBezTo>
                <a:cubicBezTo>
                  <a:pt x="9168" y="22230"/>
                  <a:pt x="8617" y="22305"/>
                  <a:pt x="8067" y="22382"/>
                </a:cubicBezTo>
                <a:cubicBezTo>
                  <a:pt x="8058" y="22374"/>
                  <a:pt x="8045" y="22369"/>
                  <a:pt x="8030" y="22367"/>
                </a:cubicBezTo>
                <a:cubicBezTo>
                  <a:pt x="8013" y="22367"/>
                  <a:pt x="7997" y="22377"/>
                  <a:pt x="7986" y="22391"/>
                </a:cubicBezTo>
                <a:lnTo>
                  <a:pt x="7977" y="22405"/>
                </a:lnTo>
                <a:cubicBezTo>
                  <a:pt x="7975" y="22407"/>
                  <a:pt x="7974" y="22410"/>
                  <a:pt x="7973" y="22413"/>
                </a:cubicBezTo>
                <a:cubicBezTo>
                  <a:pt x="7965" y="22427"/>
                  <a:pt x="7959" y="22443"/>
                  <a:pt x="7958" y="22461"/>
                </a:cubicBezTo>
                <a:cubicBezTo>
                  <a:pt x="7951" y="22473"/>
                  <a:pt x="7942" y="22485"/>
                  <a:pt x="7933" y="22494"/>
                </a:cubicBezTo>
                <a:cubicBezTo>
                  <a:pt x="7902" y="22526"/>
                  <a:pt x="7905" y="22586"/>
                  <a:pt x="7947" y="22606"/>
                </a:cubicBezTo>
                <a:cubicBezTo>
                  <a:pt x="7965" y="22615"/>
                  <a:pt x="7983" y="22622"/>
                  <a:pt x="8002" y="22629"/>
                </a:cubicBezTo>
                <a:cubicBezTo>
                  <a:pt x="8007" y="22634"/>
                  <a:pt x="8014" y="22637"/>
                  <a:pt x="8021" y="22639"/>
                </a:cubicBezTo>
                <a:cubicBezTo>
                  <a:pt x="8615" y="22883"/>
                  <a:pt x="9298" y="23111"/>
                  <a:pt x="9958" y="23111"/>
                </a:cubicBezTo>
                <a:cubicBezTo>
                  <a:pt x="10421" y="23111"/>
                  <a:pt x="10872" y="22999"/>
                  <a:pt x="11273" y="22702"/>
                </a:cubicBezTo>
                <a:cubicBezTo>
                  <a:pt x="11703" y="22382"/>
                  <a:pt x="11897" y="21895"/>
                  <a:pt x="12109" y="21422"/>
                </a:cubicBezTo>
                <a:cubicBezTo>
                  <a:pt x="12287" y="21024"/>
                  <a:pt x="12818" y="19248"/>
                  <a:pt x="13530" y="19248"/>
                </a:cubicBezTo>
                <a:cubicBezTo>
                  <a:pt x="13573" y="19248"/>
                  <a:pt x="13617" y="19254"/>
                  <a:pt x="13662" y="19268"/>
                </a:cubicBezTo>
                <a:cubicBezTo>
                  <a:pt x="13994" y="20416"/>
                  <a:pt x="14074" y="21622"/>
                  <a:pt x="13811" y="22893"/>
                </a:cubicBezTo>
                <a:cubicBezTo>
                  <a:pt x="13799" y="22953"/>
                  <a:pt x="13840" y="23011"/>
                  <a:pt x="13902" y="23021"/>
                </a:cubicBezTo>
                <a:cubicBezTo>
                  <a:pt x="13904" y="23046"/>
                  <a:pt x="13920" y="23066"/>
                  <a:pt x="13944" y="23075"/>
                </a:cubicBezTo>
                <a:cubicBezTo>
                  <a:pt x="14038" y="23114"/>
                  <a:pt x="14153" y="23147"/>
                  <a:pt x="14261" y="23147"/>
                </a:cubicBezTo>
                <a:cubicBezTo>
                  <a:pt x="14301" y="23147"/>
                  <a:pt x="14340" y="23143"/>
                  <a:pt x="14377" y="23133"/>
                </a:cubicBezTo>
                <a:cubicBezTo>
                  <a:pt x="14429" y="23118"/>
                  <a:pt x="14426" y="23063"/>
                  <a:pt x="14394" y="23035"/>
                </a:cubicBezTo>
                <a:cubicBezTo>
                  <a:pt x="14397" y="23034"/>
                  <a:pt x="14397" y="23033"/>
                  <a:pt x="14397" y="23030"/>
                </a:cubicBezTo>
                <a:cubicBezTo>
                  <a:pt x="14618" y="21775"/>
                  <a:pt x="14569" y="20503"/>
                  <a:pt x="14235" y="19295"/>
                </a:cubicBezTo>
                <a:cubicBezTo>
                  <a:pt x="14245" y="19291"/>
                  <a:pt x="14253" y="19284"/>
                  <a:pt x="14258" y="19275"/>
                </a:cubicBezTo>
                <a:cubicBezTo>
                  <a:pt x="14357" y="19099"/>
                  <a:pt x="14429" y="18915"/>
                  <a:pt x="14611" y="18807"/>
                </a:cubicBezTo>
                <a:cubicBezTo>
                  <a:pt x="14709" y="18747"/>
                  <a:pt x="14810" y="18724"/>
                  <a:pt x="14912" y="18724"/>
                </a:cubicBezTo>
                <a:cubicBezTo>
                  <a:pt x="15012" y="18724"/>
                  <a:pt x="15113" y="18746"/>
                  <a:pt x="15213" y="18779"/>
                </a:cubicBezTo>
                <a:cubicBezTo>
                  <a:pt x="15918" y="19305"/>
                  <a:pt x="16817" y="19601"/>
                  <a:pt x="17708" y="19601"/>
                </a:cubicBezTo>
                <a:cubicBezTo>
                  <a:pt x="18233" y="19601"/>
                  <a:pt x="18755" y="19498"/>
                  <a:pt x="19232" y="19279"/>
                </a:cubicBezTo>
                <a:cubicBezTo>
                  <a:pt x="20376" y="18753"/>
                  <a:pt x="21059" y="17573"/>
                  <a:pt x="20839" y="16323"/>
                </a:cubicBezTo>
                <a:cubicBezTo>
                  <a:pt x="20838" y="16314"/>
                  <a:pt x="20834" y="16305"/>
                  <a:pt x="20827" y="16297"/>
                </a:cubicBezTo>
                <a:cubicBezTo>
                  <a:pt x="20799" y="16198"/>
                  <a:pt x="20752" y="16106"/>
                  <a:pt x="20688" y="16026"/>
                </a:cubicBezTo>
                <a:cubicBezTo>
                  <a:pt x="20466" y="15506"/>
                  <a:pt x="19922" y="15230"/>
                  <a:pt x="19334" y="15230"/>
                </a:cubicBezTo>
                <a:cubicBezTo>
                  <a:pt x="19254" y="15230"/>
                  <a:pt x="19172" y="15235"/>
                  <a:pt x="19091" y="15246"/>
                </a:cubicBezTo>
                <a:cubicBezTo>
                  <a:pt x="18509" y="15321"/>
                  <a:pt x="17999" y="15631"/>
                  <a:pt x="17505" y="15927"/>
                </a:cubicBezTo>
                <a:cubicBezTo>
                  <a:pt x="17303" y="16049"/>
                  <a:pt x="16027" y="16833"/>
                  <a:pt x="15384" y="16833"/>
                </a:cubicBezTo>
                <a:cubicBezTo>
                  <a:pt x="15190" y="16833"/>
                  <a:pt x="15054" y="16761"/>
                  <a:pt x="15022" y="16578"/>
                </a:cubicBezTo>
                <a:cubicBezTo>
                  <a:pt x="15229" y="15930"/>
                  <a:pt x="16722" y="15398"/>
                  <a:pt x="17225" y="15081"/>
                </a:cubicBezTo>
                <a:cubicBezTo>
                  <a:pt x="17845" y="14688"/>
                  <a:pt x="18439" y="14234"/>
                  <a:pt x="18888" y="13647"/>
                </a:cubicBezTo>
                <a:cubicBezTo>
                  <a:pt x="19740" y="12535"/>
                  <a:pt x="19464" y="11238"/>
                  <a:pt x="18337" y="10429"/>
                </a:cubicBezTo>
                <a:cubicBezTo>
                  <a:pt x="18336" y="10428"/>
                  <a:pt x="18333" y="10428"/>
                  <a:pt x="18331" y="10426"/>
                </a:cubicBezTo>
                <a:cubicBezTo>
                  <a:pt x="18310" y="10404"/>
                  <a:pt x="18280" y="10390"/>
                  <a:pt x="18250" y="10390"/>
                </a:cubicBezTo>
                <a:cubicBezTo>
                  <a:pt x="18219" y="10390"/>
                  <a:pt x="18188" y="10405"/>
                  <a:pt x="18167" y="10441"/>
                </a:cubicBezTo>
                <a:cubicBezTo>
                  <a:pt x="17679" y="11273"/>
                  <a:pt x="17113" y="12033"/>
                  <a:pt x="16398" y="12687"/>
                </a:cubicBezTo>
                <a:cubicBezTo>
                  <a:pt x="16036" y="13021"/>
                  <a:pt x="15645" y="13323"/>
                  <a:pt x="15229" y="13590"/>
                </a:cubicBezTo>
                <a:cubicBezTo>
                  <a:pt x="15035" y="13718"/>
                  <a:pt x="14835" y="13835"/>
                  <a:pt x="14629" y="13942"/>
                </a:cubicBezTo>
                <a:cubicBezTo>
                  <a:pt x="14447" y="14033"/>
                  <a:pt x="14039" y="14203"/>
                  <a:pt x="13704" y="14203"/>
                </a:cubicBezTo>
                <a:cubicBezTo>
                  <a:pt x="13393" y="14203"/>
                  <a:pt x="13144" y="14056"/>
                  <a:pt x="13198" y="13564"/>
                </a:cubicBezTo>
                <a:cubicBezTo>
                  <a:pt x="13387" y="13008"/>
                  <a:pt x="14445" y="12621"/>
                  <a:pt x="14846" y="12388"/>
                </a:cubicBezTo>
                <a:cubicBezTo>
                  <a:pt x="15281" y="12136"/>
                  <a:pt x="15706" y="11871"/>
                  <a:pt x="16110" y="11574"/>
                </a:cubicBezTo>
                <a:cubicBezTo>
                  <a:pt x="16674" y="11165"/>
                  <a:pt x="17537" y="10633"/>
                  <a:pt x="17572" y="9859"/>
                </a:cubicBezTo>
                <a:cubicBezTo>
                  <a:pt x="17606" y="9071"/>
                  <a:pt x="17073" y="8110"/>
                  <a:pt x="16697" y="7444"/>
                </a:cubicBezTo>
                <a:cubicBezTo>
                  <a:pt x="16249" y="6655"/>
                  <a:pt x="15671" y="5961"/>
                  <a:pt x="14863" y="5532"/>
                </a:cubicBezTo>
                <a:cubicBezTo>
                  <a:pt x="14853" y="5526"/>
                  <a:pt x="14842" y="5523"/>
                  <a:pt x="14831" y="5523"/>
                </a:cubicBezTo>
                <a:cubicBezTo>
                  <a:pt x="14803" y="5523"/>
                  <a:pt x="14777" y="5541"/>
                  <a:pt x="14770" y="5569"/>
                </a:cubicBezTo>
                <a:cubicBezTo>
                  <a:pt x="14718" y="5577"/>
                  <a:pt x="14678" y="5621"/>
                  <a:pt x="14674" y="5675"/>
                </a:cubicBezTo>
                <a:cubicBezTo>
                  <a:pt x="14575" y="7334"/>
                  <a:pt x="14032" y="8671"/>
                  <a:pt x="13347" y="10124"/>
                </a:cubicBezTo>
                <a:cubicBezTo>
                  <a:pt x="13160" y="10349"/>
                  <a:pt x="12988" y="10584"/>
                  <a:pt x="12762" y="10776"/>
                </a:cubicBezTo>
                <a:cubicBezTo>
                  <a:pt x="12546" y="10956"/>
                  <a:pt x="12112" y="11187"/>
                  <a:pt x="11773" y="11187"/>
                </a:cubicBezTo>
                <a:cubicBezTo>
                  <a:pt x="11554" y="11187"/>
                  <a:pt x="11374" y="11090"/>
                  <a:pt x="11319" y="10818"/>
                </a:cubicBezTo>
                <a:cubicBezTo>
                  <a:pt x="11357" y="10030"/>
                  <a:pt x="12399" y="9339"/>
                  <a:pt x="12851" y="8749"/>
                </a:cubicBezTo>
                <a:cubicBezTo>
                  <a:pt x="13238" y="8242"/>
                  <a:pt x="13628" y="7679"/>
                  <a:pt x="13754" y="7042"/>
                </a:cubicBezTo>
                <a:cubicBezTo>
                  <a:pt x="13976" y="5905"/>
                  <a:pt x="13104" y="5056"/>
                  <a:pt x="12215" y="4506"/>
                </a:cubicBezTo>
                <a:cubicBezTo>
                  <a:pt x="12203" y="4499"/>
                  <a:pt x="12190" y="4496"/>
                  <a:pt x="12177" y="4496"/>
                </a:cubicBezTo>
                <a:cubicBezTo>
                  <a:pt x="12159" y="4496"/>
                  <a:pt x="12141" y="4503"/>
                  <a:pt x="12127" y="4516"/>
                </a:cubicBezTo>
                <a:cubicBezTo>
                  <a:pt x="12121" y="4515"/>
                  <a:pt x="12115" y="4515"/>
                  <a:pt x="12110" y="4515"/>
                </a:cubicBezTo>
                <a:cubicBezTo>
                  <a:pt x="12060" y="4515"/>
                  <a:pt x="12011" y="4546"/>
                  <a:pt x="12011" y="4608"/>
                </a:cubicBezTo>
                <a:cubicBezTo>
                  <a:pt x="12011" y="5319"/>
                  <a:pt x="11861" y="5992"/>
                  <a:pt x="11528" y="6620"/>
                </a:cubicBezTo>
                <a:cubicBezTo>
                  <a:pt x="11372" y="6912"/>
                  <a:pt x="11183" y="7184"/>
                  <a:pt x="10963" y="7431"/>
                </a:cubicBezTo>
                <a:cubicBezTo>
                  <a:pt x="10835" y="7574"/>
                  <a:pt x="10189" y="8206"/>
                  <a:pt x="9769" y="8206"/>
                </a:cubicBezTo>
                <a:cubicBezTo>
                  <a:pt x="9635" y="8206"/>
                  <a:pt x="9523" y="8141"/>
                  <a:pt x="9460" y="7975"/>
                </a:cubicBezTo>
                <a:cubicBezTo>
                  <a:pt x="9464" y="7963"/>
                  <a:pt x="9466" y="7950"/>
                  <a:pt x="9466" y="7936"/>
                </a:cubicBezTo>
                <a:cubicBezTo>
                  <a:pt x="9472" y="7084"/>
                  <a:pt x="10330" y="6283"/>
                  <a:pt x="10857" y="5700"/>
                </a:cubicBezTo>
                <a:cubicBezTo>
                  <a:pt x="11120" y="5412"/>
                  <a:pt x="11428" y="5183"/>
                  <a:pt x="11385" y="4764"/>
                </a:cubicBezTo>
                <a:cubicBezTo>
                  <a:pt x="11292" y="3813"/>
                  <a:pt x="10312" y="2809"/>
                  <a:pt x="9502" y="2415"/>
                </a:cubicBezTo>
                <a:cubicBezTo>
                  <a:pt x="9490" y="2409"/>
                  <a:pt x="9477" y="2405"/>
                  <a:pt x="9465" y="2405"/>
                </a:cubicBezTo>
                <a:cubicBezTo>
                  <a:pt x="9429" y="2405"/>
                  <a:pt x="9395" y="2431"/>
                  <a:pt x="9389" y="2470"/>
                </a:cubicBezTo>
                <a:cubicBezTo>
                  <a:pt x="9386" y="2470"/>
                  <a:pt x="9382" y="2469"/>
                  <a:pt x="9379" y="2469"/>
                </a:cubicBezTo>
                <a:cubicBezTo>
                  <a:pt x="9342" y="2469"/>
                  <a:pt x="9310" y="2497"/>
                  <a:pt x="9305" y="2535"/>
                </a:cubicBezTo>
                <a:cubicBezTo>
                  <a:pt x="9209" y="3061"/>
                  <a:pt x="9113" y="3586"/>
                  <a:pt x="9020" y="4113"/>
                </a:cubicBezTo>
                <a:cubicBezTo>
                  <a:pt x="8933" y="4601"/>
                  <a:pt x="8913" y="5213"/>
                  <a:pt x="8551" y="5587"/>
                </a:cubicBezTo>
                <a:cubicBezTo>
                  <a:pt x="8410" y="5703"/>
                  <a:pt x="8264" y="5816"/>
                  <a:pt x="8098" y="5816"/>
                </a:cubicBezTo>
                <a:cubicBezTo>
                  <a:pt x="8029" y="5816"/>
                  <a:pt x="7956" y="5796"/>
                  <a:pt x="7878" y="5748"/>
                </a:cubicBezTo>
                <a:cubicBezTo>
                  <a:pt x="7646" y="5604"/>
                  <a:pt x="7673" y="5344"/>
                  <a:pt x="7735" y="5119"/>
                </a:cubicBezTo>
                <a:cubicBezTo>
                  <a:pt x="8317" y="4348"/>
                  <a:pt x="8866" y="3340"/>
                  <a:pt x="8395" y="2378"/>
                </a:cubicBezTo>
                <a:cubicBezTo>
                  <a:pt x="8210" y="2001"/>
                  <a:pt x="7879" y="1754"/>
                  <a:pt x="7527" y="1542"/>
                </a:cubicBezTo>
                <a:cubicBezTo>
                  <a:pt x="6803" y="1108"/>
                  <a:pt x="6166" y="719"/>
                  <a:pt x="5644" y="38"/>
                </a:cubicBezTo>
                <a:cubicBezTo>
                  <a:pt x="5628" y="15"/>
                  <a:pt x="5599" y="0"/>
                  <a:pt x="5572" y="0"/>
                </a:cubicBezTo>
                <a:close/>
              </a:path>
            </a:pathLst>
          </a:custGeom>
          <a:solidFill>
            <a:schemeClr val="lt1">
              <a:alpha val="11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9" name="Google Shape;1949;p35"/>
          <p:cNvSpPr txBox="1">
            <a:spLocks noGrp="1"/>
          </p:cNvSpPr>
          <p:nvPr>
            <p:ph type="title"/>
          </p:nvPr>
        </p:nvSpPr>
        <p:spPr>
          <a:xfrm>
            <a:off x="4474276" y="2446162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Използвани технологии</a:t>
            </a:r>
            <a:endParaRPr dirty="0"/>
          </a:p>
        </p:txBody>
      </p:sp>
      <p:sp>
        <p:nvSpPr>
          <p:cNvPr id="1951" name="Google Shape;1951;p35"/>
          <p:cNvSpPr txBox="1">
            <a:spLocks noGrp="1"/>
          </p:cNvSpPr>
          <p:nvPr>
            <p:ph type="title" idx="2"/>
          </p:nvPr>
        </p:nvSpPr>
        <p:spPr>
          <a:xfrm>
            <a:off x="4477900" y="152905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cxnSp>
        <p:nvCxnSpPr>
          <p:cNvPr id="1952" name="Google Shape;1952;p35"/>
          <p:cNvCxnSpPr/>
          <p:nvPr/>
        </p:nvCxnSpPr>
        <p:spPr>
          <a:xfrm>
            <a:off x="400602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1" name="Google Shape;1991;p35"/>
          <p:cNvSpPr/>
          <p:nvPr/>
        </p:nvSpPr>
        <p:spPr>
          <a:xfrm rot="3235207">
            <a:off x="7965564" y="368366"/>
            <a:ext cx="2310416" cy="4406761"/>
          </a:xfrm>
          <a:custGeom>
            <a:avLst/>
            <a:gdLst/>
            <a:ahLst/>
            <a:cxnLst/>
            <a:rect l="l" t="t" r="r" b="b"/>
            <a:pathLst>
              <a:path w="21294" h="40615" extrusionOk="0">
                <a:moveTo>
                  <a:pt x="10563" y="17898"/>
                </a:moveTo>
                <a:cubicBezTo>
                  <a:pt x="11299" y="17898"/>
                  <a:pt x="12022" y="18115"/>
                  <a:pt x="12714" y="18474"/>
                </a:cubicBezTo>
                <a:lnTo>
                  <a:pt x="12714" y="18474"/>
                </a:lnTo>
                <a:cubicBezTo>
                  <a:pt x="12188" y="18409"/>
                  <a:pt x="11623" y="18449"/>
                  <a:pt x="11155" y="18422"/>
                </a:cubicBezTo>
                <a:cubicBezTo>
                  <a:pt x="10656" y="18395"/>
                  <a:pt x="10103" y="18312"/>
                  <a:pt x="9563" y="18312"/>
                </a:cubicBezTo>
                <a:cubicBezTo>
                  <a:pt x="9248" y="18312"/>
                  <a:pt x="8938" y="18340"/>
                  <a:pt x="8646" y="18424"/>
                </a:cubicBezTo>
                <a:cubicBezTo>
                  <a:pt x="9289" y="18057"/>
                  <a:pt x="9931" y="17898"/>
                  <a:pt x="10563" y="17898"/>
                </a:cubicBezTo>
                <a:close/>
                <a:moveTo>
                  <a:pt x="9745" y="18453"/>
                </a:moveTo>
                <a:cubicBezTo>
                  <a:pt x="10168" y="18453"/>
                  <a:pt x="10594" y="18489"/>
                  <a:pt x="11007" y="18516"/>
                </a:cubicBezTo>
                <a:cubicBezTo>
                  <a:pt x="11451" y="18544"/>
                  <a:pt x="11893" y="18528"/>
                  <a:pt x="12337" y="18561"/>
                </a:cubicBezTo>
                <a:cubicBezTo>
                  <a:pt x="12617" y="18584"/>
                  <a:pt x="12894" y="18640"/>
                  <a:pt x="13160" y="18728"/>
                </a:cubicBezTo>
                <a:cubicBezTo>
                  <a:pt x="13531" y="18959"/>
                  <a:pt x="13884" y="19216"/>
                  <a:pt x="14218" y="19496"/>
                </a:cubicBezTo>
                <a:cubicBezTo>
                  <a:pt x="12263" y="19136"/>
                  <a:pt x="10312" y="18888"/>
                  <a:pt x="8326" y="18784"/>
                </a:cubicBezTo>
                <a:cubicBezTo>
                  <a:pt x="8310" y="18749"/>
                  <a:pt x="8293" y="18713"/>
                  <a:pt x="8277" y="18677"/>
                </a:cubicBezTo>
                <a:cubicBezTo>
                  <a:pt x="8746" y="18503"/>
                  <a:pt x="9244" y="18453"/>
                  <a:pt x="9745" y="18453"/>
                </a:cubicBezTo>
                <a:close/>
                <a:moveTo>
                  <a:pt x="8382" y="18901"/>
                </a:moveTo>
                <a:cubicBezTo>
                  <a:pt x="9277" y="19103"/>
                  <a:pt x="10248" y="19001"/>
                  <a:pt x="11156" y="19145"/>
                </a:cubicBezTo>
                <a:cubicBezTo>
                  <a:pt x="12216" y="19315"/>
                  <a:pt x="13278" y="19519"/>
                  <a:pt x="14348" y="19607"/>
                </a:cubicBezTo>
                <a:cubicBezTo>
                  <a:pt x="14475" y="19716"/>
                  <a:pt x="14602" y="19829"/>
                  <a:pt x="14726" y="19945"/>
                </a:cubicBezTo>
                <a:cubicBezTo>
                  <a:pt x="13660" y="19888"/>
                  <a:pt x="12600" y="19849"/>
                  <a:pt x="11533" y="19745"/>
                </a:cubicBezTo>
                <a:cubicBezTo>
                  <a:pt x="10929" y="19688"/>
                  <a:pt x="10326" y="19627"/>
                  <a:pt x="9725" y="19551"/>
                </a:cubicBezTo>
                <a:cubicBezTo>
                  <a:pt x="9471" y="19519"/>
                  <a:pt x="9217" y="19455"/>
                  <a:pt x="8969" y="19455"/>
                </a:cubicBezTo>
                <a:cubicBezTo>
                  <a:pt x="8866" y="19455"/>
                  <a:pt x="8763" y="19466"/>
                  <a:pt x="8662" y="19495"/>
                </a:cubicBezTo>
                <a:cubicBezTo>
                  <a:pt x="8569" y="19297"/>
                  <a:pt x="8475" y="19099"/>
                  <a:pt x="8382" y="18901"/>
                </a:cubicBezTo>
                <a:close/>
                <a:moveTo>
                  <a:pt x="8878" y="19564"/>
                </a:moveTo>
                <a:cubicBezTo>
                  <a:pt x="9205" y="19564"/>
                  <a:pt x="9532" y="19655"/>
                  <a:pt x="9858" y="19699"/>
                </a:cubicBezTo>
                <a:cubicBezTo>
                  <a:pt x="10482" y="19781"/>
                  <a:pt x="11109" y="19827"/>
                  <a:pt x="11736" y="19879"/>
                </a:cubicBezTo>
                <a:cubicBezTo>
                  <a:pt x="12620" y="19951"/>
                  <a:pt x="13535" y="20054"/>
                  <a:pt x="14433" y="20054"/>
                </a:cubicBezTo>
                <a:cubicBezTo>
                  <a:pt x="14567" y="20054"/>
                  <a:pt x="14700" y="20052"/>
                  <a:pt x="14833" y="20047"/>
                </a:cubicBezTo>
                <a:cubicBezTo>
                  <a:pt x="15083" y="20285"/>
                  <a:pt x="15325" y="20536"/>
                  <a:pt x="15558" y="20791"/>
                </a:cubicBezTo>
                <a:lnTo>
                  <a:pt x="15558" y="20791"/>
                </a:lnTo>
                <a:cubicBezTo>
                  <a:pt x="14385" y="20697"/>
                  <a:pt x="13228" y="20545"/>
                  <a:pt x="12060" y="20379"/>
                </a:cubicBezTo>
                <a:cubicBezTo>
                  <a:pt x="10936" y="20219"/>
                  <a:pt x="9853" y="20143"/>
                  <a:pt x="8783" y="19745"/>
                </a:cubicBezTo>
                <a:cubicBezTo>
                  <a:pt x="8755" y="19688"/>
                  <a:pt x="8727" y="19631"/>
                  <a:pt x="8701" y="19573"/>
                </a:cubicBezTo>
                <a:cubicBezTo>
                  <a:pt x="8760" y="19567"/>
                  <a:pt x="8819" y="19564"/>
                  <a:pt x="8878" y="19564"/>
                </a:cubicBezTo>
                <a:close/>
                <a:moveTo>
                  <a:pt x="8847" y="19881"/>
                </a:moveTo>
                <a:lnTo>
                  <a:pt x="8847" y="19881"/>
                </a:lnTo>
                <a:cubicBezTo>
                  <a:pt x="9648" y="20384"/>
                  <a:pt x="10772" y="20372"/>
                  <a:pt x="11671" y="20483"/>
                </a:cubicBezTo>
                <a:cubicBezTo>
                  <a:pt x="12887" y="20632"/>
                  <a:pt x="14120" y="20902"/>
                  <a:pt x="15351" y="20902"/>
                </a:cubicBezTo>
                <a:cubicBezTo>
                  <a:pt x="15452" y="20902"/>
                  <a:pt x="15553" y="20900"/>
                  <a:pt x="15654" y="20896"/>
                </a:cubicBezTo>
                <a:cubicBezTo>
                  <a:pt x="15886" y="21154"/>
                  <a:pt x="16109" y="21416"/>
                  <a:pt x="16321" y="21679"/>
                </a:cubicBezTo>
                <a:cubicBezTo>
                  <a:pt x="13988" y="21108"/>
                  <a:pt x="11588" y="20864"/>
                  <a:pt x="9202" y="20615"/>
                </a:cubicBezTo>
                <a:cubicBezTo>
                  <a:pt x="9083" y="20371"/>
                  <a:pt x="8965" y="20125"/>
                  <a:pt x="8847" y="19881"/>
                </a:cubicBezTo>
                <a:close/>
                <a:moveTo>
                  <a:pt x="9264" y="20743"/>
                </a:moveTo>
                <a:lnTo>
                  <a:pt x="9264" y="20743"/>
                </a:lnTo>
                <a:cubicBezTo>
                  <a:pt x="10472" y="20940"/>
                  <a:pt x="11701" y="21044"/>
                  <a:pt x="12918" y="21166"/>
                </a:cubicBezTo>
                <a:cubicBezTo>
                  <a:pt x="14092" y="21282"/>
                  <a:pt x="15235" y="21572"/>
                  <a:pt x="16394" y="21771"/>
                </a:cubicBezTo>
                <a:cubicBezTo>
                  <a:pt x="16444" y="21831"/>
                  <a:pt x="16490" y="21891"/>
                  <a:pt x="16537" y="21951"/>
                </a:cubicBezTo>
                <a:cubicBezTo>
                  <a:pt x="16515" y="21951"/>
                  <a:pt x="16494" y="21950"/>
                  <a:pt x="16472" y="21950"/>
                </a:cubicBezTo>
                <a:cubicBezTo>
                  <a:pt x="16435" y="21950"/>
                  <a:pt x="16398" y="21951"/>
                  <a:pt x="16361" y="21954"/>
                </a:cubicBezTo>
                <a:cubicBezTo>
                  <a:pt x="16370" y="21947"/>
                  <a:pt x="16373" y="21931"/>
                  <a:pt x="16360" y="21928"/>
                </a:cubicBezTo>
                <a:cubicBezTo>
                  <a:pt x="15859" y="21835"/>
                  <a:pt x="15318" y="21886"/>
                  <a:pt x="14807" y="21847"/>
                </a:cubicBezTo>
                <a:cubicBezTo>
                  <a:pt x="14123" y="21795"/>
                  <a:pt x="13438" y="21770"/>
                  <a:pt x="12754" y="21727"/>
                </a:cubicBezTo>
                <a:cubicBezTo>
                  <a:pt x="12075" y="21686"/>
                  <a:pt x="11405" y="21630"/>
                  <a:pt x="10734" y="21515"/>
                </a:cubicBezTo>
                <a:cubicBezTo>
                  <a:pt x="10487" y="21474"/>
                  <a:pt x="10242" y="21441"/>
                  <a:pt x="9997" y="21441"/>
                </a:cubicBezTo>
                <a:cubicBezTo>
                  <a:pt x="9872" y="21441"/>
                  <a:pt x="9747" y="21449"/>
                  <a:pt x="9622" y="21470"/>
                </a:cubicBezTo>
                <a:cubicBezTo>
                  <a:pt x="9502" y="21227"/>
                  <a:pt x="9382" y="20986"/>
                  <a:pt x="9264" y="20743"/>
                </a:cubicBezTo>
                <a:close/>
                <a:moveTo>
                  <a:pt x="9866" y="21530"/>
                </a:moveTo>
                <a:cubicBezTo>
                  <a:pt x="10260" y="21530"/>
                  <a:pt x="10653" y="21610"/>
                  <a:pt x="11043" y="21675"/>
                </a:cubicBezTo>
                <a:cubicBezTo>
                  <a:pt x="11607" y="21770"/>
                  <a:pt x="12180" y="21803"/>
                  <a:pt x="12751" y="21834"/>
                </a:cubicBezTo>
                <a:cubicBezTo>
                  <a:pt x="13370" y="21867"/>
                  <a:pt x="13991" y="21872"/>
                  <a:pt x="14609" y="21926"/>
                </a:cubicBezTo>
                <a:cubicBezTo>
                  <a:pt x="14975" y="21957"/>
                  <a:pt x="15379" y="22021"/>
                  <a:pt x="15768" y="22021"/>
                </a:cubicBezTo>
                <a:cubicBezTo>
                  <a:pt x="15872" y="22021"/>
                  <a:pt x="15975" y="22017"/>
                  <a:pt x="16075" y="22006"/>
                </a:cubicBezTo>
                <a:lnTo>
                  <a:pt x="16075" y="22006"/>
                </a:lnTo>
                <a:cubicBezTo>
                  <a:pt x="16071" y="22028"/>
                  <a:pt x="16087" y="22050"/>
                  <a:pt x="16110" y="22051"/>
                </a:cubicBezTo>
                <a:cubicBezTo>
                  <a:pt x="16155" y="22055"/>
                  <a:pt x="16199" y="22057"/>
                  <a:pt x="16244" y="22057"/>
                </a:cubicBezTo>
                <a:cubicBezTo>
                  <a:pt x="16363" y="22057"/>
                  <a:pt x="16483" y="22045"/>
                  <a:pt x="16601" y="22040"/>
                </a:cubicBezTo>
                <a:cubicBezTo>
                  <a:pt x="16602" y="22040"/>
                  <a:pt x="16604" y="22039"/>
                  <a:pt x="16605" y="22039"/>
                </a:cubicBezTo>
                <a:cubicBezTo>
                  <a:pt x="16953" y="22487"/>
                  <a:pt x="17270" y="22927"/>
                  <a:pt x="17548" y="23334"/>
                </a:cubicBezTo>
                <a:cubicBezTo>
                  <a:pt x="16429" y="22986"/>
                  <a:pt x="15262" y="22813"/>
                  <a:pt x="14099" y="22679"/>
                </a:cubicBezTo>
                <a:cubicBezTo>
                  <a:pt x="13388" y="22598"/>
                  <a:pt x="12675" y="22535"/>
                  <a:pt x="11960" y="22470"/>
                </a:cubicBezTo>
                <a:cubicBezTo>
                  <a:pt x="11319" y="22411"/>
                  <a:pt x="10660" y="22275"/>
                  <a:pt x="10014" y="22252"/>
                </a:cubicBezTo>
                <a:cubicBezTo>
                  <a:pt x="9996" y="22216"/>
                  <a:pt x="9977" y="22179"/>
                  <a:pt x="9958" y="22143"/>
                </a:cubicBezTo>
                <a:cubicBezTo>
                  <a:pt x="9956" y="22138"/>
                  <a:pt x="9953" y="22132"/>
                  <a:pt x="9950" y="22128"/>
                </a:cubicBezTo>
                <a:cubicBezTo>
                  <a:pt x="9938" y="22104"/>
                  <a:pt x="9925" y="22080"/>
                  <a:pt x="9913" y="22056"/>
                </a:cubicBezTo>
                <a:cubicBezTo>
                  <a:pt x="9826" y="21883"/>
                  <a:pt x="9742" y="21710"/>
                  <a:pt x="9657" y="21538"/>
                </a:cubicBezTo>
                <a:cubicBezTo>
                  <a:pt x="9727" y="21532"/>
                  <a:pt x="9797" y="21530"/>
                  <a:pt x="9866" y="21530"/>
                </a:cubicBezTo>
                <a:close/>
                <a:moveTo>
                  <a:pt x="10086" y="22394"/>
                </a:moveTo>
                <a:cubicBezTo>
                  <a:pt x="10574" y="22523"/>
                  <a:pt x="11107" y="22554"/>
                  <a:pt x="11599" y="22603"/>
                </a:cubicBezTo>
                <a:cubicBezTo>
                  <a:pt x="12311" y="22675"/>
                  <a:pt x="13024" y="22721"/>
                  <a:pt x="13738" y="22773"/>
                </a:cubicBezTo>
                <a:cubicBezTo>
                  <a:pt x="15055" y="22869"/>
                  <a:pt x="16352" y="23035"/>
                  <a:pt x="17612" y="23426"/>
                </a:cubicBezTo>
                <a:cubicBezTo>
                  <a:pt x="17621" y="23441"/>
                  <a:pt x="17632" y="23455"/>
                  <a:pt x="17641" y="23470"/>
                </a:cubicBezTo>
                <a:lnTo>
                  <a:pt x="17641" y="23469"/>
                </a:lnTo>
                <a:cubicBezTo>
                  <a:pt x="17682" y="23530"/>
                  <a:pt x="17721" y="23593"/>
                  <a:pt x="17761" y="23655"/>
                </a:cubicBezTo>
                <a:cubicBezTo>
                  <a:pt x="17633" y="23668"/>
                  <a:pt x="17506" y="23673"/>
                  <a:pt x="17378" y="23673"/>
                </a:cubicBezTo>
                <a:cubicBezTo>
                  <a:pt x="16973" y="23673"/>
                  <a:pt x="16568" y="23623"/>
                  <a:pt x="16161" y="23614"/>
                </a:cubicBezTo>
                <a:cubicBezTo>
                  <a:pt x="15517" y="23601"/>
                  <a:pt x="14881" y="23539"/>
                  <a:pt x="14240" y="23474"/>
                </a:cubicBezTo>
                <a:cubicBezTo>
                  <a:pt x="13595" y="23410"/>
                  <a:pt x="12947" y="23390"/>
                  <a:pt x="12299" y="23354"/>
                </a:cubicBezTo>
                <a:cubicBezTo>
                  <a:pt x="11898" y="23332"/>
                  <a:pt x="11481" y="23257"/>
                  <a:pt x="11073" y="23257"/>
                </a:cubicBezTo>
                <a:cubicBezTo>
                  <a:pt x="10898" y="23257"/>
                  <a:pt x="10726" y="23270"/>
                  <a:pt x="10556" y="23307"/>
                </a:cubicBezTo>
                <a:cubicBezTo>
                  <a:pt x="10397" y="23005"/>
                  <a:pt x="10242" y="22699"/>
                  <a:pt x="10086" y="22394"/>
                </a:cubicBezTo>
                <a:close/>
                <a:moveTo>
                  <a:pt x="8241" y="19213"/>
                </a:moveTo>
                <a:lnTo>
                  <a:pt x="8241" y="19213"/>
                </a:lnTo>
                <a:cubicBezTo>
                  <a:pt x="8279" y="19292"/>
                  <a:pt x="8317" y="19372"/>
                  <a:pt x="8354" y="19452"/>
                </a:cubicBezTo>
                <a:cubicBezTo>
                  <a:pt x="8518" y="19796"/>
                  <a:pt x="8685" y="20139"/>
                  <a:pt x="8850" y="20481"/>
                </a:cubicBezTo>
                <a:cubicBezTo>
                  <a:pt x="8850" y="20483"/>
                  <a:pt x="8849" y="20484"/>
                  <a:pt x="8847" y="20485"/>
                </a:cubicBezTo>
                <a:cubicBezTo>
                  <a:pt x="8185" y="21575"/>
                  <a:pt x="8195" y="23003"/>
                  <a:pt x="8062" y="24270"/>
                </a:cubicBezTo>
                <a:cubicBezTo>
                  <a:pt x="8045" y="24197"/>
                  <a:pt x="8026" y="24124"/>
                  <a:pt x="8010" y="24049"/>
                </a:cubicBezTo>
                <a:cubicBezTo>
                  <a:pt x="7922" y="23658"/>
                  <a:pt x="7858" y="23263"/>
                  <a:pt x="7817" y="22865"/>
                </a:cubicBezTo>
                <a:cubicBezTo>
                  <a:pt x="7854" y="22485"/>
                  <a:pt x="7915" y="22106"/>
                  <a:pt x="8001" y="21732"/>
                </a:cubicBezTo>
                <a:cubicBezTo>
                  <a:pt x="8138" y="21114"/>
                  <a:pt x="8462" y="20495"/>
                  <a:pt x="8527" y="19869"/>
                </a:cubicBezTo>
                <a:cubicBezTo>
                  <a:pt x="8530" y="19846"/>
                  <a:pt x="8512" y="19834"/>
                  <a:pt x="8493" y="19834"/>
                </a:cubicBezTo>
                <a:cubicBezTo>
                  <a:pt x="8481" y="19834"/>
                  <a:pt x="8469" y="19839"/>
                  <a:pt x="8462" y="19849"/>
                </a:cubicBezTo>
                <a:cubicBezTo>
                  <a:pt x="8045" y="20436"/>
                  <a:pt x="7907" y="21346"/>
                  <a:pt x="7781" y="22042"/>
                </a:cubicBezTo>
                <a:cubicBezTo>
                  <a:pt x="7779" y="22048"/>
                  <a:pt x="7779" y="22056"/>
                  <a:pt x="7778" y="22063"/>
                </a:cubicBezTo>
                <a:cubicBezTo>
                  <a:pt x="7779" y="21635"/>
                  <a:pt x="7821" y="21210"/>
                  <a:pt x="7918" y="20802"/>
                </a:cubicBezTo>
                <a:cubicBezTo>
                  <a:pt x="8026" y="20347"/>
                  <a:pt x="8254" y="19747"/>
                  <a:pt x="8241" y="19213"/>
                </a:cubicBezTo>
                <a:close/>
                <a:moveTo>
                  <a:pt x="10962" y="23353"/>
                </a:moveTo>
                <a:cubicBezTo>
                  <a:pt x="11469" y="23353"/>
                  <a:pt x="11999" y="23460"/>
                  <a:pt x="12491" y="23486"/>
                </a:cubicBezTo>
                <a:cubicBezTo>
                  <a:pt x="13202" y="23523"/>
                  <a:pt x="13910" y="23542"/>
                  <a:pt x="14618" y="23605"/>
                </a:cubicBezTo>
                <a:cubicBezTo>
                  <a:pt x="15231" y="23658"/>
                  <a:pt x="15857" y="23673"/>
                  <a:pt x="16466" y="23755"/>
                </a:cubicBezTo>
                <a:cubicBezTo>
                  <a:pt x="16744" y="23793"/>
                  <a:pt x="17019" y="23839"/>
                  <a:pt x="17291" y="23839"/>
                </a:cubicBezTo>
                <a:cubicBezTo>
                  <a:pt x="17472" y="23839"/>
                  <a:pt x="17651" y="23819"/>
                  <a:pt x="17829" y="23762"/>
                </a:cubicBezTo>
                <a:cubicBezTo>
                  <a:pt x="18031" y="24077"/>
                  <a:pt x="18217" y="24398"/>
                  <a:pt x="18389" y="24726"/>
                </a:cubicBezTo>
                <a:cubicBezTo>
                  <a:pt x="17589" y="24698"/>
                  <a:pt x="16814" y="24482"/>
                  <a:pt x="16019" y="24392"/>
                </a:cubicBezTo>
                <a:cubicBezTo>
                  <a:pt x="16019" y="24391"/>
                  <a:pt x="16019" y="24391"/>
                  <a:pt x="16018" y="24391"/>
                </a:cubicBezTo>
                <a:lnTo>
                  <a:pt x="16018" y="24391"/>
                </a:lnTo>
                <a:cubicBezTo>
                  <a:pt x="16015" y="24391"/>
                  <a:pt x="16015" y="24397"/>
                  <a:pt x="16019" y="24398"/>
                </a:cubicBezTo>
                <a:lnTo>
                  <a:pt x="16019" y="24397"/>
                </a:lnTo>
                <a:cubicBezTo>
                  <a:pt x="16825" y="24497"/>
                  <a:pt x="17601" y="24760"/>
                  <a:pt x="18415" y="24772"/>
                </a:cubicBezTo>
                <a:cubicBezTo>
                  <a:pt x="18451" y="24841"/>
                  <a:pt x="18489" y="24909"/>
                  <a:pt x="18524" y="24978"/>
                </a:cubicBezTo>
                <a:lnTo>
                  <a:pt x="18520" y="24978"/>
                </a:lnTo>
                <a:cubicBezTo>
                  <a:pt x="18078" y="25021"/>
                  <a:pt x="17641" y="25040"/>
                  <a:pt x="17206" y="25040"/>
                </a:cubicBezTo>
                <a:cubicBezTo>
                  <a:pt x="15135" y="25040"/>
                  <a:pt x="13129" y="24609"/>
                  <a:pt x="11068" y="24265"/>
                </a:cubicBezTo>
                <a:cubicBezTo>
                  <a:pt x="10992" y="24125"/>
                  <a:pt x="10917" y="23985"/>
                  <a:pt x="10844" y="23845"/>
                </a:cubicBezTo>
                <a:lnTo>
                  <a:pt x="10844" y="23845"/>
                </a:lnTo>
                <a:cubicBezTo>
                  <a:pt x="11361" y="24077"/>
                  <a:pt x="12051" y="24020"/>
                  <a:pt x="12583" y="24073"/>
                </a:cubicBezTo>
                <a:cubicBezTo>
                  <a:pt x="13574" y="24174"/>
                  <a:pt x="14561" y="24322"/>
                  <a:pt x="15553" y="24413"/>
                </a:cubicBezTo>
                <a:cubicBezTo>
                  <a:pt x="15553" y="24413"/>
                  <a:pt x="15554" y="24413"/>
                  <a:pt x="15554" y="24413"/>
                </a:cubicBezTo>
                <a:cubicBezTo>
                  <a:pt x="15574" y="24413"/>
                  <a:pt x="15575" y="24381"/>
                  <a:pt x="15554" y="24380"/>
                </a:cubicBezTo>
                <a:cubicBezTo>
                  <a:pt x="14694" y="24281"/>
                  <a:pt x="13838" y="24146"/>
                  <a:pt x="12982" y="24025"/>
                </a:cubicBezTo>
                <a:cubicBezTo>
                  <a:pt x="12221" y="23917"/>
                  <a:pt x="11487" y="23870"/>
                  <a:pt x="10748" y="23667"/>
                </a:cubicBezTo>
                <a:cubicBezTo>
                  <a:pt x="10696" y="23570"/>
                  <a:pt x="10642" y="23473"/>
                  <a:pt x="10590" y="23375"/>
                </a:cubicBezTo>
                <a:cubicBezTo>
                  <a:pt x="10712" y="23359"/>
                  <a:pt x="10837" y="23353"/>
                  <a:pt x="10962" y="23353"/>
                </a:cubicBezTo>
                <a:close/>
                <a:moveTo>
                  <a:pt x="8931" y="20646"/>
                </a:moveTo>
                <a:cubicBezTo>
                  <a:pt x="9030" y="20851"/>
                  <a:pt x="9130" y="21052"/>
                  <a:pt x="9230" y="21256"/>
                </a:cubicBezTo>
                <a:lnTo>
                  <a:pt x="9230" y="21256"/>
                </a:lnTo>
                <a:cubicBezTo>
                  <a:pt x="9161" y="21856"/>
                  <a:pt x="8925" y="22389"/>
                  <a:pt x="8794" y="22978"/>
                </a:cubicBezTo>
                <a:cubicBezTo>
                  <a:pt x="8613" y="23797"/>
                  <a:pt x="8545" y="24636"/>
                  <a:pt x="8410" y="25461"/>
                </a:cubicBezTo>
                <a:cubicBezTo>
                  <a:pt x="8297" y="25130"/>
                  <a:pt x="8195" y="24794"/>
                  <a:pt x="8107" y="24454"/>
                </a:cubicBezTo>
                <a:cubicBezTo>
                  <a:pt x="8207" y="23927"/>
                  <a:pt x="8297" y="23401"/>
                  <a:pt x="8377" y="22869"/>
                </a:cubicBezTo>
                <a:cubicBezTo>
                  <a:pt x="8495" y="22091"/>
                  <a:pt x="8697" y="21387"/>
                  <a:pt x="8931" y="20646"/>
                </a:cubicBezTo>
                <a:close/>
                <a:moveTo>
                  <a:pt x="11105" y="24334"/>
                </a:moveTo>
                <a:cubicBezTo>
                  <a:pt x="12321" y="24569"/>
                  <a:pt x="13526" y="24862"/>
                  <a:pt x="14754" y="25032"/>
                </a:cubicBezTo>
                <a:cubicBezTo>
                  <a:pt x="15386" y="25120"/>
                  <a:pt x="16017" y="25145"/>
                  <a:pt x="16653" y="25168"/>
                </a:cubicBezTo>
                <a:cubicBezTo>
                  <a:pt x="16883" y="25176"/>
                  <a:pt x="17115" y="25186"/>
                  <a:pt x="17347" y="25186"/>
                </a:cubicBezTo>
                <a:cubicBezTo>
                  <a:pt x="17749" y="25186"/>
                  <a:pt x="18150" y="25157"/>
                  <a:pt x="18536" y="25044"/>
                </a:cubicBezTo>
                <a:cubicBezTo>
                  <a:pt x="18541" y="25041"/>
                  <a:pt x="18545" y="25038"/>
                  <a:pt x="18549" y="25033"/>
                </a:cubicBezTo>
                <a:cubicBezTo>
                  <a:pt x="18657" y="25252"/>
                  <a:pt x="18759" y="25473"/>
                  <a:pt x="18856" y="25697"/>
                </a:cubicBezTo>
                <a:cubicBezTo>
                  <a:pt x="17665" y="25624"/>
                  <a:pt x="16472" y="25672"/>
                  <a:pt x="15278" y="25561"/>
                </a:cubicBezTo>
                <a:cubicBezTo>
                  <a:pt x="13996" y="25442"/>
                  <a:pt x="12760" y="25069"/>
                  <a:pt x="11479" y="25008"/>
                </a:cubicBezTo>
                <a:cubicBezTo>
                  <a:pt x="11353" y="24784"/>
                  <a:pt x="11228" y="24560"/>
                  <a:pt x="11105" y="24334"/>
                </a:cubicBezTo>
                <a:close/>
                <a:moveTo>
                  <a:pt x="9374" y="21550"/>
                </a:moveTo>
                <a:cubicBezTo>
                  <a:pt x="9508" y="21819"/>
                  <a:pt x="9642" y="22087"/>
                  <a:pt x="9777" y="22355"/>
                </a:cubicBezTo>
                <a:cubicBezTo>
                  <a:pt x="9309" y="23629"/>
                  <a:pt x="8996" y="24996"/>
                  <a:pt x="8737" y="26330"/>
                </a:cubicBezTo>
                <a:lnTo>
                  <a:pt x="8737" y="26330"/>
                </a:lnTo>
                <a:cubicBezTo>
                  <a:pt x="8636" y="26085"/>
                  <a:pt x="8542" y="25838"/>
                  <a:pt x="8454" y="25589"/>
                </a:cubicBezTo>
                <a:cubicBezTo>
                  <a:pt x="8462" y="25582"/>
                  <a:pt x="8466" y="25574"/>
                  <a:pt x="8469" y="25565"/>
                </a:cubicBezTo>
                <a:cubicBezTo>
                  <a:pt x="8599" y="24672"/>
                  <a:pt x="8758" y="23767"/>
                  <a:pt x="8962" y="22889"/>
                </a:cubicBezTo>
                <a:cubicBezTo>
                  <a:pt x="9062" y="22455"/>
                  <a:pt x="9320" y="22004"/>
                  <a:pt x="9374" y="21550"/>
                </a:cubicBezTo>
                <a:close/>
                <a:moveTo>
                  <a:pt x="11497" y="25042"/>
                </a:moveTo>
                <a:lnTo>
                  <a:pt x="11497" y="25042"/>
                </a:lnTo>
                <a:cubicBezTo>
                  <a:pt x="12171" y="25089"/>
                  <a:pt x="12850" y="25293"/>
                  <a:pt x="13510" y="25430"/>
                </a:cubicBezTo>
                <a:cubicBezTo>
                  <a:pt x="14092" y="25552"/>
                  <a:pt x="14682" y="25608"/>
                  <a:pt x="15273" y="25668"/>
                </a:cubicBezTo>
                <a:cubicBezTo>
                  <a:pt x="16146" y="25754"/>
                  <a:pt x="17078" y="25862"/>
                  <a:pt x="17984" y="25862"/>
                </a:cubicBezTo>
                <a:cubicBezTo>
                  <a:pt x="18296" y="25862"/>
                  <a:pt x="18605" y="25849"/>
                  <a:pt x="18907" y="25819"/>
                </a:cubicBezTo>
                <a:cubicBezTo>
                  <a:pt x="19037" y="26125"/>
                  <a:pt x="19159" y="26436"/>
                  <a:pt x="19268" y="26749"/>
                </a:cubicBezTo>
                <a:cubicBezTo>
                  <a:pt x="18744" y="26687"/>
                  <a:pt x="18216" y="26675"/>
                  <a:pt x="17688" y="26675"/>
                </a:cubicBezTo>
                <a:cubicBezTo>
                  <a:pt x="17364" y="26675"/>
                  <a:pt x="17039" y="26680"/>
                  <a:pt x="16716" y="26680"/>
                </a:cubicBezTo>
                <a:cubicBezTo>
                  <a:pt x="16368" y="26680"/>
                  <a:pt x="16020" y="26675"/>
                  <a:pt x="15674" y="26653"/>
                </a:cubicBezTo>
                <a:cubicBezTo>
                  <a:pt x="14965" y="26609"/>
                  <a:pt x="14259" y="26491"/>
                  <a:pt x="13563" y="26356"/>
                </a:cubicBezTo>
                <a:cubicBezTo>
                  <a:pt x="13059" y="26259"/>
                  <a:pt x="12560" y="26048"/>
                  <a:pt x="12045" y="26012"/>
                </a:cubicBezTo>
                <a:cubicBezTo>
                  <a:pt x="11925" y="25805"/>
                  <a:pt x="11807" y="25597"/>
                  <a:pt x="11689" y="25389"/>
                </a:cubicBezTo>
                <a:lnTo>
                  <a:pt x="11689" y="25389"/>
                </a:lnTo>
                <a:cubicBezTo>
                  <a:pt x="12092" y="25560"/>
                  <a:pt x="12511" y="25636"/>
                  <a:pt x="12951" y="25690"/>
                </a:cubicBezTo>
                <a:cubicBezTo>
                  <a:pt x="13654" y="25777"/>
                  <a:pt x="14348" y="25872"/>
                  <a:pt x="15047" y="26000"/>
                </a:cubicBezTo>
                <a:cubicBezTo>
                  <a:pt x="16388" y="26247"/>
                  <a:pt x="17740" y="26079"/>
                  <a:pt x="19075" y="26351"/>
                </a:cubicBezTo>
                <a:cubicBezTo>
                  <a:pt x="19076" y="26351"/>
                  <a:pt x="19078" y="26351"/>
                  <a:pt x="19080" y="26351"/>
                </a:cubicBezTo>
                <a:cubicBezTo>
                  <a:pt x="19099" y="26351"/>
                  <a:pt x="19105" y="26322"/>
                  <a:pt x="19084" y="26317"/>
                </a:cubicBezTo>
                <a:cubicBezTo>
                  <a:pt x="18600" y="26128"/>
                  <a:pt x="18074" y="26118"/>
                  <a:pt x="17558" y="26118"/>
                </a:cubicBezTo>
                <a:cubicBezTo>
                  <a:pt x="17499" y="26118"/>
                  <a:pt x="17441" y="26119"/>
                  <a:pt x="17382" y="26119"/>
                </a:cubicBezTo>
                <a:cubicBezTo>
                  <a:pt x="16661" y="26119"/>
                  <a:pt x="15969" y="26076"/>
                  <a:pt x="15257" y="25951"/>
                </a:cubicBezTo>
                <a:cubicBezTo>
                  <a:pt x="14654" y="25844"/>
                  <a:pt x="14060" y="25692"/>
                  <a:pt x="13454" y="25617"/>
                </a:cubicBezTo>
                <a:cubicBezTo>
                  <a:pt x="12840" y="25541"/>
                  <a:pt x="12225" y="25497"/>
                  <a:pt x="11639" y="25297"/>
                </a:cubicBezTo>
                <a:cubicBezTo>
                  <a:pt x="11591" y="25213"/>
                  <a:pt x="11544" y="25128"/>
                  <a:pt x="11497" y="25042"/>
                </a:cubicBezTo>
                <a:close/>
                <a:moveTo>
                  <a:pt x="9868" y="22535"/>
                </a:moveTo>
                <a:cubicBezTo>
                  <a:pt x="9918" y="22635"/>
                  <a:pt x="9968" y="22735"/>
                  <a:pt x="10020" y="22837"/>
                </a:cubicBezTo>
                <a:cubicBezTo>
                  <a:pt x="9978" y="24372"/>
                  <a:pt x="9230" y="25779"/>
                  <a:pt x="9169" y="27297"/>
                </a:cubicBezTo>
                <a:lnTo>
                  <a:pt x="9169" y="27296"/>
                </a:lnTo>
                <a:cubicBezTo>
                  <a:pt x="9035" y="27020"/>
                  <a:pt x="8909" y="26740"/>
                  <a:pt x="8789" y="26457"/>
                </a:cubicBezTo>
                <a:cubicBezTo>
                  <a:pt x="9139" y="25149"/>
                  <a:pt x="9533" y="23847"/>
                  <a:pt x="9868" y="22535"/>
                </a:cubicBezTo>
                <a:close/>
                <a:moveTo>
                  <a:pt x="10098" y="22990"/>
                </a:moveTo>
                <a:cubicBezTo>
                  <a:pt x="10241" y="23270"/>
                  <a:pt x="10386" y="23549"/>
                  <a:pt x="10532" y="23826"/>
                </a:cubicBezTo>
                <a:lnTo>
                  <a:pt x="10532" y="23827"/>
                </a:lnTo>
                <a:cubicBezTo>
                  <a:pt x="10268" y="25169"/>
                  <a:pt x="9918" y="26451"/>
                  <a:pt x="9376" y="27710"/>
                </a:cubicBezTo>
                <a:cubicBezTo>
                  <a:pt x="9316" y="27592"/>
                  <a:pt x="9257" y="27475"/>
                  <a:pt x="9199" y="27356"/>
                </a:cubicBezTo>
                <a:cubicBezTo>
                  <a:pt x="9208" y="27356"/>
                  <a:pt x="9214" y="27349"/>
                  <a:pt x="9217" y="27341"/>
                </a:cubicBezTo>
                <a:cubicBezTo>
                  <a:pt x="9477" y="25905"/>
                  <a:pt x="10101" y="24464"/>
                  <a:pt x="10098" y="22990"/>
                </a:cubicBezTo>
                <a:close/>
                <a:moveTo>
                  <a:pt x="12101" y="26108"/>
                </a:moveTo>
                <a:lnTo>
                  <a:pt x="12101" y="26108"/>
                </a:lnTo>
                <a:cubicBezTo>
                  <a:pt x="12644" y="26195"/>
                  <a:pt x="13184" y="26416"/>
                  <a:pt x="13720" y="26523"/>
                </a:cubicBezTo>
                <a:cubicBezTo>
                  <a:pt x="14302" y="26636"/>
                  <a:pt x="14889" y="26715"/>
                  <a:pt x="15479" y="26760"/>
                </a:cubicBezTo>
                <a:cubicBezTo>
                  <a:pt x="16746" y="26857"/>
                  <a:pt x="18032" y="26817"/>
                  <a:pt x="19304" y="26852"/>
                </a:cubicBezTo>
                <a:cubicBezTo>
                  <a:pt x="19413" y="27169"/>
                  <a:pt x="19515" y="27492"/>
                  <a:pt x="19605" y="27818"/>
                </a:cubicBezTo>
                <a:cubicBezTo>
                  <a:pt x="19348" y="27881"/>
                  <a:pt x="19084" y="27894"/>
                  <a:pt x="18818" y="27894"/>
                </a:cubicBezTo>
                <a:cubicBezTo>
                  <a:pt x="18636" y="27894"/>
                  <a:pt x="18452" y="27888"/>
                  <a:pt x="18269" y="27887"/>
                </a:cubicBezTo>
                <a:cubicBezTo>
                  <a:pt x="18252" y="27887"/>
                  <a:pt x="18234" y="27887"/>
                  <a:pt x="18216" y="27887"/>
                </a:cubicBezTo>
                <a:cubicBezTo>
                  <a:pt x="17853" y="27887"/>
                  <a:pt x="17493" y="27894"/>
                  <a:pt x="17132" y="27894"/>
                </a:cubicBezTo>
                <a:cubicBezTo>
                  <a:pt x="16875" y="27894"/>
                  <a:pt x="16617" y="27891"/>
                  <a:pt x="16358" y="27878"/>
                </a:cubicBezTo>
                <a:cubicBezTo>
                  <a:pt x="15141" y="27816"/>
                  <a:pt x="14004" y="27616"/>
                  <a:pt x="12838" y="27273"/>
                </a:cubicBezTo>
                <a:cubicBezTo>
                  <a:pt x="12834" y="27273"/>
                  <a:pt x="12831" y="27272"/>
                  <a:pt x="12828" y="27272"/>
                </a:cubicBezTo>
                <a:cubicBezTo>
                  <a:pt x="12816" y="27272"/>
                  <a:pt x="12803" y="27277"/>
                  <a:pt x="12796" y="27287"/>
                </a:cubicBezTo>
                <a:cubicBezTo>
                  <a:pt x="12645" y="27036"/>
                  <a:pt x="12496" y="26785"/>
                  <a:pt x="12348" y="26535"/>
                </a:cubicBezTo>
                <a:lnTo>
                  <a:pt x="12348" y="26535"/>
                </a:lnTo>
                <a:cubicBezTo>
                  <a:pt x="13520" y="26901"/>
                  <a:pt x="14725" y="27112"/>
                  <a:pt x="15943" y="27249"/>
                </a:cubicBezTo>
                <a:cubicBezTo>
                  <a:pt x="16426" y="27303"/>
                  <a:pt x="16917" y="27343"/>
                  <a:pt x="17404" y="27343"/>
                </a:cubicBezTo>
                <a:cubicBezTo>
                  <a:pt x="17495" y="27343"/>
                  <a:pt x="17585" y="27342"/>
                  <a:pt x="17676" y="27339"/>
                </a:cubicBezTo>
                <a:cubicBezTo>
                  <a:pt x="17918" y="27332"/>
                  <a:pt x="18173" y="27311"/>
                  <a:pt x="18426" y="27311"/>
                </a:cubicBezTo>
                <a:cubicBezTo>
                  <a:pt x="18773" y="27311"/>
                  <a:pt x="19117" y="27349"/>
                  <a:pt x="19421" y="27512"/>
                </a:cubicBezTo>
                <a:cubicBezTo>
                  <a:pt x="19428" y="27516"/>
                  <a:pt x="19435" y="27518"/>
                  <a:pt x="19442" y="27518"/>
                </a:cubicBezTo>
                <a:cubicBezTo>
                  <a:pt x="19480" y="27518"/>
                  <a:pt x="19506" y="27462"/>
                  <a:pt x="19465" y="27442"/>
                </a:cubicBezTo>
                <a:cubicBezTo>
                  <a:pt x="19194" y="27301"/>
                  <a:pt x="18898" y="27276"/>
                  <a:pt x="18599" y="27276"/>
                </a:cubicBezTo>
                <a:cubicBezTo>
                  <a:pt x="18534" y="27276"/>
                  <a:pt x="18469" y="27277"/>
                  <a:pt x="18404" y="27279"/>
                </a:cubicBezTo>
                <a:cubicBezTo>
                  <a:pt x="18229" y="27282"/>
                  <a:pt x="18058" y="27285"/>
                  <a:pt x="17889" y="27285"/>
                </a:cubicBezTo>
                <a:cubicBezTo>
                  <a:pt x="17502" y="27285"/>
                  <a:pt x="17123" y="27271"/>
                  <a:pt x="16722" y="27223"/>
                </a:cubicBezTo>
                <a:cubicBezTo>
                  <a:pt x="15235" y="27044"/>
                  <a:pt x="13770" y="26825"/>
                  <a:pt x="12324" y="26428"/>
                </a:cubicBezTo>
                <a:cubicBezTo>
                  <a:pt x="12320" y="26427"/>
                  <a:pt x="12316" y="26427"/>
                  <a:pt x="12312" y="26427"/>
                </a:cubicBezTo>
                <a:cubicBezTo>
                  <a:pt x="12304" y="26427"/>
                  <a:pt x="12297" y="26428"/>
                  <a:pt x="12289" y="26432"/>
                </a:cubicBezTo>
                <a:cubicBezTo>
                  <a:pt x="12227" y="26324"/>
                  <a:pt x="12164" y="26216"/>
                  <a:pt x="12101" y="26108"/>
                </a:cubicBezTo>
                <a:close/>
                <a:moveTo>
                  <a:pt x="10636" y="24025"/>
                </a:moveTo>
                <a:cubicBezTo>
                  <a:pt x="10674" y="24100"/>
                  <a:pt x="10713" y="24176"/>
                  <a:pt x="10753" y="24249"/>
                </a:cubicBezTo>
                <a:cubicBezTo>
                  <a:pt x="10924" y="25780"/>
                  <a:pt x="10128" y="27043"/>
                  <a:pt x="9790" y="28478"/>
                </a:cubicBezTo>
                <a:cubicBezTo>
                  <a:pt x="9660" y="28246"/>
                  <a:pt x="9533" y="28012"/>
                  <a:pt x="9410" y="27776"/>
                </a:cubicBezTo>
                <a:cubicBezTo>
                  <a:pt x="9412" y="27775"/>
                  <a:pt x="9413" y="27775"/>
                  <a:pt x="9414" y="27774"/>
                </a:cubicBezTo>
                <a:cubicBezTo>
                  <a:pt x="9996" y="26615"/>
                  <a:pt x="10490" y="25326"/>
                  <a:pt x="10636" y="24025"/>
                </a:cubicBezTo>
                <a:close/>
                <a:moveTo>
                  <a:pt x="12852" y="27381"/>
                </a:moveTo>
                <a:lnTo>
                  <a:pt x="12852" y="27381"/>
                </a:lnTo>
                <a:cubicBezTo>
                  <a:pt x="13910" y="27878"/>
                  <a:pt x="15211" y="27899"/>
                  <a:pt x="16356" y="27960"/>
                </a:cubicBezTo>
                <a:cubicBezTo>
                  <a:pt x="17038" y="27998"/>
                  <a:pt x="17725" y="28006"/>
                  <a:pt x="18409" y="28019"/>
                </a:cubicBezTo>
                <a:cubicBezTo>
                  <a:pt x="18566" y="28022"/>
                  <a:pt x="18723" y="28029"/>
                  <a:pt x="18879" y="28029"/>
                </a:cubicBezTo>
                <a:cubicBezTo>
                  <a:pt x="19138" y="28029"/>
                  <a:pt x="19392" y="28011"/>
                  <a:pt x="19636" y="27928"/>
                </a:cubicBezTo>
                <a:cubicBezTo>
                  <a:pt x="19690" y="28123"/>
                  <a:pt x="19740" y="28319"/>
                  <a:pt x="19788" y="28516"/>
                </a:cubicBezTo>
                <a:cubicBezTo>
                  <a:pt x="19744" y="28512"/>
                  <a:pt x="19700" y="28510"/>
                  <a:pt x="19658" y="28507"/>
                </a:cubicBezTo>
                <a:cubicBezTo>
                  <a:pt x="19671" y="28496"/>
                  <a:pt x="19672" y="28472"/>
                  <a:pt x="19651" y="28467"/>
                </a:cubicBezTo>
                <a:cubicBezTo>
                  <a:pt x="19389" y="28402"/>
                  <a:pt x="19118" y="28386"/>
                  <a:pt x="18846" y="28386"/>
                </a:cubicBezTo>
                <a:cubicBezTo>
                  <a:pt x="18626" y="28386"/>
                  <a:pt x="18405" y="28397"/>
                  <a:pt x="18188" y="28400"/>
                </a:cubicBezTo>
                <a:cubicBezTo>
                  <a:pt x="17976" y="28404"/>
                  <a:pt x="17765" y="28406"/>
                  <a:pt x="17555" y="28406"/>
                </a:cubicBezTo>
                <a:cubicBezTo>
                  <a:pt x="17146" y="28406"/>
                  <a:pt x="16739" y="28396"/>
                  <a:pt x="16329" y="28363"/>
                </a:cubicBezTo>
                <a:cubicBezTo>
                  <a:pt x="15762" y="28318"/>
                  <a:pt x="15202" y="28214"/>
                  <a:pt x="14637" y="28155"/>
                </a:cubicBezTo>
                <a:cubicBezTo>
                  <a:pt x="14151" y="28103"/>
                  <a:pt x="13628" y="28090"/>
                  <a:pt x="13170" y="27907"/>
                </a:cubicBezTo>
                <a:cubicBezTo>
                  <a:pt x="13063" y="27732"/>
                  <a:pt x="12959" y="27558"/>
                  <a:pt x="12852" y="27381"/>
                </a:cubicBezTo>
                <a:close/>
                <a:moveTo>
                  <a:pt x="13271" y="28071"/>
                </a:moveTo>
                <a:lnTo>
                  <a:pt x="13271" y="28071"/>
                </a:lnTo>
                <a:cubicBezTo>
                  <a:pt x="13518" y="28151"/>
                  <a:pt x="13782" y="28183"/>
                  <a:pt x="14038" y="28216"/>
                </a:cubicBezTo>
                <a:cubicBezTo>
                  <a:pt x="14613" y="28292"/>
                  <a:pt x="15189" y="28360"/>
                  <a:pt x="15765" y="28432"/>
                </a:cubicBezTo>
                <a:cubicBezTo>
                  <a:pt x="16519" y="28527"/>
                  <a:pt x="17312" y="28573"/>
                  <a:pt x="18098" y="28573"/>
                </a:cubicBezTo>
                <a:cubicBezTo>
                  <a:pt x="18533" y="28573"/>
                  <a:pt x="18965" y="28559"/>
                  <a:pt x="19388" y="28531"/>
                </a:cubicBezTo>
                <a:lnTo>
                  <a:pt x="19388" y="28531"/>
                </a:lnTo>
                <a:cubicBezTo>
                  <a:pt x="19360" y="28546"/>
                  <a:pt x="19368" y="28588"/>
                  <a:pt x="19400" y="28590"/>
                </a:cubicBezTo>
                <a:cubicBezTo>
                  <a:pt x="19536" y="28596"/>
                  <a:pt x="19674" y="28603"/>
                  <a:pt x="19811" y="28607"/>
                </a:cubicBezTo>
                <a:cubicBezTo>
                  <a:pt x="19850" y="28770"/>
                  <a:pt x="19886" y="28932"/>
                  <a:pt x="19920" y="29096"/>
                </a:cubicBezTo>
                <a:cubicBezTo>
                  <a:pt x="19694" y="29069"/>
                  <a:pt x="19466" y="29059"/>
                  <a:pt x="19237" y="29059"/>
                </a:cubicBezTo>
                <a:cubicBezTo>
                  <a:pt x="18557" y="29059"/>
                  <a:pt x="17865" y="29148"/>
                  <a:pt x="17187" y="29148"/>
                </a:cubicBezTo>
                <a:cubicBezTo>
                  <a:pt x="17078" y="29148"/>
                  <a:pt x="16970" y="29146"/>
                  <a:pt x="16862" y="29140"/>
                </a:cubicBezTo>
                <a:lnTo>
                  <a:pt x="16864" y="29140"/>
                </a:lnTo>
                <a:cubicBezTo>
                  <a:pt x="15805" y="29091"/>
                  <a:pt x="14778" y="28768"/>
                  <a:pt x="13727" y="28724"/>
                </a:cubicBezTo>
                <a:cubicBezTo>
                  <a:pt x="13712" y="28724"/>
                  <a:pt x="13698" y="28732"/>
                  <a:pt x="13692" y="28746"/>
                </a:cubicBezTo>
                <a:cubicBezTo>
                  <a:pt x="13551" y="28522"/>
                  <a:pt x="13410" y="28296"/>
                  <a:pt x="13271" y="28071"/>
                </a:cubicBezTo>
                <a:close/>
                <a:moveTo>
                  <a:pt x="13732" y="28810"/>
                </a:moveTo>
                <a:cubicBezTo>
                  <a:pt x="14698" y="29012"/>
                  <a:pt x="15687" y="29174"/>
                  <a:pt x="16670" y="29247"/>
                </a:cubicBezTo>
                <a:cubicBezTo>
                  <a:pt x="16906" y="29264"/>
                  <a:pt x="17141" y="29271"/>
                  <a:pt x="17375" y="29271"/>
                </a:cubicBezTo>
                <a:cubicBezTo>
                  <a:pt x="18229" y="29271"/>
                  <a:pt x="19075" y="29179"/>
                  <a:pt x="19932" y="29154"/>
                </a:cubicBezTo>
                <a:cubicBezTo>
                  <a:pt x="19966" y="29321"/>
                  <a:pt x="19999" y="29487"/>
                  <a:pt x="20030" y="29654"/>
                </a:cubicBezTo>
                <a:cubicBezTo>
                  <a:pt x="19838" y="29597"/>
                  <a:pt x="19640" y="29579"/>
                  <a:pt x="19441" y="29579"/>
                </a:cubicBezTo>
                <a:cubicBezTo>
                  <a:pt x="19236" y="29579"/>
                  <a:pt x="19030" y="29598"/>
                  <a:pt x="18828" y="29613"/>
                </a:cubicBezTo>
                <a:cubicBezTo>
                  <a:pt x="18589" y="29631"/>
                  <a:pt x="18354" y="29638"/>
                  <a:pt x="18119" y="29638"/>
                </a:cubicBezTo>
                <a:cubicBezTo>
                  <a:pt x="17750" y="29638"/>
                  <a:pt x="17382" y="29619"/>
                  <a:pt x="17006" y="29593"/>
                </a:cubicBezTo>
                <a:cubicBezTo>
                  <a:pt x="16388" y="29549"/>
                  <a:pt x="15771" y="29481"/>
                  <a:pt x="15158" y="29389"/>
                </a:cubicBezTo>
                <a:cubicBezTo>
                  <a:pt x="14758" y="29330"/>
                  <a:pt x="14354" y="29321"/>
                  <a:pt x="13974" y="29193"/>
                </a:cubicBezTo>
                <a:cubicBezTo>
                  <a:pt x="13892" y="29066"/>
                  <a:pt x="13812" y="28938"/>
                  <a:pt x="13732" y="28810"/>
                </a:cubicBezTo>
                <a:close/>
                <a:moveTo>
                  <a:pt x="10874" y="24474"/>
                </a:moveTo>
                <a:cubicBezTo>
                  <a:pt x="11045" y="24794"/>
                  <a:pt x="11217" y="25113"/>
                  <a:pt x="11392" y="25430"/>
                </a:cubicBezTo>
                <a:cubicBezTo>
                  <a:pt x="11236" y="26323"/>
                  <a:pt x="11041" y="27208"/>
                  <a:pt x="10854" y="28094"/>
                </a:cubicBezTo>
                <a:cubicBezTo>
                  <a:pt x="10742" y="28622"/>
                  <a:pt x="10540" y="29163"/>
                  <a:pt x="10537" y="29710"/>
                </a:cubicBezTo>
                <a:cubicBezTo>
                  <a:pt x="10297" y="29338"/>
                  <a:pt x="10068" y="28959"/>
                  <a:pt x="9846" y="28574"/>
                </a:cubicBezTo>
                <a:cubicBezTo>
                  <a:pt x="10258" y="27237"/>
                  <a:pt x="11013" y="25897"/>
                  <a:pt x="10874" y="24476"/>
                </a:cubicBezTo>
                <a:lnTo>
                  <a:pt x="10874" y="24474"/>
                </a:lnTo>
                <a:close/>
                <a:moveTo>
                  <a:pt x="14091" y="29375"/>
                </a:moveTo>
                <a:cubicBezTo>
                  <a:pt x="14183" y="29399"/>
                  <a:pt x="14275" y="29419"/>
                  <a:pt x="14370" y="29434"/>
                </a:cubicBezTo>
                <a:cubicBezTo>
                  <a:pt x="14967" y="29531"/>
                  <a:pt x="15574" y="29601"/>
                  <a:pt x="16177" y="29665"/>
                </a:cubicBezTo>
                <a:cubicBezTo>
                  <a:pt x="16783" y="29728"/>
                  <a:pt x="17407" y="29793"/>
                  <a:pt x="18022" y="29793"/>
                </a:cubicBezTo>
                <a:cubicBezTo>
                  <a:pt x="18126" y="29793"/>
                  <a:pt x="18231" y="29791"/>
                  <a:pt x="18335" y="29787"/>
                </a:cubicBezTo>
                <a:cubicBezTo>
                  <a:pt x="18745" y="29771"/>
                  <a:pt x="19143" y="29740"/>
                  <a:pt x="19546" y="29740"/>
                </a:cubicBezTo>
                <a:cubicBezTo>
                  <a:pt x="19713" y="29740"/>
                  <a:pt x="19879" y="29746"/>
                  <a:pt x="20048" y="29759"/>
                </a:cubicBezTo>
                <a:cubicBezTo>
                  <a:pt x="20064" y="29853"/>
                  <a:pt x="20082" y="29945"/>
                  <a:pt x="20096" y="30038"/>
                </a:cubicBezTo>
                <a:cubicBezTo>
                  <a:pt x="19163" y="30171"/>
                  <a:pt x="18258" y="30252"/>
                  <a:pt x="17354" y="30252"/>
                </a:cubicBezTo>
                <a:cubicBezTo>
                  <a:pt x="16398" y="30252"/>
                  <a:pt x="15444" y="30162"/>
                  <a:pt x="14462" y="29950"/>
                </a:cubicBezTo>
                <a:lnTo>
                  <a:pt x="14463" y="29950"/>
                </a:lnTo>
                <a:cubicBezTo>
                  <a:pt x="14338" y="29759"/>
                  <a:pt x="14215" y="29567"/>
                  <a:pt x="14091" y="29375"/>
                </a:cubicBezTo>
                <a:close/>
                <a:moveTo>
                  <a:pt x="14531" y="30055"/>
                </a:moveTo>
                <a:cubicBezTo>
                  <a:pt x="15500" y="30271"/>
                  <a:pt x="16530" y="30386"/>
                  <a:pt x="17557" y="30386"/>
                </a:cubicBezTo>
                <a:cubicBezTo>
                  <a:pt x="18424" y="30386"/>
                  <a:pt x="19289" y="30304"/>
                  <a:pt x="20111" y="30131"/>
                </a:cubicBezTo>
                <a:cubicBezTo>
                  <a:pt x="20131" y="30258"/>
                  <a:pt x="20152" y="30383"/>
                  <a:pt x="20171" y="30510"/>
                </a:cubicBezTo>
                <a:cubicBezTo>
                  <a:pt x="19161" y="30603"/>
                  <a:pt x="18142" y="30732"/>
                  <a:pt x="17130" y="30732"/>
                </a:cubicBezTo>
                <a:cubicBezTo>
                  <a:pt x="16335" y="30732"/>
                  <a:pt x="15545" y="30652"/>
                  <a:pt x="14769" y="30414"/>
                </a:cubicBezTo>
                <a:cubicBezTo>
                  <a:pt x="14689" y="30295"/>
                  <a:pt x="14610" y="30175"/>
                  <a:pt x="14531" y="30055"/>
                </a:cubicBezTo>
                <a:close/>
                <a:moveTo>
                  <a:pt x="11443" y="25521"/>
                </a:moveTo>
                <a:cubicBezTo>
                  <a:pt x="11535" y="25688"/>
                  <a:pt x="11631" y="25853"/>
                  <a:pt x="11727" y="26019"/>
                </a:cubicBezTo>
                <a:cubicBezTo>
                  <a:pt x="11672" y="26999"/>
                  <a:pt x="11512" y="27922"/>
                  <a:pt x="11333" y="28890"/>
                </a:cubicBezTo>
                <a:cubicBezTo>
                  <a:pt x="11209" y="29559"/>
                  <a:pt x="11151" y="30235"/>
                  <a:pt x="11321" y="30882"/>
                </a:cubicBezTo>
                <a:cubicBezTo>
                  <a:pt x="11171" y="30663"/>
                  <a:pt x="11021" y="30443"/>
                  <a:pt x="10873" y="30223"/>
                </a:cubicBezTo>
                <a:cubicBezTo>
                  <a:pt x="10786" y="30094"/>
                  <a:pt x="10701" y="29965"/>
                  <a:pt x="10616" y="29834"/>
                </a:cubicBezTo>
                <a:cubicBezTo>
                  <a:pt x="10616" y="29131"/>
                  <a:pt x="10849" y="28460"/>
                  <a:pt x="11020" y="27776"/>
                </a:cubicBezTo>
                <a:cubicBezTo>
                  <a:pt x="11204" y="27028"/>
                  <a:pt x="11371" y="26287"/>
                  <a:pt x="11443" y="25521"/>
                </a:cubicBezTo>
                <a:close/>
                <a:moveTo>
                  <a:pt x="14815" y="30485"/>
                </a:moveTo>
                <a:cubicBezTo>
                  <a:pt x="15573" y="30749"/>
                  <a:pt x="16370" y="30833"/>
                  <a:pt x="17178" y="30833"/>
                </a:cubicBezTo>
                <a:cubicBezTo>
                  <a:pt x="18186" y="30833"/>
                  <a:pt x="19209" y="30702"/>
                  <a:pt x="20187" y="30627"/>
                </a:cubicBezTo>
                <a:cubicBezTo>
                  <a:pt x="20204" y="30754"/>
                  <a:pt x="20222" y="30881"/>
                  <a:pt x="20236" y="31008"/>
                </a:cubicBezTo>
                <a:cubicBezTo>
                  <a:pt x="19916" y="30988"/>
                  <a:pt x="19594" y="30981"/>
                  <a:pt x="19272" y="30981"/>
                </a:cubicBezTo>
                <a:cubicBezTo>
                  <a:pt x="18173" y="30981"/>
                  <a:pt x="17068" y="31068"/>
                  <a:pt x="15966" y="31068"/>
                </a:cubicBezTo>
                <a:cubicBezTo>
                  <a:pt x="15708" y="31068"/>
                  <a:pt x="15450" y="31063"/>
                  <a:pt x="15193" y="31052"/>
                </a:cubicBezTo>
                <a:cubicBezTo>
                  <a:pt x="15066" y="30862"/>
                  <a:pt x="14939" y="30674"/>
                  <a:pt x="14815" y="30485"/>
                </a:cubicBezTo>
                <a:close/>
                <a:moveTo>
                  <a:pt x="11845" y="26233"/>
                </a:moveTo>
                <a:cubicBezTo>
                  <a:pt x="11935" y="26388"/>
                  <a:pt x="12021" y="26543"/>
                  <a:pt x="12111" y="26696"/>
                </a:cubicBezTo>
                <a:cubicBezTo>
                  <a:pt x="12100" y="27563"/>
                  <a:pt x="11961" y="28422"/>
                  <a:pt x="11927" y="29287"/>
                </a:cubicBezTo>
                <a:cubicBezTo>
                  <a:pt x="11897" y="30033"/>
                  <a:pt x="11732" y="30795"/>
                  <a:pt x="11783" y="31544"/>
                </a:cubicBezTo>
                <a:cubicBezTo>
                  <a:pt x="11683" y="31404"/>
                  <a:pt x="11583" y="31261"/>
                  <a:pt x="11484" y="31120"/>
                </a:cubicBezTo>
                <a:cubicBezTo>
                  <a:pt x="11213" y="30202"/>
                  <a:pt x="11379" y="29265"/>
                  <a:pt x="11571" y="28339"/>
                </a:cubicBezTo>
                <a:lnTo>
                  <a:pt x="11571" y="28340"/>
                </a:lnTo>
                <a:cubicBezTo>
                  <a:pt x="11709" y="27676"/>
                  <a:pt x="11936" y="26925"/>
                  <a:pt x="11845" y="26233"/>
                </a:cubicBezTo>
                <a:close/>
                <a:moveTo>
                  <a:pt x="20251" y="31118"/>
                </a:moveTo>
                <a:cubicBezTo>
                  <a:pt x="20271" y="31286"/>
                  <a:pt x="20290" y="31454"/>
                  <a:pt x="20307" y="31622"/>
                </a:cubicBezTo>
                <a:cubicBezTo>
                  <a:pt x="19643" y="31676"/>
                  <a:pt x="18981" y="31714"/>
                  <a:pt x="18322" y="31714"/>
                </a:cubicBezTo>
                <a:cubicBezTo>
                  <a:pt x="17347" y="31714"/>
                  <a:pt x="16379" y="31631"/>
                  <a:pt x="15421" y="31392"/>
                </a:cubicBezTo>
                <a:cubicBezTo>
                  <a:pt x="15410" y="31374"/>
                  <a:pt x="15398" y="31358"/>
                  <a:pt x="15387" y="31342"/>
                </a:cubicBezTo>
                <a:cubicBezTo>
                  <a:pt x="15347" y="31284"/>
                  <a:pt x="15309" y="31225"/>
                  <a:pt x="15270" y="31166"/>
                </a:cubicBezTo>
                <a:lnTo>
                  <a:pt x="15270" y="31166"/>
                </a:lnTo>
                <a:cubicBezTo>
                  <a:pt x="15603" y="31250"/>
                  <a:pt x="15953" y="31275"/>
                  <a:pt x="16306" y="31275"/>
                </a:cubicBezTo>
                <a:cubicBezTo>
                  <a:pt x="16736" y="31275"/>
                  <a:pt x="17170" y="31238"/>
                  <a:pt x="17580" y="31225"/>
                </a:cubicBezTo>
                <a:cubicBezTo>
                  <a:pt x="18460" y="31198"/>
                  <a:pt x="19375" y="31233"/>
                  <a:pt x="20251" y="31118"/>
                </a:cubicBezTo>
                <a:close/>
                <a:moveTo>
                  <a:pt x="15467" y="31461"/>
                </a:moveTo>
                <a:lnTo>
                  <a:pt x="15467" y="31461"/>
                </a:lnTo>
                <a:cubicBezTo>
                  <a:pt x="16385" y="31701"/>
                  <a:pt x="17323" y="31782"/>
                  <a:pt x="18266" y="31782"/>
                </a:cubicBezTo>
                <a:cubicBezTo>
                  <a:pt x="18947" y="31782"/>
                  <a:pt x="19632" y="31740"/>
                  <a:pt x="20312" y="31684"/>
                </a:cubicBezTo>
                <a:cubicBezTo>
                  <a:pt x="20327" y="31822"/>
                  <a:pt x="20339" y="31962"/>
                  <a:pt x="20351" y="32101"/>
                </a:cubicBezTo>
                <a:lnTo>
                  <a:pt x="20350" y="32101"/>
                </a:lnTo>
                <a:cubicBezTo>
                  <a:pt x="19990" y="32196"/>
                  <a:pt x="19616" y="32224"/>
                  <a:pt x="19241" y="32224"/>
                </a:cubicBezTo>
                <a:cubicBezTo>
                  <a:pt x="18874" y="32224"/>
                  <a:pt x="18506" y="32198"/>
                  <a:pt x="18147" y="32181"/>
                </a:cubicBezTo>
                <a:cubicBezTo>
                  <a:pt x="17385" y="32145"/>
                  <a:pt x="16599" y="32001"/>
                  <a:pt x="15841" y="32001"/>
                </a:cubicBezTo>
                <a:cubicBezTo>
                  <a:pt x="15837" y="32001"/>
                  <a:pt x="15834" y="32001"/>
                  <a:pt x="15830" y="32001"/>
                </a:cubicBezTo>
                <a:cubicBezTo>
                  <a:pt x="15709" y="31821"/>
                  <a:pt x="15589" y="31640"/>
                  <a:pt x="15467" y="31461"/>
                </a:cubicBezTo>
                <a:close/>
                <a:moveTo>
                  <a:pt x="12155" y="26772"/>
                </a:moveTo>
                <a:cubicBezTo>
                  <a:pt x="12195" y="26841"/>
                  <a:pt x="12237" y="26909"/>
                  <a:pt x="12277" y="26979"/>
                </a:cubicBezTo>
                <a:cubicBezTo>
                  <a:pt x="12551" y="28819"/>
                  <a:pt x="12656" y="30739"/>
                  <a:pt x="12553" y="32600"/>
                </a:cubicBezTo>
                <a:cubicBezTo>
                  <a:pt x="12315" y="32282"/>
                  <a:pt x="12080" y="31964"/>
                  <a:pt x="11849" y="31641"/>
                </a:cubicBezTo>
                <a:cubicBezTo>
                  <a:pt x="11859" y="30017"/>
                  <a:pt x="12229" y="28395"/>
                  <a:pt x="12155" y="26772"/>
                </a:cubicBezTo>
                <a:close/>
                <a:moveTo>
                  <a:pt x="15879" y="32073"/>
                </a:moveTo>
                <a:cubicBezTo>
                  <a:pt x="16597" y="32286"/>
                  <a:pt x="17405" y="32245"/>
                  <a:pt x="18144" y="32274"/>
                </a:cubicBezTo>
                <a:cubicBezTo>
                  <a:pt x="18483" y="32288"/>
                  <a:pt x="18823" y="32312"/>
                  <a:pt x="19160" y="32312"/>
                </a:cubicBezTo>
                <a:cubicBezTo>
                  <a:pt x="19564" y="32312"/>
                  <a:pt x="19964" y="32278"/>
                  <a:pt x="20355" y="32156"/>
                </a:cubicBezTo>
                <a:cubicBezTo>
                  <a:pt x="20359" y="32196"/>
                  <a:pt x="20363" y="32234"/>
                  <a:pt x="20366" y="32274"/>
                </a:cubicBezTo>
                <a:cubicBezTo>
                  <a:pt x="20378" y="32430"/>
                  <a:pt x="20387" y="32586"/>
                  <a:pt x="20395" y="32741"/>
                </a:cubicBezTo>
                <a:cubicBezTo>
                  <a:pt x="19776" y="32564"/>
                  <a:pt x="19047" y="32613"/>
                  <a:pt x="18407" y="32588"/>
                </a:cubicBezTo>
                <a:cubicBezTo>
                  <a:pt x="17621" y="32557"/>
                  <a:pt x="16838" y="32504"/>
                  <a:pt x="16069" y="32333"/>
                </a:cubicBezTo>
                <a:cubicBezTo>
                  <a:pt x="16068" y="32333"/>
                  <a:pt x="16067" y="32333"/>
                  <a:pt x="16066" y="32333"/>
                </a:cubicBezTo>
                <a:cubicBezTo>
                  <a:pt x="16062" y="32333"/>
                  <a:pt x="16059" y="32335"/>
                  <a:pt x="16055" y="32336"/>
                </a:cubicBezTo>
                <a:cubicBezTo>
                  <a:pt x="15997" y="32248"/>
                  <a:pt x="15938" y="32161"/>
                  <a:pt x="15879" y="32073"/>
                </a:cubicBezTo>
                <a:close/>
                <a:moveTo>
                  <a:pt x="12497" y="27347"/>
                </a:moveTo>
                <a:lnTo>
                  <a:pt x="12497" y="27347"/>
                </a:lnTo>
                <a:cubicBezTo>
                  <a:pt x="12730" y="27732"/>
                  <a:pt x="12966" y="28115"/>
                  <a:pt x="13207" y="28495"/>
                </a:cubicBezTo>
                <a:cubicBezTo>
                  <a:pt x="12883" y="28763"/>
                  <a:pt x="12956" y="29855"/>
                  <a:pt x="12944" y="30158"/>
                </a:cubicBezTo>
                <a:cubicBezTo>
                  <a:pt x="12931" y="30502"/>
                  <a:pt x="12930" y="30846"/>
                  <a:pt x="12914" y="31190"/>
                </a:cubicBezTo>
                <a:cubicBezTo>
                  <a:pt x="12886" y="31780"/>
                  <a:pt x="12776" y="32401"/>
                  <a:pt x="12855" y="32992"/>
                </a:cubicBezTo>
                <a:cubicBezTo>
                  <a:pt x="12772" y="32887"/>
                  <a:pt x="12692" y="32780"/>
                  <a:pt x="12611" y="32673"/>
                </a:cubicBezTo>
                <a:cubicBezTo>
                  <a:pt x="12754" y="31633"/>
                  <a:pt x="12703" y="30582"/>
                  <a:pt x="12636" y="29537"/>
                </a:cubicBezTo>
                <a:cubicBezTo>
                  <a:pt x="12601" y="29002"/>
                  <a:pt x="12565" y="28470"/>
                  <a:pt x="12545" y="27932"/>
                </a:cubicBezTo>
                <a:cubicBezTo>
                  <a:pt x="12539" y="27743"/>
                  <a:pt x="12529" y="27542"/>
                  <a:pt x="12497" y="27347"/>
                </a:cubicBezTo>
                <a:close/>
                <a:moveTo>
                  <a:pt x="16115" y="32424"/>
                </a:moveTo>
                <a:lnTo>
                  <a:pt x="16115" y="32424"/>
                </a:lnTo>
                <a:cubicBezTo>
                  <a:pt x="16748" y="32584"/>
                  <a:pt x="17386" y="32655"/>
                  <a:pt x="18037" y="32683"/>
                </a:cubicBezTo>
                <a:cubicBezTo>
                  <a:pt x="18655" y="32709"/>
                  <a:pt x="19308" y="32775"/>
                  <a:pt x="19938" y="32775"/>
                </a:cubicBezTo>
                <a:cubicBezTo>
                  <a:pt x="20093" y="32775"/>
                  <a:pt x="20246" y="32771"/>
                  <a:pt x="20398" y="32761"/>
                </a:cubicBezTo>
                <a:cubicBezTo>
                  <a:pt x="20402" y="32864"/>
                  <a:pt x="20406" y="32968"/>
                  <a:pt x="20410" y="33072"/>
                </a:cubicBezTo>
                <a:cubicBezTo>
                  <a:pt x="19987" y="33113"/>
                  <a:pt x="19564" y="33133"/>
                  <a:pt x="19140" y="33133"/>
                </a:cubicBezTo>
                <a:cubicBezTo>
                  <a:pt x="18883" y="33133"/>
                  <a:pt x="18627" y="33126"/>
                  <a:pt x="18371" y="33111"/>
                </a:cubicBezTo>
                <a:cubicBezTo>
                  <a:pt x="17748" y="33073"/>
                  <a:pt x="17109" y="32913"/>
                  <a:pt x="16487" y="32913"/>
                </a:cubicBezTo>
                <a:cubicBezTo>
                  <a:pt x="16472" y="32913"/>
                  <a:pt x="16457" y="32913"/>
                  <a:pt x="16442" y="32913"/>
                </a:cubicBezTo>
                <a:cubicBezTo>
                  <a:pt x="16334" y="32749"/>
                  <a:pt x="16225" y="32588"/>
                  <a:pt x="16115" y="32424"/>
                </a:cubicBezTo>
                <a:close/>
                <a:moveTo>
                  <a:pt x="16485" y="32977"/>
                </a:moveTo>
                <a:cubicBezTo>
                  <a:pt x="17080" y="33148"/>
                  <a:pt x="17758" y="33164"/>
                  <a:pt x="18367" y="33208"/>
                </a:cubicBezTo>
                <a:cubicBezTo>
                  <a:pt x="18628" y="33227"/>
                  <a:pt x="18887" y="33237"/>
                  <a:pt x="19145" y="33237"/>
                </a:cubicBezTo>
                <a:cubicBezTo>
                  <a:pt x="19569" y="33237"/>
                  <a:pt x="19990" y="33210"/>
                  <a:pt x="20411" y="33149"/>
                </a:cubicBezTo>
                <a:cubicBezTo>
                  <a:pt x="20418" y="33316"/>
                  <a:pt x="20420" y="33480"/>
                  <a:pt x="20423" y="33647"/>
                </a:cubicBezTo>
                <a:lnTo>
                  <a:pt x="20423" y="33647"/>
                </a:lnTo>
                <a:cubicBezTo>
                  <a:pt x="20198" y="33598"/>
                  <a:pt x="19963" y="33587"/>
                  <a:pt x="19724" y="33587"/>
                </a:cubicBezTo>
                <a:cubicBezTo>
                  <a:pt x="19514" y="33587"/>
                  <a:pt x="19301" y="33596"/>
                  <a:pt x="19092" y="33596"/>
                </a:cubicBezTo>
                <a:cubicBezTo>
                  <a:pt x="18957" y="33596"/>
                  <a:pt x="18823" y="33592"/>
                  <a:pt x="18692" y="33580"/>
                </a:cubicBezTo>
                <a:cubicBezTo>
                  <a:pt x="17968" y="33513"/>
                  <a:pt x="17264" y="33373"/>
                  <a:pt x="16582" y="33125"/>
                </a:cubicBezTo>
                <a:cubicBezTo>
                  <a:pt x="16549" y="33076"/>
                  <a:pt x="16518" y="33027"/>
                  <a:pt x="16485" y="32977"/>
                </a:cubicBezTo>
                <a:close/>
                <a:moveTo>
                  <a:pt x="13251" y="28566"/>
                </a:moveTo>
                <a:cubicBezTo>
                  <a:pt x="13278" y="28607"/>
                  <a:pt x="13304" y="28650"/>
                  <a:pt x="13331" y="28692"/>
                </a:cubicBezTo>
                <a:cubicBezTo>
                  <a:pt x="13322" y="28699"/>
                  <a:pt x="13318" y="28711"/>
                  <a:pt x="13319" y="28723"/>
                </a:cubicBezTo>
                <a:cubicBezTo>
                  <a:pt x="13472" y="29595"/>
                  <a:pt x="13478" y="30457"/>
                  <a:pt x="13510" y="31341"/>
                </a:cubicBezTo>
                <a:cubicBezTo>
                  <a:pt x="13539" y="32153"/>
                  <a:pt x="13540" y="32965"/>
                  <a:pt x="13472" y="33775"/>
                </a:cubicBezTo>
                <a:cubicBezTo>
                  <a:pt x="13286" y="33544"/>
                  <a:pt x="13102" y="33312"/>
                  <a:pt x="12920" y="33077"/>
                </a:cubicBezTo>
                <a:cubicBezTo>
                  <a:pt x="12874" y="32220"/>
                  <a:pt x="13028" y="31377"/>
                  <a:pt x="13051" y="30518"/>
                </a:cubicBezTo>
                <a:cubicBezTo>
                  <a:pt x="13064" y="29990"/>
                  <a:pt x="12964" y="29064"/>
                  <a:pt x="13251" y="28566"/>
                </a:cubicBezTo>
                <a:close/>
                <a:moveTo>
                  <a:pt x="16629" y="33196"/>
                </a:moveTo>
                <a:cubicBezTo>
                  <a:pt x="17712" y="33654"/>
                  <a:pt x="18872" y="33711"/>
                  <a:pt x="20034" y="33711"/>
                </a:cubicBezTo>
                <a:cubicBezTo>
                  <a:pt x="20163" y="33711"/>
                  <a:pt x="20293" y="33710"/>
                  <a:pt x="20423" y="33709"/>
                </a:cubicBezTo>
                <a:cubicBezTo>
                  <a:pt x="20424" y="33775"/>
                  <a:pt x="20427" y="33839"/>
                  <a:pt x="20427" y="33900"/>
                </a:cubicBezTo>
                <a:cubicBezTo>
                  <a:pt x="19998" y="33971"/>
                  <a:pt x="19578" y="34003"/>
                  <a:pt x="19160" y="34003"/>
                </a:cubicBezTo>
                <a:cubicBezTo>
                  <a:pt x="18480" y="34003"/>
                  <a:pt x="17806" y="33918"/>
                  <a:pt x="17112" y="33777"/>
                </a:cubicBezTo>
                <a:cubicBezTo>
                  <a:pt x="17109" y="33777"/>
                  <a:pt x="17107" y="33777"/>
                  <a:pt x="17104" y="33777"/>
                </a:cubicBezTo>
                <a:cubicBezTo>
                  <a:pt x="17100" y="33777"/>
                  <a:pt x="17096" y="33778"/>
                  <a:pt x="17093" y="33780"/>
                </a:cubicBezTo>
                <a:cubicBezTo>
                  <a:pt x="17066" y="33776"/>
                  <a:pt x="17038" y="33773"/>
                  <a:pt x="17010" y="33771"/>
                </a:cubicBezTo>
                <a:lnTo>
                  <a:pt x="16862" y="33547"/>
                </a:lnTo>
                <a:cubicBezTo>
                  <a:pt x="16860" y="33533"/>
                  <a:pt x="16858" y="33520"/>
                  <a:pt x="16857" y="33507"/>
                </a:cubicBezTo>
                <a:cubicBezTo>
                  <a:pt x="16855" y="33492"/>
                  <a:pt x="16843" y="33483"/>
                  <a:pt x="16829" y="33483"/>
                </a:cubicBezTo>
                <a:cubicBezTo>
                  <a:pt x="16826" y="33483"/>
                  <a:pt x="16823" y="33483"/>
                  <a:pt x="16820" y="33484"/>
                </a:cubicBezTo>
                <a:cubicBezTo>
                  <a:pt x="16757" y="33388"/>
                  <a:pt x="16693" y="33292"/>
                  <a:pt x="16629" y="33196"/>
                </a:cubicBezTo>
                <a:close/>
                <a:moveTo>
                  <a:pt x="13464" y="28904"/>
                </a:moveTo>
                <a:cubicBezTo>
                  <a:pt x="13475" y="28919"/>
                  <a:pt x="13484" y="28935"/>
                  <a:pt x="13494" y="28950"/>
                </a:cubicBezTo>
                <a:cubicBezTo>
                  <a:pt x="13667" y="29217"/>
                  <a:pt x="13843" y="29482"/>
                  <a:pt x="14018" y="29747"/>
                </a:cubicBezTo>
                <a:cubicBezTo>
                  <a:pt x="13990" y="30490"/>
                  <a:pt x="14031" y="31229"/>
                  <a:pt x="14034" y="31973"/>
                </a:cubicBezTo>
                <a:cubicBezTo>
                  <a:pt x="14038" y="32724"/>
                  <a:pt x="13876" y="33451"/>
                  <a:pt x="13818" y="34192"/>
                </a:cubicBezTo>
                <a:cubicBezTo>
                  <a:pt x="13722" y="34079"/>
                  <a:pt x="13626" y="33964"/>
                  <a:pt x="13531" y="33849"/>
                </a:cubicBezTo>
                <a:cubicBezTo>
                  <a:pt x="13651" y="32956"/>
                  <a:pt x="13632" y="32057"/>
                  <a:pt x="13599" y="31158"/>
                </a:cubicBezTo>
                <a:cubicBezTo>
                  <a:pt x="13574" y="30462"/>
                  <a:pt x="13690" y="29591"/>
                  <a:pt x="13464" y="28904"/>
                </a:cubicBezTo>
                <a:close/>
                <a:moveTo>
                  <a:pt x="14142" y="30475"/>
                </a:moveTo>
                <a:lnTo>
                  <a:pt x="14142" y="30475"/>
                </a:lnTo>
                <a:cubicBezTo>
                  <a:pt x="14154" y="30563"/>
                  <a:pt x="14166" y="30653"/>
                  <a:pt x="14176" y="30742"/>
                </a:cubicBezTo>
                <a:cubicBezTo>
                  <a:pt x="14283" y="31614"/>
                  <a:pt x="14364" y="32570"/>
                  <a:pt x="14266" y="33447"/>
                </a:cubicBezTo>
                <a:cubicBezTo>
                  <a:pt x="14238" y="33696"/>
                  <a:pt x="14086" y="34189"/>
                  <a:pt x="14106" y="34535"/>
                </a:cubicBezTo>
                <a:cubicBezTo>
                  <a:pt x="14028" y="34444"/>
                  <a:pt x="13954" y="34354"/>
                  <a:pt x="13878" y="34263"/>
                </a:cubicBezTo>
                <a:cubicBezTo>
                  <a:pt x="14026" y="33435"/>
                  <a:pt x="14142" y="32619"/>
                  <a:pt x="14155" y="31773"/>
                </a:cubicBezTo>
                <a:cubicBezTo>
                  <a:pt x="14162" y="31340"/>
                  <a:pt x="14151" y="30908"/>
                  <a:pt x="14142" y="30475"/>
                </a:cubicBezTo>
                <a:close/>
                <a:moveTo>
                  <a:pt x="17070" y="33861"/>
                </a:moveTo>
                <a:lnTo>
                  <a:pt x="17070" y="33861"/>
                </a:lnTo>
                <a:cubicBezTo>
                  <a:pt x="17124" y="33871"/>
                  <a:pt x="17177" y="33880"/>
                  <a:pt x="17230" y="33888"/>
                </a:cubicBezTo>
                <a:cubicBezTo>
                  <a:pt x="17700" y="34100"/>
                  <a:pt x="18252" y="34180"/>
                  <a:pt x="18811" y="34180"/>
                </a:cubicBezTo>
                <a:cubicBezTo>
                  <a:pt x="19367" y="34180"/>
                  <a:pt x="19930" y="34101"/>
                  <a:pt x="20427" y="33996"/>
                </a:cubicBezTo>
                <a:lnTo>
                  <a:pt x="20427" y="33996"/>
                </a:lnTo>
                <a:cubicBezTo>
                  <a:pt x="20428" y="34251"/>
                  <a:pt x="20427" y="34506"/>
                  <a:pt x="20424" y="34759"/>
                </a:cubicBezTo>
                <a:cubicBezTo>
                  <a:pt x="19936" y="34635"/>
                  <a:pt x="19411" y="34631"/>
                  <a:pt x="18919" y="34527"/>
                </a:cubicBezTo>
                <a:cubicBezTo>
                  <a:pt x="18379" y="34412"/>
                  <a:pt x="17842" y="34279"/>
                  <a:pt x="17296" y="34203"/>
                </a:cubicBezTo>
                <a:cubicBezTo>
                  <a:pt x="17221" y="34088"/>
                  <a:pt x="17145" y="33975"/>
                  <a:pt x="17070" y="33861"/>
                </a:cubicBezTo>
                <a:close/>
                <a:moveTo>
                  <a:pt x="17349" y="34284"/>
                </a:moveTo>
                <a:cubicBezTo>
                  <a:pt x="17864" y="34391"/>
                  <a:pt x="18371" y="34527"/>
                  <a:pt x="18884" y="34642"/>
                </a:cubicBezTo>
                <a:cubicBezTo>
                  <a:pt x="19393" y="34755"/>
                  <a:pt x="19911" y="34791"/>
                  <a:pt x="20424" y="34875"/>
                </a:cubicBezTo>
                <a:cubicBezTo>
                  <a:pt x="20424" y="34940"/>
                  <a:pt x="20423" y="35006"/>
                  <a:pt x="20423" y="35071"/>
                </a:cubicBezTo>
                <a:cubicBezTo>
                  <a:pt x="19926" y="35027"/>
                  <a:pt x="19429" y="34988"/>
                  <a:pt x="18932" y="34943"/>
                </a:cubicBezTo>
                <a:lnTo>
                  <a:pt x="18932" y="34942"/>
                </a:lnTo>
                <a:cubicBezTo>
                  <a:pt x="18588" y="34910"/>
                  <a:pt x="18187" y="34780"/>
                  <a:pt x="17818" y="34780"/>
                </a:cubicBezTo>
                <a:cubicBezTo>
                  <a:pt x="17771" y="34780"/>
                  <a:pt x="17724" y="34782"/>
                  <a:pt x="17678" y="34787"/>
                </a:cubicBezTo>
                <a:cubicBezTo>
                  <a:pt x="17569" y="34619"/>
                  <a:pt x="17458" y="34452"/>
                  <a:pt x="17349" y="34284"/>
                </a:cubicBezTo>
                <a:close/>
                <a:moveTo>
                  <a:pt x="14223" y="30061"/>
                </a:moveTo>
                <a:cubicBezTo>
                  <a:pt x="14412" y="30349"/>
                  <a:pt x="14603" y="30637"/>
                  <a:pt x="14793" y="30925"/>
                </a:cubicBezTo>
                <a:cubicBezTo>
                  <a:pt x="14737" y="31566"/>
                  <a:pt x="14806" y="32228"/>
                  <a:pt x="14811" y="32872"/>
                </a:cubicBezTo>
                <a:cubicBezTo>
                  <a:pt x="14815" y="33643"/>
                  <a:pt x="14739" y="34386"/>
                  <a:pt x="14646" y="35148"/>
                </a:cubicBezTo>
                <a:cubicBezTo>
                  <a:pt x="14505" y="34991"/>
                  <a:pt x="14363" y="34835"/>
                  <a:pt x="14226" y="34676"/>
                </a:cubicBezTo>
                <a:cubicBezTo>
                  <a:pt x="14227" y="34478"/>
                  <a:pt x="14304" y="34233"/>
                  <a:pt x="14330" y="34051"/>
                </a:cubicBezTo>
                <a:cubicBezTo>
                  <a:pt x="14371" y="33741"/>
                  <a:pt x="14426" y="33432"/>
                  <a:pt x="14449" y="33120"/>
                </a:cubicBezTo>
                <a:cubicBezTo>
                  <a:pt x="14518" y="32120"/>
                  <a:pt x="14398" y="31064"/>
                  <a:pt x="14223" y="30061"/>
                </a:cubicBezTo>
                <a:close/>
                <a:moveTo>
                  <a:pt x="17750" y="34898"/>
                </a:moveTo>
                <a:lnTo>
                  <a:pt x="17750" y="34898"/>
                </a:lnTo>
                <a:cubicBezTo>
                  <a:pt x="18643" y="35002"/>
                  <a:pt x="19523" y="35092"/>
                  <a:pt x="20422" y="35139"/>
                </a:cubicBezTo>
                <a:cubicBezTo>
                  <a:pt x="20422" y="35319"/>
                  <a:pt x="20420" y="35499"/>
                  <a:pt x="20420" y="35679"/>
                </a:cubicBezTo>
                <a:lnTo>
                  <a:pt x="20419" y="35678"/>
                </a:lnTo>
                <a:cubicBezTo>
                  <a:pt x="20123" y="35434"/>
                  <a:pt x="19688" y="35332"/>
                  <a:pt x="19333" y="35246"/>
                </a:cubicBezTo>
                <a:cubicBezTo>
                  <a:pt x="18827" y="35122"/>
                  <a:pt x="18304" y="35071"/>
                  <a:pt x="17794" y="34963"/>
                </a:cubicBezTo>
                <a:lnTo>
                  <a:pt x="17750" y="34898"/>
                </a:lnTo>
                <a:close/>
                <a:moveTo>
                  <a:pt x="14899" y="31081"/>
                </a:moveTo>
                <a:lnTo>
                  <a:pt x="14899" y="31081"/>
                </a:lnTo>
                <a:cubicBezTo>
                  <a:pt x="15061" y="31325"/>
                  <a:pt x="15223" y="31568"/>
                  <a:pt x="15386" y="31810"/>
                </a:cubicBezTo>
                <a:cubicBezTo>
                  <a:pt x="15727" y="33120"/>
                  <a:pt x="15215" y="34559"/>
                  <a:pt x="15335" y="35890"/>
                </a:cubicBezTo>
                <a:cubicBezTo>
                  <a:pt x="15121" y="35667"/>
                  <a:pt x="14910" y="35440"/>
                  <a:pt x="14703" y="35212"/>
                </a:cubicBezTo>
                <a:cubicBezTo>
                  <a:pt x="14931" y="34530"/>
                  <a:pt x="14947" y="33772"/>
                  <a:pt x="14942" y="33059"/>
                </a:cubicBezTo>
                <a:cubicBezTo>
                  <a:pt x="14937" y="32405"/>
                  <a:pt x="14939" y="31738"/>
                  <a:pt x="14899" y="31081"/>
                </a:cubicBezTo>
                <a:close/>
                <a:moveTo>
                  <a:pt x="17848" y="35046"/>
                </a:moveTo>
                <a:cubicBezTo>
                  <a:pt x="18244" y="35155"/>
                  <a:pt x="18648" y="35230"/>
                  <a:pt x="19049" y="35318"/>
                </a:cubicBezTo>
                <a:cubicBezTo>
                  <a:pt x="19540" y="35426"/>
                  <a:pt x="19972" y="35584"/>
                  <a:pt x="20420" y="35792"/>
                </a:cubicBezTo>
                <a:cubicBezTo>
                  <a:pt x="20422" y="35858"/>
                  <a:pt x="20420" y="35924"/>
                  <a:pt x="20422" y="35990"/>
                </a:cubicBezTo>
                <a:lnTo>
                  <a:pt x="20420" y="35990"/>
                </a:lnTo>
                <a:cubicBezTo>
                  <a:pt x="20072" y="35838"/>
                  <a:pt x="19712" y="35715"/>
                  <a:pt x="19344" y="35623"/>
                </a:cubicBezTo>
                <a:cubicBezTo>
                  <a:pt x="19060" y="35552"/>
                  <a:pt x="18726" y="35475"/>
                  <a:pt x="18411" y="35475"/>
                </a:cubicBezTo>
                <a:cubicBezTo>
                  <a:pt x="18319" y="35475"/>
                  <a:pt x="18229" y="35481"/>
                  <a:pt x="18143" y="35496"/>
                </a:cubicBezTo>
                <a:cubicBezTo>
                  <a:pt x="18044" y="35346"/>
                  <a:pt x="17947" y="35195"/>
                  <a:pt x="17848" y="35046"/>
                </a:cubicBezTo>
                <a:close/>
                <a:moveTo>
                  <a:pt x="15527" y="32024"/>
                </a:moveTo>
                <a:lnTo>
                  <a:pt x="15527" y="32024"/>
                </a:lnTo>
                <a:cubicBezTo>
                  <a:pt x="15618" y="32158"/>
                  <a:pt x="15707" y="32293"/>
                  <a:pt x="15798" y="32428"/>
                </a:cubicBezTo>
                <a:cubicBezTo>
                  <a:pt x="15587" y="33691"/>
                  <a:pt x="16098" y="34964"/>
                  <a:pt x="15647" y="36209"/>
                </a:cubicBezTo>
                <a:cubicBezTo>
                  <a:pt x="15579" y="36139"/>
                  <a:pt x="15509" y="36073"/>
                  <a:pt x="15442" y="36003"/>
                </a:cubicBezTo>
                <a:cubicBezTo>
                  <a:pt x="15455" y="35168"/>
                  <a:pt x="15545" y="34339"/>
                  <a:pt x="15587" y="33504"/>
                </a:cubicBezTo>
                <a:cubicBezTo>
                  <a:pt x="15611" y="33017"/>
                  <a:pt x="15625" y="32506"/>
                  <a:pt x="15527" y="32024"/>
                </a:cubicBezTo>
                <a:close/>
                <a:moveTo>
                  <a:pt x="18205" y="35591"/>
                </a:moveTo>
                <a:lnTo>
                  <a:pt x="18205" y="35591"/>
                </a:lnTo>
                <a:cubicBezTo>
                  <a:pt x="18575" y="35636"/>
                  <a:pt x="18945" y="35639"/>
                  <a:pt x="19316" y="35719"/>
                </a:cubicBezTo>
                <a:lnTo>
                  <a:pt x="19316" y="35718"/>
                </a:lnTo>
                <a:cubicBezTo>
                  <a:pt x="19691" y="35800"/>
                  <a:pt x="20060" y="35922"/>
                  <a:pt x="20420" y="36061"/>
                </a:cubicBezTo>
                <a:cubicBezTo>
                  <a:pt x="20422" y="36230"/>
                  <a:pt x="20424" y="36399"/>
                  <a:pt x="20428" y="36570"/>
                </a:cubicBezTo>
                <a:cubicBezTo>
                  <a:pt x="19886" y="36042"/>
                  <a:pt x="19000" y="35927"/>
                  <a:pt x="18321" y="35672"/>
                </a:cubicBezTo>
                <a:cubicBezTo>
                  <a:pt x="18317" y="35671"/>
                  <a:pt x="18313" y="35670"/>
                  <a:pt x="18309" y="35670"/>
                </a:cubicBezTo>
                <a:cubicBezTo>
                  <a:pt x="18290" y="35670"/>
                  <a:pt x="18280" y="35688"/>
                  <a:pt x="18280" y="35706"/>
                </a:cubicBezTo>
                <a:cubicBezTo>
                  <a:pt x="18256" y="35667"/>
                  <a:pt x="18231" y="35628"/>
                  <a:pt x="18205" y="35591"/>
                </a:cubicBezTo>
                <a:close/>
                <a:moveTo>
                  <a:pt x="18304" y="35742"/>
                </a:moveTo>
                <a:cubicBezTo>
                  <a:pt x="19028" y="36050"/>
                  <a:pt x="19751" y="36241"/>
                  <a:pt x="20430" y="36645"/>
                </a:cubicBezTo>
                <a:cubicBezTo>
                  <a:pt x="20431" y="36695"/>
                  <a:pt x="20432" y="36746"/>
                  <a:pt x="20434" y="36797"/>
                </a:cubicBezTo>
                <a:cubicBezTo>
                  <a:pt x="20164" y="36653"/>
                  <a:pt x="19884" y="36527"/>
                  <a:pt x="19596" y="36422"/>
                </a:cubicBezTo>
                <a:cubicBezTo>
                  <a:pt x="19348" y="36330"/>
                  <a:pt x="19001" y="36201"/>
                  <a:pt x="18702" y="36201"/>
                </a:cubicBezTo>
                <a:cubicBezTo>
                  <a:pt x="18670" y="36201"/>
                  <a:pt x="18638" y="36203"/>
                  <a:pt x="18607" y="36206"/>
                </a:cubicBezTo>
                <a:lnTo>
                  <a:pt x="18304" y="35742"/>
                </a:lnTo>
                <a:close/>
                <a:moveTo>
                  <a:pt x="15905" y="32586"/>
                </a:moveTo>
                <a:lnTo>
                  <a:pt x="16281" y="33145"/>
                </a:lnTo>
                <a:cubicBezTo>
                  <a:pt x="16568" y="34370"/>
                  <a:pt x="16377" y="35695"/>
                  <a:pt x="16396" y="36937"/>
                </a:cubicBezTo>
                <a:cubicBezTo>
                  <a:pt x="16164" y="36719"/>
                  <a:pt x="15935" y="36498"/>
                  <a:pt x="15711" y="36273"/>
                </a:cubicBezTo>
                <a:lnTo>
                  <a:pt x="15713" y="36273"/>
                </a:lnTo>
                <a:cubicBezTo>
                  <a:pt x="16206" y="35123"/>
                  <a:pt x="15891" y="33811"/>
                  <a:pt x="15905" y="32586"/>
                </a:cubicBezTo>
                <a:close/>
                <a:moveTo>
                  <a:pt x="16392" y="33312"/>
                </a:moveTo>
                <a:lnTo>
                  <a:pt x="16392" y="33312"/>
                </a:lnTo>
                <a:cubicBezTo>
                  <a:pt x="16525" y="33511"/>
                  <a:pt x="16660" y="33709"/>
                  <a:pt x="16793" y="33909"/>
                </a:cubicBezTo>
                <a:cubicBezTo>
                  <a:pt x="16797" y="34387"/>
                  <a:pt x="16816" y="34863"/>
                  <a:pt x="16792" y="35340"/>
                </a:cubicBezTo>
                <a:cubicBezTo>
                  <a:pt x="16760" y="35959"/>
                  <a:pt x="16690" y="36579"/>
                  <a:pt x="16674" y="37198"/>
                </a:cubicBezTo>
                <a:cubicBezTo>
                  <a:pt x="16589" y="37119"/>
                  <a:pt x="16505" y="37039"/>
                  <a:pt x="16420" y="36959"/>
                </a:cubicBezTo>
                <a:cubicBezTo>
                  <a:pt x="16432" y="36959"/>
                  <a:pt x="16441" y="36950"/>
                  <a:pt x="16442" y="36939"/>
                </a:cubicBezTo>
                <a:cubicBezTo>
                  <a:pt x="16572" y="36159"/>
                  <a:pt x="16525" y="35330"/>
                  <a:pt x="16524" y="34542"/>
                </a:cubicBezTo>
                <a:lnTo>
                  <a:pt x="16522" y="34542"/>
                </a:lnTo>
                <a:cubicBezTo>
                  <a:pt x="16524" y="34128"/>
                  <a:pt x="16480" y="33715"/>
                  <a:pt x="16392" y="33312"/>
                </a:cubicBezTo>
                <a:close/>
                <a:moveTo>
                  <a:pt x="18691" y="36334"/>
                </a:moveTo>
                <a:lnTo>
                  <a:pt x="18691" y="36334"/>
                </a:lnTo>
                <a:cubicBezTo>
                  <a:pt x="18948" y="36391"/>
                  <a:pt x="19219" y="36417"/>
                  <a:pt x="19472" y="36494"/>
                </a:cubicBezTo>
                <a:cubicBezTo>
                  <a:pt x="19800" y="36594"/>
                  <a:pt x="20122" y="36714"/>
                  <a:pt x="20436" y="36850"/>
                </a:cubicBezTo>
                <a:cubicBezTo>
                  <a:pt x="20442" y="37031"/>
                  <a:pt x="20448" y="37214"/>
                  <a:pt x="20459" y="37398"/>
                </a:cubicBezTo>
                <a:cubicBezTo>
                  <a:pt x="20068" y="36987"/>
                  <a:pt x="19447" y="36731"/>
                  <a:pt x="18908" y="36667"/>
                </a:cubicBezTo>
                <a:lnTo>
                  <a:pt x="18691" y="36334"/>
                </a:lnTo>
                <a:close/>
                <a:moveTo>
                  <a:pt x="18983" y="36781"/>
                </a:moveTo>
                <a:cubicBezTo>
                  <a:pt x="19568" y="36902"/>
                  <a:pt x="20018" y="37221"/>
                  <a:pt x="20470" y="37598"/>
                </a:cubicBezTo>
                <a:cubicBezTo>
                  <a:pt x="20475" y="37679"/>
                  <a:pt x="20480" y="37762"/>
                  <a:pt x="20487" y="37845"/>
                </a:cubicBezTo>
                <a:lnTo>
                  <a:pt x="20486" y="37844"/>
                </a:lnTo>
                <a:cubicBezTo>
                  <a:pt x="20186" y="37518"/>
                  <a:pt x="19703" y="37302"/>
                  <a:pt x="19272" y="37223"/>
                </a:cubicBezTo>
                <a:cubicBezTo>
                  <a:pt x="19209" y="37127"/>
                  <a:pt x="19145" y="37031"/>
                  <a:pt x="19083" y="36934"/>
                </a:cubicBezTo>
                <a:lnTo>
                  <a:pt x="18983" y="36781"/>
                </a:lnTo>
                <a:close/>
                <a:moveTo>
                  <a:pt x="16929" y="34112"/>
                </a:moveTo>
                <a:lnTo>
                  <a:pt x="17322" y="34698"/>
                </a:lnTo>
                <a:cubicBezTo>
                  <a:pt x="17501" y="35270"/>
                  <a:pt x="17581" y="35874"/>
                  <a:pt x="17584" y="36467"/>
                </a:cubicBezTo>
                <a:cubicBezTo>
                  <a:pt x="17586" y="36982"/>
                  <a:pt x="17474" y="37553"/>
                  <a:pt x="17656" y="38045"/>
                </a:cubicBezTo>
                <a:cubicBezTo>
                  <a:pt x="17356" y="37798"/>
                  <a:pt x="17060" y="37546"/>
                  <a:pt x="16770" y="37286"/>
                </a:cubicBezTo>
                <a:cubicBezTo>
                  <a:pt x="16948" y="36290"/>
                  <a:pt x="17021" y="35153"/>
                  <a:pt x="16929" y="34112"/>
                </a:cubicBezTo>
                <a:close/>
                <a:moveTo>
                  <a:pt x="17510" y="34978"/>
                </a:moveTo>
                <a:cubicBezTo>
                  <a:pt x="17648" y="35182"/>
                  <a:pt x="17784" y="35386"/>
                  <a:pt x="17920" y="35588"/>
                </a:cubicBezTo>
                <a:cubicBezTo>
                  <a:pt x="18040" y="36491"/>
                  <a:pt x="18063" y="37405"/>
                  <a:pt x="17987" y="38312"/>
                </a:cubicBezTo>
                <a:cubicBezTo>
                  <a:pt x="17915" y="38254"/>
                  <a:pt x="17844" y="38197"/>
                  <a:pt x="17773" y="38140"/>
                </a:cubicBezTo>
                <a:cubicBezTo>
                  <a:pt x="17600" y="37415"/>
                  <a:pt x="17732" y="36711"/>
                  <a:pt x="17681" y="35968"/>
                </a:cubicBezTo>
                <a:lnTo>
                  <a:pt x="17680" y="35967"/>
                </a:lnTo>
                <a:cubicBezTo>
                  <a:pt x="17657" y="35632"/>
                  <a:pt x="17600" y="35302"/>
                  <a:pt x="17510" y="34978"/>
                </a:cubicBezTo>
                <a:close/>
                <a:moveTo>
                  <a:pt x="18067" y="35808"/>
                </a:moveTo>
                <a:lnTo>
                  <a:pt x="18168" y="35960"/>
                </a:lnTo>
                <a:cubicBezTo>
                  <a:pt x="18315" y="36559"/>
                  <a:pt x="18533" y="37143"/>
                  <a:pt x="18580" y="37760"/>
                </a:cubicBezTo>
                <a:cubicBezTo>
                  <a:pt x="18608" y="38122"/>
                  <a:pt x="18560" y="38510"/>
                  <a:pt x="18688" y="38846"/>
                </a:cubicBezTo>
                <a:cubicBezTo>
                  <a:pt x="18479" y="38693"/>
                  <a:pt x="18271" y="38537"/>
                  <a:pt x="18068" y="38377"/>
                </a:cubicBezTo>
                <a:cubicBezTo>
                  <a:pt x="18196" y="37545"/>
                  <a:pt x="18223" y="36649"/>
                  <a:pt x="18067" y="35808"/>
                </a:cubicBezTo>
                <a:close/>
                <a:moveTo>
                  <a:pt x="18253" y="36090"/>
                </a:moveTo>
                <a:lnTo>
                  <a:pt x="18253" y="36090"/>
                </a:lnTo>
                <a:cubicBezTo>
                  <a:pt x="18465" y="36405"/>
                  <a:pt x="18675" y="36721"/>
                  <a:pt x="18885" y="37038"/>
                </a:cubicBezTo>
                <a:cubicBezTo>
                  <a:pt x="19021" y="37718"/>
                  <a:pt x="18991" y="38390"/>
                  <a:pt x="19021" y="39088"/>
                </a:cubicBezTo>
                <a:cubicBezTo>
                  <a:pt x="18955" y="39041"/>
                  <a:pt x="18888" y="38994"/>
                  <a:pt x="18821" y="38946"/>
                </a:cubicBezTo>
                <a:cubicBezTo>
                  <a:pt x="18665" y="38452"/>
                  <a:pt x="18719" y="37954"/>
                  <a:pt x="18640" y="37443"/>
                </a:cubicBezTo>
                <a:cubicBezTo>
                  <a:pt x="18569" y="36979"/>
                  <a:pt x="18399" y="36537"/>
                  <a:pt x="18253" y="36090"/>
                </a:cubicBezTo>
                <a:close/>
                <a:moveTo>
                  <a:pt x="19088" y="37345"/>
                </a:moveTo>
                <a:cubicBezTo>
                  <a:pt x="19124" y="37401"/>
                  <a:pt x="19160" y="37457"/>
                  <a:pt x="19196" y="37511"/>
                </a:cubicBezTo>
                <a:cubicBezTo>
                  <a:pt x="19303" y="37812"/>
                  <a:pt x="19417" y="38108"/>
                  <a:pt x="19492" y="38418"/>
                </a:cubicBezTo>
                <a:cubicBezTo>
                  <a:pt x="19583" y="38801"/>
                  <a:pt x="19541" y="39196"/>
                  <a:pt x="19708" y="39553"/>
                </a:cubicBezTo>
                <a:cubicBezTo>
                  <a:pt x="19501" y="39418"/>
                  <a:pt x="19299" y="39278"/>
                  <a:pt x="19096" y="39138"/>
                </a:cubicBezTo>
                <a:cubicBezTo>
                  <a:pt x="19116" y="38573"/>
                  <a:pt x="19189" y="37926"/>
                  <a:pt x="19088" y="37346"/>
                </a:cubicBezTo>
                <a:lnTo>
                  <a:pt x="19088" y="37345"/>
                </a:lnTo>
                <a:close/>
                <a:moveTo>
                  <a:pt x="19347" y="37339"/>
                </a:moveTo>
                <a:lnTo>
                  <a:pt x="19347" y="37339"/>
                </a:lnTo>
                <a:cubicBezTo>
                  <a:pt x="19483" y="37405"/>
                  <a:pt x="19628" y="37454"/>
                  <a:pt x="19766" y="37510"/>
                </a:cubicBezTo>
                <a:cubicBezTo>
                  <a:pt x="20040" y="37621"/>
                  <a:pt x="20292" y="37769"/>
                  <a:pt x="20498" y="37981"/>
                </a:cubicBezTo>
                <a:cubicBezTo>
                  <a:pt x="20506" y="38069"/>
                  <a:pt x="20514" y="38156"/>
                  <a:pt x="20523" y="38242"/>
                </a:cubicBezTo>
                <a:cubicBezTo>
                  <a:pt x="20312" y="38033"/>
                  <a:pt x="20066" y="37857"/>
                  <a:pt x="19828" y="37681"/>
                </a:cubicBezTo>
                <a:cubicBezTo>
                  <a:pt x="19824" y="37677"/>
                  <a:pt x="19819" y="37676"/>
                  <a:pt x="19815" y="37676"/>
                </a:cubicBezTo>
                <a:cubicBezTo>
                  <a:pt x="19796" y="37676"/>
                  <a:pt x="19779" y="37704"/>
                  <a:pt x="19796" y="37719"/>
                </a:cubicBezTo>
                <a:cubicBezTo>
                  <a:pt x="20054" y="37934"/>
                  <a:pt x="20298" y="38157"/>
                  <a:pt x="20539" y="38385"/>
                </a:cubicBezTo>
                <a:cubicBezTo>
                  <a:pt x="20591" y="38806"/>
                  <a:pt x="20667" y="39225"/>
                  <a:pt x="20783" y="39627"/>
                </a:cubicBezTo>
                <a:cubicBezTo>
                  <a:pt x="20710" y="39512"/>
                  <a:pt x="20642" y="39410"/>
                  <a:pt x="20602" y="39340"/>
                </a:cubicBezTo>
                <a:cubicBezTo>
                  <a:pt x="20211" y="38658"/>
                  <a:pt x="19779" y="37997"/>
                  <a:pt x="19347" y="37339"/>
                </a:cubicBezTo>
                <a:close/>
                <a:moveTo>
                  <a:pt x="19412" y="37842"/>
                </a:moveTo>
                <a:lnTo>
                  <a:pt x="19412" y="37842"/>
                </a:lnTo>
                <a:cubicBezTo>
                  <a:pt x="19549" y="38054"/>
                  <a:pt x="19690" y="38265"/>
                  <a:pt x="19826" y="38477"/>
                </a:cubicBezTo>
                <a:cubicBezTo>
                  <a:pt x="19943" y="38904"/>
                  <a:pt x="19986" y="39341"/>
                  <a:pt x="20068" y="39779"/>
                </a:cubicBezTo>
                <a:cubicBezTo>
                  <a:pt x="19967" y="39716"/>
                  <a:pt x="19864" y="39655"/>
                  <a:pt x="19764" y="39589"/>
                </a:cubicBezTo>
                <a:cubicBezTo>
                  <a:pt x="19692" y="39194"/>
                  <a:pt x="19662" y="38794"/>
                  <a:pt x="19589" y="38398"/>
                </a:cubicBezTo>
                <a:lnTo>
                  <a:pt x="19588" y="38397"/>
                </a:lnTo>
                <a:cubicBezTo>
                  <a:pt x="19553" y="38206"/>
                  <a:pt x="19487" y="38024"/>
                  <a:pt x="19412" y="37842"/>
                </a:cubicBezTo>
                <a:close/>
                <a:moveTo>
                  <a:pt x="19956" y="38682"/>
                </a:moveTo>
                <a:cubicBezTo>
                  <a:pt x="20179" y="39030"/>
                  <a:pt x="20396" y="39382"/>
                  <a:pt x="20608" y="39737"/>
                </a:cubicBezTo>
                <a:cubicBezTo>
                  <a:pt x="20671" y="39843"/>
                  <a:pt x="20868" y="40100"/>
                  <a:pt x="20951" y="40300"/>
                </a:cubicBezTo>
                <a:cubicBezTo>
                  <a:pt x="20667" y="40141"/>
                  <a:pt x="20387" y="39976"/>
                  <a:pt x="20112" y="39807"/>
                </a:cubicBezTo>
                <a:cubicBezTo>
                  <a:pt x="20116" y="39801"/>
                  <a:pt x="20119" y="39793"/>
                  <a:pt x="20118" y="39787"/>
                </a:cubicBezTo>
                <a:cubicBezTo>
                  <a:pt x="20060" y="39424"/>
                  <a:pt x="20038" y="39045"/>
                  <a:pt x="19956" y="38682"/>
                </a:cubicBezTo>
                <a:close/>
                <a:moveTo>
                  <a:pt x="187" y="0"/>
                </a:moveTo>
                <a:cubicBezTo>
                  <a:pt x="93" y="0"/>
                  <a:pt x="1" y="97"/>
                  <a:pt x="55" y="210"/>
                </a:cubicBezTo>
                <a:cubicBezTo>
                  <a:pt x="805" y="1766"/>
                  <a:pt x="1241" y="3421"/>
                  <a:pt x="1806" y="5045"/>
                </a:cubicBezTo>
                <a:cubicBezTo>
                  <a:pt x="2358" y="6629"/>
                  <a:pt x="3072" y="8159"/>
                  <a:pt x="3778" y="9677"/>
                </a:cubicBezTo>
                <a:cubicBezTo>
                  <a:pt x="5151" y="12621"/>
                  <a:pt x="6512" y="15571"/>
                  <a:pt x="7906" y="18505"/>
                </a:cubicBezTo>
                <a:cubicBezTo>
                  <a:pt x="7813" y="18520"/>
                  <a:pt x="7735" y="18612"/>
                  <a:pt x="7799" y="18714"/>
                </a:cubicBezTo>
                <a:cubicBezTo>
                  <a:pt x="8239" y="19425"/>
                  <a:pt x="7587" y="20588"/>
                  <a:pt x="7515" y="21358"/>
                </a:cubicBezTo>
                <a:cubicBezTo>
                  <a:pt x="7414" y="22441"/>
                  <a:pt x="7579" y="23542"/>
                  <a:pt x="7851" y="24589"/>
                </a:cubicBezTo>
                <a:cubicBezTo>
                  <a:pt x="8415" y="26767"/>
                  <a:pt x="9574" y="28772"/>
                  <a:pt x="10825" y="30622"/>
                </a:cubicBezTo>
                <a:cubicBezTo>
                  <a:pt x="12137" y="32565"/>
                  <a:pt x="13594" y="34444"/>
                  <a:pt x="15194" y="36159"/>
                </a:cubicBezTo>
                <a:cubicBezTo>
                  <a:pt x="16845" y="37930"/>
                  <a:pt x="18761" y="39543"/>
                  <a:pt x="20991" y="40523"/>
                </a:cubicBezTo>
                <a:cubicBezTo>
                  <a:pt x="21001" y="40543"/>
                  <a:pt x="21022" y="40556"/>
                  <a:pt x="21044" y="40556"/>
                </a:cubicBezTo>
                <a:cubicBezTo>
                  <a:pt x="21049" y="40556"/>
                  <a:pt x="21055" y="40555"/>
                  <a:pt x="21060" y="40553"/>
                </a:cubicBezTo>
                <a:cubicBezTo>
                  <a:pt x="21102" y="40572"/>
                  <a:pt x="21143" y="40592"/>
                  <a:pt x="21184" y="40609"/>
                </a:cubicBezTo>
                <a:cubicBezTo>
                  <a:pt x="21194" y="40613"/>
                  <a:pt x="21202" y="40615"/>
                  <a:pt x="21211" y="40615"/>
                </a:cubicBezTo>
                <a:cubicBezTo>
                  <a:pt x="21253" y="40615"/>
                  <a:pt x="21283" y="40572"/>
                  <a:pt x="21283" y="40531"/>
                </a:cubicBezTo>
                <a:cubicBezTo>
                  <a:pt x="21292" y="40513"/>
                  <a:pt x="21294" y="40493"/>
                  <a:pt x="21288" y="40475"/>
                </a:cubicBezTo>
                <a:cubicBezTo>
                  <a:pt x="20414" y="37685"/>
                  <a:pt x="20907" y="34739"/>
                  <a:pt x="20640" y="31873"/>
                </a:cubicBezTo>
                <a:cubicBezTo>
                  <a:pt x="20370" y="28967"/>
                  <a:pt x="19567" y="25977"/>
                  <a:pt x="17955" y="23517"/>
                </a:cubicBezTo>
                <a:cubicBezTo>
                  <a:pt x="17971" y="23499"/>
                  <a:pt x="17965" y="23471"/>
                  <a:pt x="17943" y="23463"/>
                </a:cubicBezTo>
                <a:cubicBezTo>
                  <a:pt x="17933" y="23461"/>
                  <a:pt x="17924" y="23458"/>
                  <a:pt x="17915" y="23454"/>
                </a:cubicBezTo>
                <a:lnTo>
                  <a:pt x="17904" y="23438"/>
                </a:lnTo>
                <a:cubicBezTo>
                  <a:pt x="17308" y="22542"/>
                  <a:pt x="16652" y="21660"/>
                  <a:pt x="15925" y="20850"/>
                </a:cubicBezTo>
                <a:cubicBezTo>
                  <a:pt x="15925" y="20835"/>
                  <a:pt x="15915" y="20824"/>
                  <a:pt x="15901" y="20822"/>
                </a:cubicBezTo>
                <a:cubicBezTo>
                  <a:pt x="15655" y="20548"/>
                  <a:pt x="15401" y="20284"/>
                  <a:pt x="15138" y="20029"/>
                </a:cubicBezTo>
                <a:cubicBezTo>
                  <a:pt x="15165" y="20027"/>
                  <a:pt x="15193" y="20027"/>
                  <a:pt x="15221" y="20024"/>
                </a:cubicBezTo>
                <a:cubicBezTo>
                  <a:pt x="15221" y="20024"/>
                  <a:pt x="15222" y="20024"/>
                  <a:pt x="15222" y="20024"/>
                </a:cubicBezTo>
                <a:cubicBezTo>
                  <a:pt x="15254" y="20024"/>
                  <a:pt x="15256" y="19975"/>
                  <a:pt x="15222" y="19973"/>
                </a:cubicBezTo>
                <a:cubicBezTo>
                  <a:pt x="15173" y="19969"/>
                  <a:pt x="15121" y="19968"/>
                  <a:pt x="15070" y="19965"/>
                </a:cubicBezTo>
                <a:cubicBezTo>
                  <a:pt x="14799" y="19707"/>
                  <a:pt x="14521" y="19456"/>
                  <a:pt x="14230" y="19221"/>
                </a:cubicBezTo>
                <a:cubicBezTo>
                  <a:pt x="14087" y="19105"/>
                  <a:pt x="13939" y="18993"/>
                  <a:pt x="13788" y="18884"/>
                </a:cubicBezTo>
                <a:cubicBezTo>
                  <a:pt x="13719" y="18825"/>
                  <a:pt x="13644" y="18773"/>
                  <a:pt x="13566" y="18729"/>
                </a:cubicBezTo>
                <a:cubicBezTo>
                  <a:pt x="12647" y="18104"/>
                  <a:pt x="11603" y="17638"/>
                  <a:pt x="10514" y="17638"/>
                </a:cubicBezTo>
                <a:cubicBezTo>
                  <a:pt x="10155" y="17638"/>
                  <a:pt x="9791" y="17689"/>
                  <a:pt x="9425" y="17801"/>
                </a:cubicBezTo>
                <a:cubicBezTo>
                  <a:pt x="8966" y="17941"/>
                  <a:pt x="8557" y="18185"/>
                  <a:pt x="8179" y="18476"/>
                </a:cubicBezTo>
                <a:cubicBezTo>
                  <a:pt x="7207" y="16406"/>
                  <a:pt x="6266" y="14320"/>
                  <a:pt x="5307" y="12243"/>
                </a:cubicBezTo>
                <a:cubicBezTo>
                  <a:pt x="4360" y="10193"/>
                  <a:pt x="3378" y="8152"/>
                  <a:pt x="2534" y="6057"/>
                </a:cubicBezTo>
                <a:cubicBezTo>
                  <a:pt x="1743" y="4093"/>
                  <a:pt x="1353" y="1930"/>
                  <a:pt x="307" y="75"/>
                </a:cubicBezTo>
                <a:cubicBezTo>
                  <a:pt x="277" y="22"/>
                  <a:pt x="232" y="0"/>
                  <a:pt x="1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2699;p62"/>
          <p:cNvSpPr/>
          <p:nvPr/>
        </p:nvSpPr>
        <p:spPr>
          <a:xfrm>
            <a:off x="1311705" y="829194"/>
            <a:ext cx="1515704" cy="3200913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" name="Google Shape;3005;p62"/>
          <p:cNvGrpSpPr/>
          <p:nvPr/>
        </p:nvGrpSpPr>
        <p:grpSpPr>
          <a:xfrm>
            <a:off x="1501157" y="1002774"/>
            <a:ext cx="2201467" cy="3137943"/>
            <a:chOff x="-643044" y="2355569"/>
            <a:chExt cx="2379070" cy="2835654"/>
          </a:xfrm>
        </p:grpSpPr>
        <p:sp>
          <p:nvSpPr>
            <p:cNvPr id="47" name="Google Shape;3006;p62"/>
            <p:cNvSpPr/>
            <p:nvPr/>
          </p:nvSpPr>
          <p:spPr>
            <a:xfrm rot="-10659694">
              <a:off x="-38891" y="3075217"/>
              <a:ext cx="551930" cy="559376"/>
            </a:xfrm>
            <a:custGeom>
              <a:avLst/>
              <a:gdLst/>
              <a:ahLst/>
              <a:cxnLst/>
              <a:rect l="l" t="t" r="r" b="b"/>
              <a:pathLst>
                <a:path w="5095" h="5521" extrusionOk="0">
                  <a:moveTo>
                    <a:pt x="0" y="0"/>
                  </a:moveTo>
                  <a:cubicBezTo>
                    <a:pt x="1403" y="2330"/>
                    <a:pt x="3232" y="4049"/>
                    <a:pt x="5095" y="5520"/>
                  </a:cubicBezTo>
                  <a:lnTo>
                    <a:pt x="4729" y="5125"/>
                  </a:lnTo>
                  <a:cubicBezTo>
                    <a:pt x="4040" y="4500"/>
                    <a:pt x="3304" y="3918"/>
                    <a:pt x="2675" y="3232"/>
                  </a:cubicBezTo>
                  <a:cubicBezTo>
                    <a:pt x="1779" y="2247"/>
                    <a:pt x="832" y="1231"/>
                    <a:pt x="98" y="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3007;p62"/>
            <p:cNvSpPr/>
            <p:nvPr/>
          </p:nvSpPr>
          <p:spPr>
            <a:xfrm rot="-10659694">
              <a:off x="62969" y="3180635"/>
              <a:ext cx="394205" cy="399294"/>
            </a:xfrm>
            <a:custGeom>
              <a:avLst/>
              <a:gdLst/>
              <a:ahLst/>
              <a:cxnLst/>
              <a:rect l="l" t="t" r="r" b="b"/>
              <a:pathLst>
                <a:path w="3639" h="3941" extrusionOk="0">
                  <a:moveTo>
                    <a:pt x="1" y="1"/>
                  </a:moveTo>
                  <a:lnTo>
                    <a:pt x="1" y="1"/>
                  </a:lnTo>
                  <a:cubicBezTo>
                    <a:pt x="778" y="1068"/>
                    <a:pt x="1616" y="2123"/>
                    <a:pt x="2569" y="3011"/>
                  </a:cubicBezTo>
                  <a:cubicBezTo>
                    <a:pt x="2916" y="3332"/>
                    <a:pt x="3280" y="3635"/>
                    <a:pt x="3639" y="39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3008;p62"/>
            <p:cNvSpPr/>
            <p:nvPr/>
          </p:nvSpPr>
          <p:spPr>
            <a:xfrm rot="-10659694">
              <a:off x="202758" y="2975837"/>
              <a:ext cx="373297" cy="455322"/>
            </a:xfrm>
            <a:custGeom>
              <a:avLst/>
              <a:gdLst/>
              <a:ahLst/>
              <a:cxnLst/>
              <a:rect l="l" t="t" r="r" b="b"/>
              <a:pathLst>
                <a:path w="3446" h="4494" extrusionOk="0">
                  <a:moveTo>
                    <a:pt x="1" y="1"/>
                  </a:moveTo>
                  <a:cubicBezTo>
                    <a:pt x="665" y="1629"/>
                    <a:pt x="2128" y="3184"/>
                    <a:pt x="3445" y="4494"/>
                  </a:cubicBezTo>
                  <a:lnTo>
                    <a:pt x="2749" y="3585"/>
                  </a:lnTo>
                  <a:cubicBezTo>
                    <a:pt x="2392" y="3201"/>
                    <a:pt x="2030" y="2821"/>
                    <a:pt x="1701" y="2415"/>
                  </a:cubicBezTo>
                  <a:cubicBezTo>
                    <a:pt x="1123" y="1700"/>
                    <a:pt x="670" y="892"/>
                    <a:pt x="91" y="173"/>
                  </a:cubicBezTo>
                  <a:cubicBezTo>
                    <a:pt x="82" y="162"/>
                    <a:pt x="89" y="150"/>
                    <a:pt x="98" y="143"/>
                  </a:cubicBezTo>
                  <a:cubicBezTo>
                    <a:pt x="75" y="110"/>
                    <a:pt x="53" y="75"/>
                    <a:pt x="33" y="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3009;p62"/>
            <p:cNvSpPr/>
            <p:nvPr/>
          </p:nvSpPr>
          <p:spPr>
            <a:xfrm rot="-10659694">
              <a:off x="-88065" y="3329656"/>
              <a:ext cx="592661" cy="522496"/>
            </a:xfrm>
            <a:custGeom>
              <a:avLst/>
              <a:gdLst/>
              <a:ahLst/>
              <a:cxnLst/>
              <a:rect l="l" t="t" r="r" b="b"/>
              <a:pathLst>
                <a:path w="5471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330" y="598"/>
                    <a:pt x="884" y="1196"/>
                    <a:pt x="1343" y="1685"/>
                  </a:cubicBezTo>
                  <a:cubicBezTo>
                    <a:pt x="1453" y="1801"/>
                    <a:pt x="1555" y="1912"/>
                    <a:pt x="1650" y="2016"/>
                  </a:cubicBezTo>
                  <a:cubicBezTo>
                    <a:pt x="2817" y="3302"/>
                    <a:pt x="4108" y="4215"/>
                    <a:pt x="5471" y="5157"/>
                  </a:cubicBezTo>
                  <a:cubicBezTo>
                    <a:pt x="4808" y="4615"/>
                    <a:pt x="4145" y="4075"/>
                    <a:pt x="3512" y="3500"/>
                  </a:cubicBezTo>
                  <a:cubicBezTo>
                    <a:pt x="2287" y="2388"/>
                    <a:pt x="1201" y="11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3010;p62"/>
            <p:cNvSpPr/>
            <p:nvPr/>
          </p:nvSpPr>
          <p:spPr>
            <a:xfrm rot="-10659694">
              <a:off x="-277431" y="3415733"/>
              <a:ext cx="672282" cy="548130"/>
            </a:xfrm>
            <a:custGeom>
              <a:avLst/>
              <a:gdLst/>
              <a:ahLst/>
              <a:cxnLst/>
              <a:rect l="l" t="t" r="r" b="b"/>
              <a:pathLst>
                <a:path w="6206" h="5410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062"/>
                    <a:pt x="3615" y="3814"/>
                    <a:pt x="6206" y="5409"/>
                  </a:cubicBezTo>
                  <a:lnTo>
                    <a:pt x="5915" y="5142"/>
                  </a:lnTo>
                  <a:cubicBezTo>
                    <a:pt x="4852" y="4324"/>
                    <a:pt x="3780" y="3515"/>
                    <a:pt x="2752" y="2655"/>
                  </a:cubicBezTo>
                  <a:cubicBezTo>
                    <a:pt x="2043" y="2063"/>
                    <a:pt x="1421" y="1399"/>
                    <a:pt x="780" y="736"/>
                  </a:cubicBezTo>
                  <a:cubicBezTo>
                    <a:pt x="532" y="480"/>
                    <a:pt x="265" y="24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3011;p62"/>
            <p:cNvSpPr/>
            <p:nvPr/>
          </p:nvSpPr>
          <p:spPr>
            <a:xfrm rot="-10659694">
              <a:off x="-150061" y="3533313"/>
              <a:ext cx="609560" cy="522699"/>
            </a:xfrm>
            <a:custGeom>
              <a:avLst/>
              <a:gdLst/>
              <a:ahLst/>
              <a:cxnLst/>
              <a:rect l="l" t="t" r="r" b="b"/>
              <a:pathLst>
                <a:path w="5627" h="5159" extrusionOk="0">
                  <a:moveTo>
                    <a:pt x="0" y="1"/>
                  </a:moveTo>
                  <a:lnTo>
                    <a:pt x="0" y="1"/>
                  </a:lnTo>
                  <a:cubicBezTo>
                    <a:pt x="120" y="174"/>
                    <a:pt x="244" y="345"/>
                    <a:pt x="370" y="513"/>
                  </a:cubicBezTo>
                  <a:cubicBezTo>
                    <a:pt x="742" y="854"/>
                    <a:pt x="1121" y="1190"/>
                    <a:pt x="1473" y="1556"/>
                  </a:cubicBezTo>
                  <a:cubicBezTo>
                    <a:pt x="2110" y="2221"/>
                    <a:pt x="2734" y="2885"/>
                    <a:pt x="3445" y="3475"/>
                  </a:cubicBezTo>
                  <a:cubicBezTo>
                    <a:pt x="4150" y="4060"/>
                    <a:pt x="4892" y="4604"/>
                    <a:pt x="5627" y="5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3012;p62"/>
            <p:cNvSpPr/>
            <p:nvPr/>
          </p:nvSpPr>
          <p:spPr>
            <a:xfrm rot="-10659694">
              <a:off x="-132828" y="3306773"/>
              <a:ext cx="648233" cy="563834"/>
            </a:xfrm>
            <a:custGeom>
              <a:avLst/>
              <a:gdLst/>
              <a:ahLst/>
              <a:cxnLst/>
              <a:rect l="l" t="t" r="r" b="b"/>
              <a:pathLst>
                <a:path w="5984" h="5565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2" y="41"/>
                    <a:pt x="31" y="61"/>
                  </a:cubicBezTo>
                  <a:cubicBezTo>
                    <a:pt x="1272" y="1222"/>
                    <a:pt x="2389" y="2512"/>
                    <a:pt x="3661" y="3640"/>
                  </a:cubicBezTo>
                  <a:cubicBezTo>
                    <a:pt x="4412" y="4307"/>
                    <a:pt x="5210" y="4923"/>
                    <a:pt x="5983" y="55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3013;p62"/>
            <p:cNvSpPr/>
            <p:nvPr/>
          </p:nvSpPr>
          <p:spPr>
            <a:xfrm rot="-10659694">
              <a:off x="-165029" y="4066324"/>
              <a:ext cx="261178" cy="191693"/>
            </a:xfrm>
            <a:custGeom>
              <a:avLst/>
              <a:gdLst/>
              <a:ahLst/>
              <a:cxnLst/>
              <a:rect l="l" t="t" r="r" b="b"/>
              <a:pathLst>
                <a:path w="2411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427" y="389"/>
                    <a:pt x="859" y="771"/>
                    <a:pt x="1321" y="1114"/>
                  </a:cubicBezTo>
                  <a:cubicBezTo>
                    <a:pt x="1679" y="1381"/>
                    <a:pt x="2043" y="1637"/>
                    <a:pt x="2410" y="189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3014;p62"/>
            <p:cNvSpPr/>
            <p:nvPr/>
          </p:nvSpPr>
          <p:spPr>
            <a:xfrm rot="-10659694">
              <a:off x="315327" y="3113112"/>
              <a:ext cx="147651" cy="180042"/>
            </a:xfrm>
            <a:custGeom>
              <a:avLst/>
              <a:gdLst/>
              <a:ahLst/>
              <a:cxnLst/>
              <a:rect l="l" t="t" r="r" b="b"/>
              <a:pathLst>
                <a:path w="1363" h="1777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396"/>
                    <a:pt x="511" y="795"/>
                    <a:pt x="817" y="1155"/>
                  </a:cubicBezTo>
                  <a:cubicBezTo>
                    <a:pt x="994" y="1367"/>
                    <a:pt x="1178" y="1573"/>
                    <a:pt x="1362" y="17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3015;p62"/>
            <p:cNvSpPr/>
            <p:nvPr/>
          </p:nvSpPr>
          <p:spPr>
            <a:xfrm rot="-10659694">
              <a:off x="591010" y="2981211"/>
              <a:ext cx="450752" cy="714696"/>
            </a:xfrm>
            <a:custGeom>
              <a:avLst/>
              <a:gdLst/>
              <a:ahLst/>
              <a:cxnLst/>
              <a:rect l="l" t="t" r="r" b="b"/>
              <a:pathLst>
                <a:path w="4161" h="7054" extrusionOk="0">
                  <a:moveTo>
                    <a:pt x="4160" y="0"/>
                  </a:moveTo>
                  <a:lnTo>
                    <a:pt x="4160" y="0"/>
                  </a:lnTo>
                  <a:cubicBezTo>
                    <a:pt x="3908" y="102"/>
                    <a:pt x="3667" y="224"/>
                    <a:pt x="3437" y="370"/>
                  </a:cubicBezTo>
                  <a:cubicBezTo>
                    <a:pt x="3124" y="803"/>
                    <a:pt x="2817" y="1242"/>
                    <a:pt x="2551" y="1706"/>
                  </a:cubicBezTo>
                  <a:cubicBezTo>
                    <a:pt x="2124" y="2446"/>
                    <a:pt x="1758" y="3218"/>
                    <a:pt x="1384" y="3985"/>
                  </a:cubicBezTo>
                  <a:cubicBezTo>
                    <a:pt x="1014" y="4737"/>
                    <a:pt x="710" y="5515"/>
                    <a:pt x="359" y="6275"/>
                  </a:cubicBezTo>
                  <a:cubicBezTo>
                    <a:pt x="239" y="6534"/>
                    <a:pt x="118" y="6794"/>
                    <a:pt x="1" y="7054"/>
                  </a:cubicBezTo>
                  <a:lnTo>
                    <a:pt x="3609" y="933"/>
                  </a:lnTo>
                  <a:cubicBezTo>
                    <a:pt x="3623" y="910"/>
                    <a:pt x="3632" y="883"/>
                    <a:pt x="3647" y="862"/>
                  </a:cubicBezTo>
                  <a:cubicBezTo>
                    <a:pt x="3657" y="844"/>
                    <a:pt x="3668" y="830"/>
                    <a:pt x="3680" y="814"/>
                  </a:cubicBezTo>
                  <a:lnTo>
                    <a:pt x="4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016;p62"/>
            <p:cNvSpPr/>
            <p:nvPr/>
          </p:nvSpPr>
          <p:spPr>
            <a:xfrm rot="-10659694">
              <a:off x="641547" y="2483980"/>
              <a:ext cx="79079" cy="679032"/>
            </a:xfrm>
            <a:custGeom>
              <a:avLst/>
              <a:gdLst/>
              <a:ahLst/>
              <a:cxnLst/>
              <a:rect l="l" t="t" r="r" b="b"/>
              <a:pathLst>
                <a:path w="730" h="6702" extrusionOk="0">
                  <a:moveTo>
                    <a:pt x="730" y="0"/>
                  </a:moveTo>
                  <a:lnTo>
                    <a:pt x="730" y="0"/>
                  </a:lnTo>
                  <a:cubicBezTo>
                    <a:pt x="551" y="388"/>
                    <a:pt x="394" y="782"/>
                    <a:pt x="302" y="1213"/>
                  </a:cubicBezTo>
                  <a:cubicBezTo>
                    <a:pt x="155" y="1911"/>
                    <a:pt x="80" y="2624"/>
                    <a:pt x="78" y="3338"/>
                  </a:cubicBezTo>
                  <a:cubicBezTo>
                    <a:pt x="70" y="4485"/>
                    <a:pt x="199" y="5605"/>
                    <a:pt x="503" y="6702"/>
                  </a:cubicBezTo>
                  <a:cubicBezTo>
                    <a:pt x="0" y="4455"/>
                    <a:pt x="28" y="2194"/>
                    <a:pt x="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3017;p62"/>
            <p:cNvSpPr/>
            <p:nvPr/>
          </p:nvSpPr>
          <p:spPr>
            <a:xfrm rot="-10659694">
              <a:off x="682244" y="2949002"/>
              <a:ext cx="371889" cy="590176"/>
            </a:xfrm>
            <a:custGeom>
              <a:avLst/>
              <a:gdLst/>
              <a:ahLst/>
              <a:cxnLst/>
              <a:rect l="l" t="t" r="r" b="b"/>
              <a:pathLst>
                <a:path w="3433" h="5825" extrusionOk="0">
                  <a:moveTo>
                    <a:pt x="3433" y="0"/>
                  </a:moveTo>
                  <a:lnTo>
                    <a:pt x="0" y="5824"/>
                  </a:lnTo>
                  <a:cubicBezTo>
                    <a:pt x="266" y="5485"/>
                    <a:pt x="551" y="5160"/>
                    <a:pt x="800" y="4832"/>
                  </a:cubicBezTo>
                  <a:cubicBezTo>
                    <a:pt x="1310" y="4161"/>
                    <a:pt x="1793" y="3469"/>
                    <a:pt x="2226" y="2746"/>
                  </a:cubicBezTo>
                  <a:cubicBezTo>
                    <a:pt x="2689" y="1975"/>
                    <a:pt x="3097" y="1193"/>
                    <a:pt x="3342" y="323"/>
                  </a:cubicBezTo>
                  <a:cubicBezTo>
                    <a:pt x="3372" y="220"/>
                    <a:pt x="3401" y="110"/>
                    <a:pt x="34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3018;p62"/>
            <p:cNvSpPr/>
            <p:nvPr/>
          </p:nvSpPr>
          <p:spPr>
            <a:xfrm rot="-10659694">
              <a:off x="-313660" y="3959839"/>
              <a:ext cx="636642" cy="467075"/>
            </a:xfrm>
            <a:custGeom>
              <a:avLst/>
              <a:gdLst/>
              <a:ahLst/>
              <a:cxnLst/>
              <a:rect l="l" t="t" r="r" b="b"/>
              <a:pathLst>
                <a:path w="5877" h="4610" extrusionOk="0">
                  <a:moveTo>
                    <a:pt x="0" y="1"/>
                  </a:moveTo>
                  <a:lnTo>
                    <a:pt x="0" y="1"/>
                  </a:lnTo>
                  <a:cubicBezTo>
                    <a:pt x="104" y="138"/>
                    <a:pt x="207" y="278"/>
                    <a:pt x="307" y="417"/>
                  </a:cubicBezTo>
                  <a:cubicBezTo>
                    <a:pt x="602" y="819"/>
                    <a:pt x="904" y="1237"/>
                    <a:pt x="1243" y="1575"/>
                  </a:cubicBezTo>
                  <a:cubicBezTo>
                    <a:pt x="2595" y="2928"/>
                    <a:pt x="4186" y="3763"/>
                    <a:pt x="5876" y="4609"/>
                  </a:cubicBezTo>
                  <a:lnTo>
                    <a:pt x="5625" y="4412"/>
                  </a:lnTo>
                  <a:cubicBezTo>
                    <a:pt x="4820" y="3852"/>
                    <a:pt x="3993" y="3324"/>
                    <a:pt x="3220" y="2721"/>
                  </a:cubicBezTo>
                  <a:cubicBezTo>
                    <a:pt x="2255" y="1969"/>
                    <a:pt x="1350" y="1137"/>
                    <a:pt x="427" y="3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3019;p62"/>
            <p:cNvSpPr/>
            <p:nvPr/>
          </p:nvSpPr>
          <p:spPr>
            <a:xfrm rot="-10659694">
              <a:off x="698503" y="2889600"/>
              <a:ext cx="406446" cy="756540"/>
            </a:xfrm>
            <a:custGeom>
              <a:avLst/>
              <a:gdLst/>
              <a:ahLst/>
              <a:cxnLst/>
              <a:rect l="l" t="t" r="r" b="b"/>
              <a:pathLst>
                <a:path w="3752" h="7467" extrusionOk="0">
                  <a:moveTo>
                    <a:pt x="3752" y="1"/>
                  </a:moveTo>
                  <a:lnTo>
                    <a:pt x="3752" y="1"/>
                  </a:lnTo>
                  <a:cubicBezTo>
                    <a:pt x="1517" y="1580"/>
                    <a:pt x="318" y="5088"/>
                    <a:pt x="1" y="7466"/>
                  </a:cubicBezTo>
                  <a:lnTo>
                    <a:pt x="257" y="7033"/>
                  </a:lnTo>
                  <a:cubicBezTo>
                    <a:pt x="411" y="6643"/>
                    <a:pt x="583" y="6262"/>
                    <a:pt x="759" y="5879"/>
                  </a:cubicBezTo>
                  <a:cubicBezTo>
                    <a:pt x="1135" y="5060"/>
                    <a:pt x="1462" y="4224"/>
                    <a:pt x="1862" y="3417"/>
                  </a:cubicBezTo>
                  <a:cubicBezTo>
                    <a:pt x="2444" y="2248"/>
                    <a:pt x="3027" y="1082"/>
                    <a:pt x="3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3020;p62"/>
            <p:cNvSpPr/>
            <p:nvPr/>
          </p:nvSpPr>
          <p:spPr>
            <a:xfrm rot="-10659694">
              <a:off x="333026" y="2890501"/>
              <a:ext cx="207989" cy="268188"/>
            </a:xfrm>
            <a:custGeom>
              <a:avLst/>
              <a:gdLst/>
              <a:ahLst/>
              <a:cxnLst/>
              <a:rect l="l" t="t" r="r" b="b"/>
              <a:pathLst>
                <a:path w="1920" h="2647" extrusionOk="0">
                  <a:moveTo>
                    <a:pt x="1" y="1"/>
                  </a:moveTo>
                  <a:lnTo>
                    <a:pt x="1" y="1"/>
                  </a:lnTo>
                  <a:cubicBezTo>
                    <a:pt x="516" y="980"/>
                    <a:pt x="1192" y="1813"/>
                    <a:pt x="1920" y="26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021;p62"/>
            <p:cNvSpPr/>
            <p:nvPr/>
          </p:nvSpPr>
          <p:spPr>
            <a:xfrm rot="-10659694">
              <a:off x="178587" y="2956456"/>
              <a:ext cx="269519" cy="328675"/>
            </a:xfrm>
            <a:custGeom>
              <a:avLst/>
              <a:gdLst/>
              <a:ahLst/>
              <a:cxnLst/>
              <a:rect l="l" t="t" r="r" b="b"/>
              <a:pathLst>
                <a:path w="2488" h="3244" extrusionOk="0">
                  <a:moveTo>
                    <a:pt x="1" y="0"/>
                  </a:moveTo>
                  <a:lnTo>
                    <a:pt x="2488" y="3244"/>
                  </a:lnTo>
                  <a:cubicBezTo>
                    <a:pt x="2002" y="2489"/>
                    <a:pt x="1578" y="1686"/>
                    <a:pt x="990" y="1003"/>
                  </a:cubicBezTo>
                  <a:cubicBezTo>
                    <a:pt x="697" y="662"/>
                    <a:pt x="347" y="33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3022;p62"/>
            <p:cNvSpPr/>
            <p:nvPr/>
          </p:nvSpPr>
          <p:spPr>
            <a:xfrm rot="-10659694">
              <a:off x="528346" y="3597602"/>
              <a:ext cx="826757" cy="539214"/>
            </a:xfrm>
            <a:custGeom>
              <a:avLst/>
              <a:gdLst/>
              <a:ahLst/>
              <a:cxnLst/>
              <a:rect l="l" t="t" r="r" b="b"/>
              <a:pathLst>
                <a:path w="7632" h="5322" extrusionOk="0">
                  <a:moveTo>
                    <a:pt x="7631" y="0"/>
                  </a:moveTo>
                  <a:lnTo>
                    <a:pt x="7631" y="0"/>
                  </a:lnTo>
                  <a:cubicBezTo>
                    <a:pt x="6754" y="65"/>
                    <a:pt x="5891" y="519"/>
                    <a:pt x="5127" y="923"/>
                  </a:cubicBezTo>
                  <a:lnTo>
                    <a:pt x="5005" y="987"/>
                  </a:lnTo>
                  <a:cubicBezTo>
                    <a:pt x="4837" y="1075"/>
                    <a:pt x="4673" y="1167"/>
                    <a:pt x="4511" y="1259"/>
                  </a:cubicBezTo>
                  <a:cubicBezTo>
                    <a:pt x="5319" y="833"/>
                    <a:pt x="6166" y="483"/>
                    <a:pt x="7038" y="214"/>
                  </a:cubicBezTo>
                  <a:cubicBezTo>
                    <a:pt x="7039" y="214"/>
                    <a:pt x="7039" y="213"/>
                    <a:pt x="7040" y="213"/>
                  </a:cubicBezTo>
                  <a:cubicBezTo>
                    <a:pt x="7046" y="213"/>
                    <a:pt x="7049" y="223"/>
                    <a:pt x="7042" y="226"/>
                  </a:cubicBezTo>
                  <a:cubicBezTo>
                    <a:pt x="5343" y="942"/>
                    <a:pt x="3725" y="1742"/>
                    <a:pt x="2289" y="2834"/>
                  </a:cubicBezTo>
                  <a:cubicBezTo>
                    <a:pt x="1486" y="3535"/>
                    <a:pt x="739" y="4347"/>
                    <a:pt x="0" y="5322"/>
                  </a:cubicBezTo>
                  <a:lnTo>
                    <a:pt x="86" y="5263"/>
                  </a:lnTo>
                  <a:cubicBezTo>
                    <a:pt x="1010" y="4169"/>
                    <a:pt x="2150" y="3293"/>
                    <a:pt x="3350" y="2517"/>
                  </a:cubicBezTo>
                  <a:cubicBezTo>
                    <a:pt x="4189" y="1973"/>
                    <a:pt x="5169" y="1243"/>
                    <a:pt x="6202" y="998"/>
                  </a:cubicBezTo>
                  <a:lnTo>
                    <a:pt x="76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3023;p62"/>
            <p:cNvSpPr/>
            <p:nvPr/>
          </p:nvSpPr>
          <p:spPr>
            <a:xfrm rot="-10659694">
              <a:off x="461420" y="2654362"/>
              <a:ext cx="52864" cy="207702"/>
            </a:xfrm>
            <a:custGeom>
              <a:avLst/>
              <a:gdLst/>
              <a:ahLst/>
              <a:cxnLst/>
              <a:rect l="l" t="t" r="r" b="b"/>
              <a:pathLst>
                <a:path w="488" h="2050" extrusionOk="0">
                  <a:moveTo>
                    <a:pt x="0" y="1"/>
                  </a:moveTo>
                  <a:lnTo>
                    <a:pt x="487" y="2049"/>
                  </a:lnTo>
                  <a:cubicBezTo>
                    <a:pt x="387" y="1472"/>
                    <a:pt x="266" y="901"/>
                    <a:pt x="99" y="321"/>
                  </a:cubicBezTo>
                  <a:cubicBezTo>
                    <a:pt x="70" y="214"/>
                    <a:pt x="36" y="10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3024;p62"/>
            <p:cNvSpPr/>
            <p:nvPr/>
          </p:nvSpPr>
          <p:spPr>
            <a:xfrm rot="-10659694">
              <a:off x="625642" y="2575412"/>
              <a:ext cx="56439" cy="591595"/>
            </a:xfrm>
            <a:custGeom>
              <a:avLst/>
              <a:gdLst/>
              <a:ahLst/>
              <a:cxnLst/>
              <a:rect l="l" t="t" r="r" b="b"/>
              <a:pathLst>
                <a:path w="521" h="5839" extrusionOk="0">
                  <a:moveTo>
                    <a:pt x="520" y="1"/>
                  </a:moveTo>
                  <a:cubicBezTo>
                    <a:pt x="299" y="680"/>
                    <a:pt x="139" y="1377"/>
                    <a:pt x="41" y="2084"/>
                  </a:cubicBezTo>
                  <a:cubicBezTo>
                    <a:pt x="9" y="2524"/>
                    <a:pt x="0" y="2966"/>
                    <a:pt x="15" y="3407"/>
                  </a:cubicBezTo>
                  <a:cubicBezTo>
                    <a:pt x="43" y="4219"/>
                    <a:pt x="191" y="5027"/>
                    <a:pt x="291" y="5838"/>
                  </a:cubicBezTo>
                  <a:lnTo>
                    <a:pt x="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025;p62"/>
            <p:cNvSpPr/>
            <p:nvPr/>
          </p:nvSpPr>
          <p:spPr>
            <a:xfrm rot="-10659694">
              <a:off x="665814" y="2500467"/>
              <a:ext cx="35748" cy="316416"/>
            </a:xfrm>
            <a:custGeom>
              <a:avLst/>
              <a:gdLst/>
              <a:ahLst/>
              <a:cxnLst/>
              <a:rect l="l" t="t" r="r" b="b"/>
              <a:pathLst>
                <a:path w="330" h="3123" extrusionOk="0">
                  <a:moveTo>
                    <a:pt x="23" y="1"/>
                  </a:moveTo>
                  <a:cubicBezTo>
                    <a:pt x="0" y="1019"/>
                    <a:pt x="103" y="2059"/>
                    <a:pt x="329" y="3123"/>
                  </a:cubicBezTo>
                  <a:cubicBezTo>
                    <a:pt x="216" y="2083"/>
                    <a:pt x="45" y="1044"/>
                    <a:pt x="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3026;p62"/>
            <p:cNvSpPr/>
            <p:nvPr/>
          </p:nvSpPr>
          <p:spPr>
            <a:xfrm rot="-10659694">
              <a:off x="547419" y="3345306"/>
              <a:ext cx="663616" cy="553094"/>
            </a:xfrm>
            <a:custGeom>
              <a:avLst/>
              <a:gdLst/>
              <a:ahLst/>
              <a:cxnLst/>
              <a:rect l="l" t="t" r="r" b="b"/>
              <a:pathLst>
                <a:path w="6126" h="5459" extrusionOk="0">
                  <a:moveTo>
                    <a:pt x="6126" y="0"/>
                  </a:moveTo>
                  <a:lnTo>
                    <a:pt x="6067" y="3"/>
                  </a:lnTo>
                  <a:cubicBezTo>
                    <a:pt x="5796" y="19"/>
                    <a:pt x="5528" y="67"/>
                    <a:pt x="5268" y="143"/>
                  </a:cubicBezTo>
                  <a:cubicBezTo>
                    <a:pt x="3678" y="1902"/>
                    <a:pt x="1622" y="3217"/>
                    <a:pt x="179" y="5109"/>
                  </a:cubicBezTo>
                  <a:cubicBezTo>
                    <a:pt x="116" y="5227"/>
                    <a:pt x="56" y="5344"/>
                    <a:pt x="0" y="5459"/>
                  </a:cubicBezTo>
                  <a:lnTo>
                    <a:pt x="148" y="5327"/>
                  </a:lnTo>
                  <a:cubicBezTo>
                    <a:pt x="845" y="4442"/>
                    <a:pt x="1615" y="3608"/>
                    <a:pt x="2486" y="2901"/>
                  </a:cubicBezTo>
                  <a:cubicBezTo>
                    <a:pt x="3348" y="2201"/>
                    <a:pt x="4183" y="1331"/>
                    <a:pt x="5195" y="830"/>
                  </a:cubicBezTo>
                  <a:lnTo>
                    <a:pt x="6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3027;p62"/>
            <p:cNvSpPr/>
            <p:nvPr/>
          </p:nvSpPr>
          <p:spPr>
            <a:xfrm rot="-10659694">
              <a:off x="-347254" y="3625352"/>
              <a:ext cx="658957" cy="559781"/>
            </a:xfrm>
            <a:custGeom>
              <a:avLst/>
              <a:gdLst/>
              <a:ahLst/>
              <a:cxnLst/>
              <a:rect l="l" t="t" r="r" b="b"/>
              <a:pathLst>
                <a:path w="6083" h="5525" extrusionOk="0">
                  <a:moveTo>
                    <a:pt x="0" y="1"/>
                  </a:moveTo>
                  <a:lnTo>
                    <a:pt x="6083" y="5524"/>
                  </a:lnTo>
                  <a:cubicBezTo>
                    <a:pt x="5048" y="4359"/>
                    <a:pt x="4049" y="3180"/>
                    <a:pt x="2863" y="2156"/>
                  </a:cubicBezTo>
                  <a:cubicBezTo>
                    <a:pt x="2163" y="1552"/>
                    <a:pt x="1422" y="1013"/>
                    <a:pt x="674" y="470"/>
                  </a:cubicBezTo>
                  <a:cubicBezTo>
                    <a:pt x="460" y="314"/>
                    <a:pt x="231" y="1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3028;p62"/>
            <p:cNvSpPr/>
            <p:nvPr/>
          </p:nvSpPr>
          <p:spPr>
            <a:xfrm rot="-10659694">
              <a:off x="488646" y="4097866"/>
              <a:ext cx="5416" cy="21682"/>
            </a:xfrm>
            <a:custGeom>
              <a:avLst/>
              <a:gdLst/>
              <a:ahLst/>
              <a:cxnLst/>
              <a:rect l="l" t="t" r="r" b="b"/>
              <a:pathLst>
                <a:path w="50" h="214" extrusionOk="0">
                  <a:moveTo>
                    <a:pt x="27" y="0"/>
                  </a:moveTo>
                  <a:lnTo>
                    <a:pt x="18" y="71"/>
                  </a:lnTo>
                  <a:cubicBezTo>
                    <a:pt x="11" y="118"/>
                    <a:pt x="6" y="164"/>
                    <a:pt x="1" y="211"/>
                  </a:cubicBezTo>
                  <a:cubicBezTo>
                    <a:pt x="3" y="209"/>
                    <a:pt x="6" y="209"/>
                    <a:pt x="9" y="209"/>
                  </a:cubicBezTo>
                  <a:cubicBezTo>
                    <a:pt x="14" y="209"/>
                    <a:pt x="19" y="210"/>
                    <a:pt x="22" y="214"/>
                  </a:cubicBezTo>
                  <a:cubicBezTo>
                    <a:pt x="23" y="208"/>
                    <a:pt x="23" y="202"/>
                    <a:pt x="25" y="195"/>
                  </a:cubicBezTo>
                  <a:lnTo>
                    <a:pt x="35" y="108"/>
                  </a:lnTo>
                  <a:lnTo>
                    <a:pt x="43" y="52"/>
                  </a:lnTo>
                  <a:cubicBezTo>
                    <a:pt x="46" y="35"/>
                    <a:pt x="47" y="17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3029;p62"/>
            <p:cNvSpPr/>
            <p:nvPr/>
          </p:nvSpPr>
          <p:spPr>
            <a:xfrm rot="-10659694">
              <a:off x="503474" y="3654954"/>
              <a:ext cx="52106" cy="440834"/>
            </a:xfrm>
            <a:custGeom>
              <a:avLst/>
              <a:gdLst/>
              <a:ahLst/>
              <a:cxnLst/>
              <a:rect l="l" t="t" r="r" b="b"/>
              <a:pathLst>
                <a:path w="481" h="4351" extrusionOk="0">
                  <a:moveTo>
                    <a:pt x="462" y="0"/>
                  </a:moveTo>
                  <a:cubicBezTo>
                    <a:pt x="424" y="315"/>
                    <a:pt x="386" y="630"/>
                    <a:pt x="350" y="943"/>
                  </a:cubicBezTo>
                  <a:lnTo>
                    <a:pt x="224" y="2055"/>
                  </a:lnTo>
                  <a:lnTo>
                    <a:pt x="193" y="2334"/>
                  </a:lnTo>
                  <a:cubicBezTo>
                    <a:pt x="126" y="2951"/>
                    <a:pt x="74" y="3462"/>
                    <a:pt x="33" y="3942"/>
                  </a:cubicBezTo>
                  <a:lnTo>
                    <a:pt x="6" y="4289"/>
                  </a:lnTo>
                  <a:cubicBezTo>
                    <a:pt x="6" y="4292"/>
                    <a:pt x="6" y="4296"/>
                    <a:pt x="5" y="4299"/>
                  </a:cubicBezTo>
                  <a:lnTo>
                    <a:pt x="5" y="4299"/>
                  </a:lnTo>
                  <a:cubicBezTo>
                    <a:pt x="19" y="4150"/>
                    <a:pt x="33" y="3995"/>
                    <a:pt x="49" y="3837"/>
                  </a:cubicBezTo>
                  <a:lnTo>
                    <a:pt x="82" y="3486"/>
                  </a:lnTo>
                  <a:lnTo>
                    <a:pt x="82" y="3488"/>
                  </a:lnTo>
                  <a:cubicBezTo>
                    <a:pt x="132" y="3015"/>
                    <a:pt x="184" y="2545"/>
                    <a:pt x="237" y="2078"/>
                  </a:cubicBezTo>
                  <a:lnTo>
                    <a:pt x="242" y="2038"/>
                  </a:lnTo>
                  <a:lnTo>
                    <a:pt x="344" y="1949"/>
                  </a:lnTo>
                  <a:lnTo>
                    <a:pt x="261" y="1873"/>
                  </a:lnTo>
                  <a:lnTo>
                    <a:pt x="268" y="1818"/>
                  </a:lnTo>
                  <a:cubicBezTo>
                    <a:pt x="293" y="1591"/>
                    <a:pt x="318" y="1366"/>
                    <a:pt x="344" y="1142"/>
                  </a:cubicBezTo>
                  <a:cubicBezTo>
                    <a:pt x="384" y="768"/>
                    <a:pt x="430" y="395"/>
                    <a:pt x="481" y="22"/>
                  </a:cubicBezTo>
                  <a:cubicBezTo>
                    <a:pt x="474" y="15"/>
                    <a:pt x="468" y="7"/>
                    <a:pt x="462" y="0"/>
                  </a:cubicBezTo>
                  <a:close/>
                  <a:moveTo>
                    <a:pt x="5" y="4299"/>
                  </a:moveTo>
                  <a:cubicBezTo>
                    <a:pt x="5" y="4303"/>
                    <a:pt x="5" y="4307"/>
                    <a:pt x="4" y="4310"/>
                  </a:cubicBezTo>
                  <a:lnTo>
                    <a:pt x="4" y="4310"/>
                  </a:lnTo>
                  <a:cubicBezTo>
                    <a:pt x="5" y="4306"/>
                    <a:pt x="5" y="4303"/>
                    <a:pt x="5" y="4299"/>
                  </a:cubicBezTo>
                  <a:close/>
                  <a:moveTo>
                    <a:pt x="4" y="4310"/>
                  </a:moveTo>
                  <a:cubicBezTo>
                    <a:pt x="3" y="4324"/>
                    <a:pt x="2" y="4337"/>
                    <a:pt x="1" y="4350"/>
                  </a:cubicBezTo>
                  <a:cubicBezTo>
                    <a:pt x="2" y="4337"/>
                    <a:pt x="3" y="4324"/>
                    <a:pt x="4" y="43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030;p62"/>
            <p:cNvSpPr/>
            <p:nvPr/>
          </p:nvSpPr>
          <p:spPr>
            <a:xfrm rot="-10659694">
              <a:off x="-251391" y="3676449"/>
              <a:ext cx="689614" cy="593013"/>
            </a:xfrm>
            <a:custGeom>
              <a:avLst/>
              <a:gdLst/>
              <a:ahLst/>
              <a:cxnLst/>
              <a:rect l="l" t="t" r="r" b="b"/>
              <a:pathLst>
                <a:path w="6366" h="585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666"/>
                    <a:pt x="868" y="1297"/>
                    <a:pt x="1332" y="1808"/>
                  </a:cubicBezTo>
                  <a:lnTo>
                    <a:pt x="1444" y="1933"/>
                  </a:lnTo>
                  <a:cubicBezTo>
                    <a:pt x="2803" y="3435"/>
                    <a:pt x="4516" y="4792"/>
                    <a:pt x="6365" y="5853"/>
                  </a:cubicBezTo>
                  <a:cubicBezTo>
                    <a:pt x="5380" y="5091"/>
                    <a:pt x="4405" y="4318"/>
                    <a:pt x="3465" y="3503"/>
                  </a:cubicBezTo>
                  <a:cubicBezTo>
                    <a:pt x="2220" y="2421"/>
                    <a:pt x="1171" y="1156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3031;p62"/>
            <p:cNvSpPr/>
            <p:nvPr/>
          </p:nvSpPr>
          <p:spPr>
            <a:xfrm rot="-10659694">
              <a:off x="206625" y="4122655"/>
              <a:ext cx="261395" cy="890888"/>
            </a:xfrm>
            <a:custGeom>
              <a:avLst/>
              <a:gdLst/>
              <a:ahLst/>
              <a:cxnLst/>
              <a:rect l="l" t="t" r="r" b="b"/>
              <a:pathLst>
                <a:path w="2413" h="8793" extrusionOk="0">
                  <a:moveTo>
                    <a:pt x="2412" y="0"/>
                  </a:moveTo>
                  <a:lnTo>
                    <a:pt x="2412" y="0"/>
                  </a:lnTo>
                  <a:cubicBezTo>
                    <a:pt x="1968" y="842"/>
                    <a:pt x="1585" y="1758"/>
                    <a:pt x="1253" y="2774"/>
                  </a:cubicBezTo>
                  <a:lnTo>
                    <a:pt x="1203" y="2930"/>
                  </a:lnTo>
                  <a:cubicBezTo>
                    <a:pt x="1017" y="3513"/>
                    <a:pt x="846" y="4140"/>
                    <a:pt x="693" y="4792"/>
                  </a:cubicBezTo>
                  <a:lnTo>
                    <a:pt x="668" y="4904"/>
                  </a:lnTo>
                  <a:cubicBezTo>
                    <a:pt x="524" y="5532"/>
                    <a:pt x="394" y="6187"/>
                    <a:pt x="274" y="6904"/>
                  </a:cubicBezTo>
                  <a:lnTo>
                    <a:pt x="261" y="6988"/>
                  </a:lnTo>
                  <a:cubicBezTo>
                    <a:pt x="169" y="7543"/>
                    <a:pt x="84" y="8123"/>
                    <a:pt x="1" y="8761"/>
                  </a:cubicBezTo>
                  <a:lnTo>
                    <a:pt x="21" y="8793"/>
                  </a:lnTo>
                  <a:cubicBezTo>
                    <a:pt x="100" y="8235"/>
                    <a:pt x="185" y="7689"/>
                    <a:pt x="278" y="7166"/>
                  </a:cubicBezTo>
                  <a:lnTo>
                    <a:pt x="344" y="6796"/>
                  </a:lnTo>
                  <a:lnTo>
                    <a:pt x="345" y="6802"/>
                  </a:lnTo>
                  <a:cubicBezTo>
                    <a:pt x="458" y="6195"/>
                    <a:pt x="584" y="5603"/>
                    <a:pt x="717" y="5041"/>
                  </a:cubicBezTo>
                  <a:lnTo>
                    <a:pt x="772" y="4812"/>
                  </a:lnTo>
                  <a:lnTo>
                    <a:pt x="772" y="4813"/>
                  </a:lnTo>
                  <a:cubicBezTo>
                    <a:pt x="938" y="4140"/>
                    <a:pt x="1122" y="3482"/>
                    <a:pt x="1321" y="2857"/>
                  </a:cubicBezTo>
                  <a:lnTo>
                    <a:pt x="1424" y="2532"/>
                  </a:lnTo>
                  <a:lnTo>
                    <a:pt x="1425" y="2537"/>
                  </a:lnTo>
                  <a:cubicBezTo>
                    <a:pt x="1711" y="1674"/>
                    <a:pt x="2040" y="829"/>
                    <a:pt x="2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3032;p62"/>
            <p:cNvSpPr/>
            <p:nvPr/>
          </p:nvSpPr>
          <p:spPr>
            <a:xfrm rot="-10659694">
              <a:off x="672530" y="3444864"/>
              <a:ext cx="479567" cy="430094"/>
            </a:xfrm>
            <a:custGeom>
              <a:avLst/>
              <a:gdLst/>
              <a:ahLst/>
              <a:cxnLst/>
              <a:rect l="l" t="t" r="r" b="b"/>
              <a:pathLst>
                <a:path w="4427" h="4245" extrusionOk="0">
                  <a:moveTo>
                    <a:pt x="4427" y="1"/>
                  </a:moveTo>
                  <a:cubicBezTo>
                    <a:pt x="2680" y="654"/>
                    <a:pt x="1047" y="2497"/>
                    <a:pt x="0" y="4244"/>
                  </a:cubicBezTo>
                  <a:cubicBezTo>
                    <a:pt x="551" y="3600"/>
                    <a:pt x="1183" y="3021"/>
                    <a:pt x="1811" y="2454"/>
                  </a:cubicBezTo>
                  <a:cubicBezTo>
                    <a:pt x="2698" y="1654"/>
                    <a:pt x="3552" y="813"/>
                    <a:pt x="4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3033;p62"/>
            <p:cNvSpPr/>
            <p:nvPr/>
          </p:nvSpPr>
          <p:spPr>
            <a:xfrm rot="-10659694">
              <a:off x="636344" y="4463419"/>
              <a:ext cx="797617" cy="279333"/>
            </a:xfrm>
            <a:custGeom>
              <a:avLst/>
              <a:gdLst/>
              <a:ahLst/>
              <a:cxnLst/>
              <a:rect l="l" t="t" r="r" b="b"/>
              <a:pathLst>
                <a:path w="7363" h="2757" extrusionOk="0">
                  <a:moveTo>
                    <a:pt x="7363" y="0"/>
                  </a:moveTo>
                  <a:cubicBezTo>
                    <a:pt x="7132" y="43"/>
                    <a:pt x="6903" y="91"/>
                    <a:pt x="6676" y="138"/>
                  </a:cubicBezTo>
                  <a:cubicBezTo>
                    <a:pt x="4242" y="643"/>
                    <a:pt x="1821" y="1323"/>
                    <a:pt x="58" y="2705"/>
                  </a:cubicBezTo>
                  <a:cubicBezTo>
                    <a:pt x="39" y="2722"/>
                    <a:pt x="19" y="2741"/>
                    <a:pt x="0" y="2757"/>
                  </a:cubicBezTo>
                  <a:cubicBezTo>
                    <a:pt x="1250" y="2102"/>
                    <a:pt x="2551" y="1545"/>
                    <a:pt x="3880" y="1067"/>
                  </a:cubicBezTo>
                  <a:cubicBezTo>
                    <a:pt x="4904" y="699"/>
                    <a:pt x="5936" y="391"/>
                    <a:pt x="6983" y="100"/>
                  </a:cubicBezTo>
                  <a:cubicBezTo>
                    <a:pt x="7110" y="64"/>
                    <a:pt x="7236" y="31"/>
                    <a:pt x="73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3034;p62"/>
            <p:cNvSpPr/>
            <p:nvPr/>
          </p:nvSpPr>
          <p:spPr>
            <a:xfrm rot="-10659694">
              <a:off x="-510608" y="4037030"/>
              <a:ext cx="814624" cy="647016"/>
            </a:xfrm>
            <a:custGeom>
              <a:avLst/>
              <a:gdLst/>
              <a:ahLst/>
              <a:cxnLst/>
              <a:rect l="l" t="t" r="r" b="b"/>
              <a:pathLst>
                <a:path w="7520" h="6386" extrusionOk="0">
                  <a:moveTo>
                    <a:pt x="1" y="0"/>
                  </a:moveTo>
                  <a:lnTo>
                    <a:pt x="1" y="0"/>
                  </a:lnTo>
                  <a:cubicBezTo>
                    <a:pt x="60" y="161"/>
                    <a:pt x="128" y="321"/>
                    <a:pt x="202" y="477"/>
                  </a:cubicBezTo>
                  <a:cubicBezTo>
                    <a:pt x="421" y="816"/>
                    <a:pt x="621" y="1166"/>
                    <a:pt x="821" y="1515"/>
                  </a:cubicBezTo>
                  <a:cubicBezTo>
                    <a:pt x="2407" y="3707"/>
                    <a:pt x="5362" y="5321"/>
                    <a:pt x="7520" y="6385"/>
                  </a:cubicBezTo>
                  <a:cubicBezTo>
                    <a:pt x="6263" y="5578"/>
                    <a:pt x="5054" y="4685"/>
                    <a:pt x="3875" y="3785"/>
                  </a:cubicBezTo>
                  <a:cubicBezTo>
                    <a:pt x="2568" y="2786"/>
                    <a:pt x="1387" y="1746"/>
                    <a:pt x="466" y="3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3035;p62"/>
            <p:cNvSpPr/>
            <p:nvPr/>
          </p:nvSpPr>
          <p:spPr>
            <a:xfrm rot="-10659694">
              <a:off x="446574" y="4524971"/>
              <a:ext cx="904428" cy="265149"/>
            </a:xfrm>
            <a:custGeom>
              <a:avLst/>
              <a:gdLst/>
              <a:ahLst/>
              <a:cxnLst/>
              <a:rect l="l" t="t" r="r" b="b"/>
              <a:pathLst>
                <a:path w="8349" h="2617" extrusionOk="0">
                  <a:moveTo>
                    <a:pt x="6857" y="1"/>
                  </a:moveTo>
                  <a:cubicBezTo>
                    <a:pt x="6779" y="1"/>
                    <a:pt x="6701" y="3"/>
                    <a:pt x="6622" y="9"/>
                  </a:cubicBezTo>
                  <a:cubicBezTo>
                    <a:pt x="5591" y="81"/>
                    <a:pt x="4567" y="441"/>
                    <a:pt x="3605" y="804"/>
                  </a:cubicBezTo>
                  <a:cubicBezTo>
                    <a:pt x="2693" y="1146"/>
                    <a:pt x="1717" y="1463"/>
                    <a:pt x="892" y="1989"/>
                  </a:cubicBezTo>
                  <a:cubicBezTo>
                    <a:pt x="587" y="2185"/>
                    <a:pt x="291" y="2400"/>
                    <a:pt x="1" y="2616"/>
                  </a:cubicBezTo>
                  <a:cubicBezTo>
                    <a:pt x="1760" y="1516"/>
                    <a:pt x="3940" y="962"/>
                    <a:pt x="5913" y="553"/>
                  </a:cubicBezTo>
                  <a:cubicBezTo>
                    <a:pt x="6713" y="386"/>
                    <a:pt x="7534" y="222"/>
                    <a:pt x="8349" y="221"/>
                  </a:cubicBezTo>
                  <a:cubicBezTo>
                    <a:pt x="7857" y="110"/>
                    <a:pt x="7366" y="1"/>
                    <a:pt x="6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3036;p62"/>
            <p:cNvSpPr/>
            <p:nvPr/>
          </p:nvSpPr>
          <p:spPr>
            <a:xfrm rot="-10659694">
              <a:off x="-481304" y="4064581"/>
              <a:ext cx="706730" cy="555931"/>
            </a:xfrm>
            <a:custGeom>
              <a:avLst/>
              <a:gdLst/>
              <a:ahLst/>
              <a:cxnLst/>
              <a:rect l="l" t="t" r="r" b="b"/>
              <a:pathLst>
                <a:path w="6524" h="5487" extrusionOk="0">
                  <a:moveTo>
                    <a:pt x="0" y="0"/>
                  </a:moveTo>
                  <a:lnTo>
                    <a:pt x="0" y="0"/>
                  </a:lnTo>
                  <a:cubicBezTo>
                    <a:pt x="409" y="570"/>
                    <a:pt x="807" y="1121"/>
                    <a:pt x="1347" y="1611"/>
                  </a:cubicBezTo>
                  <a:cubicBezTo>
                    <a:pt x="2032" y="2236"/>
                    <a:pt x="2751" y="2818"/>
                    <a:pt x="3490" y="3378"/>
                  </a:cubicBezTo>
                  <a:cubicBezTo>
                    <a:pt x="4473" y="4125"/>
                    <a:pt x="5496" y="4809"/>
                    <a:pt x="6524" y="5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3037;p62"/>
            <p:cNvSpPr/>
            <p:nvPr/>
          </p:nvSpPr>
          <p:spPr>
            <a:xfrm rot="-10659694">
              <a:off x="719696" y="4332139"/>
              <a:ext cx="860555" cy="303650"/>
            </a:xfrm>
            <a:custGeom>
              <a:avLst/>
              <a:gdLst/>
              <a:ahLst/>
              <a:cxnLst/>
              <a:rect l="l" t="t" r="r" b="b"/>
              <a:pathLst>
                <a:path w="7944" h="2997" extrusionOk="0">
                  <a:moveTo>
                    <a:pt x="7944" y="1"/>
                  </a:moveTo>
                  <a:lnTo>
                    <a:pt x="7944" y="1"/>
                  </a:lnTo>
                  <a:cubicBezTo>
                    <a:pt x="6719" y="280"/>
                    <a:pt x="5498" y="561"/>
                    <a:pt x="4309" y="1013"/>
                  </a:cubicBezTo>
                  <a:cubicBezTo>
                    <a:pt x="3317" y="1392"/>
                    <a:pt x="2321" y="1773"/>
                    <a:pt x="1361" y="2223"/>
                  </a:cubicBezTo>
                  <a:cubicBezTo>
                    <a:pt x="973" y="2404"/>
                    <a:pt x="562" y="2559"/>
                    <a:pt x="185" y="2761"/>
                  </a:cubicBezTo>
                  <a:cubicBezTo>
                    <a:pt x="123" y="2839"/>
                    <a:pt x="58" y="2913"/>
                    <a:pt x="1" y="2996"/>
                  </a:cubicBezTo>
                  <a:lnTo>
                    <a:pt x="43" y="2979"/>
                  </a:lnTo>
                  <a:cubicBezTo>
                    <a:pt x="1365" y="2205"/>
                    <a:pt x="2851" y="1707"/>
                    <a:pt x="4315" y="1296"/>
                  </a:cubicBezTo>
                  <a:cubicBezTo>
                    <a:pt x="4616" y="1212"/>
                    <a:pt x="4924" y="1117"/>
                    <a:pt x="5236" y="1021"/>
                  </a:cubicBezTo>
                  <a:lnTo>
                    <a:pt x="7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3038;p62"/>
            <p:cNvSpPr/>
            <p:nvPr/>
          </p:nvSpPr>
          <p:spPr>
            <a:xfrm rot="-10659694">
              <a:off x="1151346" y="4365308"/>
              <a:ext cx="358890" cy="126445"/>
            </a:xfrm>
            <a:custGeom>
              <a:avLst/>
              <a:gdLst/>
              <a:ahLst/>
              <a:cxnLst/>
              <a:rect l="l" t="t" r="r" b="b"/>
              <a:pathLst>
                <a:path w="3313" h="1248" extrusionOk="0">
                  <a:moveTo>
                    <a:pt x="3312" y="1"/>
                  </a:moveTo>
                  <a:lnTo>
                    <a:pt x="3312" y="1"/>
                  </a:lnTo>
                  <a:cubicBezTo>
                    <a:pt x="2176" y="338"/>
                    <a:pt x="1066" y="737"/>
                    <a:pt x="1" y="1247"/>
                  </a:cubicBezTo>
                  <a:lnTo>
                    <a:pt x="3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3039;p62"/>
            <p:cNvSpPr/>
            <p:nvPr/>
          </p:nvSpPr>
          <p:spPr>
            <a:xfrm rot="-10659694">
              <a:off x="360754" y="4368817"/>
              <a:ext cx="1177956" cy="390479"/>
            </a:xfrm>
            <a:custGeom>
              <a:avLst/>
              <a:gdLst/>
              <a:ahLst/>
              <a:cxnLst/>
              <a:rect l="l" t="t" r="r" b="b"/>
              <a:pathLst>
                <a:path w="10874" h="3854" extrusionOk="0">
                  <a:moveTo>
                    <a:pt x="10075" y="1"/>
                  </a:moveTo>
                  <a:cubicBezTo>
                    <a:pt x="10067" y="1"/>
                    <a:pt x="10058" y="1"/>
                    <a:pt x="10050" y="1"/>
                  </a:cubicBezTo>
                  <a:cubicBezTo>
                    <a:pt x="9848" y="1"/>
                    <a:pt x="9645" y="12"/>
                    <a:pt x="9441" y="29"/>
                  </a:cubicBezTo>
                  <a:cubicBezTo>
                    <a:pt x="8943" y="153"/>
                    <a:pt x="8431" y="248"/>
                    <a:pt x="7957" y="378"/>
                  </a:cubicBezTo>
                  <a:cubicBezTo>
                    <a:pt x="6972" y="649"/>
                    <a:pt x="5998" y="934"/>
                    <a:pt x="5037" y="1280"/>
                  </a:cubicBezTo>
                  <a:cubicBezTo>
                    <a:pt x="3534" y="1820"/>
                    <a:pt x="2061" y="2447"/>
                    <a:pt x="651" y="3198"/>
                  </a:cubicBezTo>
                  <a:cubicBezTo>
                    <a:pt x="419" y="3402"/>
                    <a:pt x="202" y="3620"/>
                    <a:pt x="0" y="3854"/>
                  </a:cubicBezTo>
                  <a:cubicBezTo>
                    <a:pt x="312" y="3698"/>
                    <a:pt x="642" y="3568"/>
                    <a:pt x="959" y="3428"/>
                  </a:cubicBezTo>
                  <a:cubicBezTo>
                    <a:pt x="1878" y="3023"/>
                    <a:pt x="2808" y="2641"/>
                    <a:pt x="3746" y="2284"/>
                  </a:cubicBezTo>
                  <a:cubicBezTo>
                    <a:pt x="5328" y="1684"/>
                    <a:pt x="7012" y="1212"/>
                    <a:pt x="8691" y="888"/>
                  </a:cubicBezTo>
                  <a:lnTo>
                    <a:pt x="10873" y="66"/>
                  </a:lnTo>
                  <a:cubicBezTo>
                    <a:pt x="10609" y="22"/>
                    <a:pt x="10343" y="1"/>
                    <a:pt x="100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3040;p62"/>
            <p:cNvSpPr/>
            <p:nvPr/>
          </p:nvSpPr>
          <p:spPr>
            <a:xfrm rot="-10659694">
              <a:off x="-479516" y="4034894"/>
              <a:ext cx="657224" cy="426143"/>
            </a:xfrm>
            <a:custGeom>
              <a:avLst/>
              <a:gdLst/>
              <a:ahLst/>
              <a:cxnLst/>
              <a:rect l="l" t="t" r="r" b="b"/>
              <a:pathLst>
                <a:path w="6067" h="4206" extrusionOk="0">
                  <a:moveTo>
                    <a:pt x="0" y="1"/>
                  </a:moveTo>
                  <a:cubicBezTo>
                    <a:pt x="91" y="146"/>
                    <a:pt x="183" y="289"/>
                    <a:pt x="282" y="430"/>
                  </a:cubicBezTo>
                  <a:cubicBezTo>
                    <a:pt x="841" y="1226"/>
                    <a:pt x="1501" y="1938"/>
                    <a:pt x="2305" y="2492"/>
                  </a:cubicBezTo>
                  <a:cubicBezTo>
                    <a:pt x="3052" y="3007"/>
                    <a:pt x="3853" y="3401"/>
                    <a:pt x="4701" y="3720"/>
                  </a:cubicBezTo>
                  <a:cubicBezTo>
                    <a:pt x="5148" y="3887"/>
                    <a:pt x="5615" y="4031"/>
                    <a:pt x="6067" y="4206"/>
                  </a:cubicBezTo>
                  <a:cubicBezTo>
                    <a:pt x="4033" y="3187"/>
                    <a:pt x="1578" y="180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3041;p62"/>
            <p:cNvSpPr/>
            <p:nvPr/>
          </p:nvSpPr>
          <p:spPr>
            <a:xfrm rot="-10659694">
              <a:off x="701152" y="3416051"/>
              <a:ext cx="428003" cy="356841"/>
            </a:xfrm>
            <a:custGeom>
              <a:avLst/>
              <a:gdLst/>
              <a:ahLst/>
              <a:cxnLst/>
              <a:rect l="l" t="t" r="r" b="b"/>
              <a:pathLst>
                <a:path w="3951" h="3522" extrusionOk="0">
                  <a:moveTo>
                    <a:pt x="3951" y="1"/>
                  </a:moveTo>
                  <a:lnTo>
                    <a:pt x="3951" y="1"/>
                  </a:lnTo>
                  <a:cubicBezTo>
                    <a:pt x="3076" y="568"/>
                    <a:pt x="2286" y="1277"/>
                    <a:pt x="1510" y="1968"/>
                  </a:cubicBezTo>
                  <a:cubicBezTo>
                    <a:pt x="967" y="2453"/>
                    <a:pt x="477" y="2980"/>
                    <a:pt x="1" y="3522"/>
                  </a:cubicBezTo>
                  <a:lnTo>
                    <a:pt x="3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3042;p62"/>
            <p:cNvSpPr/>
            <p:nvPr/>
          </p:nvSpPr>
          <p:spPr>
            <a:xfrm rot="-10659694">
              <a:off x="-320338" y="3639210"/>
              <a:ext cx="770427" cy="654412"/>
            </a:xfrm>
            <a:custGeom>
              <a:avLst/>
              <a:gdLst/>
              <a:ahLst/>
              <a:cxnLst/>
              <a:rect l="l" t="t" r="r" b="b"/>
              <a:pathLst>
                <a:path w="7112" h="6459" extrusionOk="0">
                  <a:moveTo>
                    <a:pt x="0" y="0"/>
                  </a:moveTo>
                  <a:lnTo>
                    <a:pt x="32" y="80"/>
                  </a:lnTo>
                  <a:cubicBezTo>
                    <a:pt x="1305" y="1211"/>
                    <a:pt x="2327" y="2587"/>
                    <a:pt x="3629" y="3696"/>
                  </a:cubicBezTo>
                  <a:cubicBezTo>
                    <a:pt x="4709" y="4617"/>
                    <a:pt x="5840" y="5473"/>
                    <a:pt x="6944" y="6365"/>
                  </a:cubicBezTo>
                  <a:cubicBezTo>
                    <a:pt x="7000" y="6396"/>
                    <a:pt x="7055" y="6428"/>
                    <a:pt x="7111" y="6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3043;p62"/>
            <p:cNvSpPr/>
            <p:nvPr/>
          </p:nvSpPr>
          <p:spPr>
            <a:xfrm rot="-10659694">
              <a:off x="497205" y="3928192"/>
              <a:ext cx="858172" cy="404157"/>
            </a:xfrm>
            <a:custGeom>
              <a:avLst/>
              <a:gdLst/>
              <a:ahLst/>
              <a:cxnLst/>
              <a:rect l="l" t="t" r="r" b="b"/>
              <a:pathLst>
                <a:path w="7922" h="3989" extrusionOk="0">
                  <a:moveTo>
                    <a:pt x="7730" y="1"/>
                  </a:moveTo>
                  <a:cubicBezTo>
                    <a:pt x="7407" y="1"/>
                    <a:pt x="7076" y="57"/>
                    <a:pt x="6747" y="143"/>
                  </a:cubicBezTo>
                  <a:cubicBezTo>
                    <a:pt x="5576" y="709"/>
                    <a:pt x="4287" y="1050"/>
                    <a:pt x="3140" y="1660"/>
                  </a:cubicBezTo>
                  <a:cubicBezTo>
                    <a:pt x="1983" y="2272"/>
                    <a:pt x="947" y="3087"/>
                    <a:pt x="0" y="3988"/>
                  </a:cubicBezTo>
                  <a:lnTo>
                    <a:pt x="340" y="3818"/>
                  </a:lnTo>
                  <a:cubicBezTo>
                    <a:pt x="1230" y="3112"/>
                    <a:pt x="2257" y="2591"/>
                    <a:pt x="3308" y="2155"/>
                  </a:cubicBezTo>
                  <a:cubicBezTo>
                    <a:pt x="3849" y="1930"/>
                    <a:pt x="4397" y="1716"/>
                    <a:pt x="4945" y="1504"/>
                  </a:cubicBezTo>
                  <a:lnTo>
                    <a:pt x="7922" y="7"/>
                  </a:lnTo>
                  <a:cubicBezTo>
                    <a:pt x="7859" y="3"/>
                    <a:pt x="7794" y="1"/>
                    <a:pt x="7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3044;p62"/>
            <p:cNvSpPr/>
            <p:nvPr/>
          </p:nvSpPr>
          <p:spPr>
            <a:xfrm rot="-10659694">
              <a:off x="694849" y="4211445"/>
              <a:ext cx="735328" cy="291998"/>
            </a:xfrm>
            <a:custGeom>
              <a:avLst/>
              <a:gdLst/>
              <a:ahLst/>
              <a:cxnLst/>
              <a:rect l="l" t="t" r="r" b="b"/>
              <a:pathLst>
                <a:path w="6788" h="2882" extrusionOk="0">
                  <a:moveTo>
                    <a:pt x="6787" y="0"/>
                  </a:moveTo>
                  <a:lnTo>
                    <a:pt x="6787" y="0"/>
                  </a:lnTo>
                  <a:cubicBezTo>
                    <a:pt x="6412" y="95"/>
                    <a:pt x="6046" y="199"/>
                    <a:pt x="5711" y="309"/>
                  </a:cubicBezTo>
                  <a:cubicBezTo>
                    <a:pt x="3613" y="999"/>
                    <a:pt x="1601" y="1733"/>
                    <a:pt x="1" y="2881"/>
                  </a:cubicBezTo>
                  <a:cubicBezTo>
                    <a:pt x="2094" y="1622"/>
                    <a:pt x="4475" y="842"/>
                    <a:pt x="6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3045;p62"/>
            <p:cNvSpPr/>
            <p:nvPr/>
          </p:nvSpPr>
          <p:spPr>
            <a:xfrm rot="-10659694">
              <a:off x="1032208" y="4109786"/>
              <a:ext cx="476859" cy="201926"/>
            </a:xfrm>
            <a:custGeom>
              <a:avLst/>
              <a:gdLst/>
              <a:ahLst/>
              <a:cxnLst/>
              <a:rect l="l" t="t" r="r" b="b"/>
              <a:pathLst>
                <a:path w="4402" h="1993" extrusionOk="0">
                  <a:moveTo>
                    <a:pt x="4402" y="1"/>
                  </a:moveTo>
                  <a:cubicBezTo>
                    <a:pt x="4103" y="113"/>
                    <a:pt x="3804" y="229"/>
                    <a:pt x="3508" y="347"/>
                  </a:cubicBezTo>
                  <a:cubicBezTo>
                    <a:pt x="2567" y="727"/>
                    <a:pt x="1601" y="1097"/>
                    <a:pt x="706" y="1577"/>
                  </a:cubicBezTo>
                  <a:cubicBezTo>
                    <a:pt x="465" y="1706"/>
                    <a:pt x="232" y="1848"/>
                    <a:pt x="1" y="1993"/>
                  </a:cubicBezTo>
                  <a:lnTo>
                    <a:pt x="4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3046;p62"/>
            <p:cNvSpPr/>
            <p:nvPr/>
          </p:nvSpPr>
          <p:spPr>
            <a:xfrm rot="-10659694">
              <a:off x="716865" y="3620790"/>
              <a:ext cx="609885" cy="397774"/>
            </a:xfrm>
            <a:custGeom>
              <a:avLst/>
              <a:gdLst/>
              <a:ahLst/>
              <a:cxnLst/>
              <a:rect l="l" t="t" r="r" b="b"/>
              <a:pathLst>
                <a:path w="5630" h="3926" extrusionOk="0">
                  <a:moveTo>
                    <a:pt x="5629" y="0"/>
                  </a:moveTo>
                  <a:cubicBezTo>
                    <a:pt x="4610" y="344"/>
                    <a:pt x="3668" y="1019"/>
                    <a:pt x="2805" y="1603"/>
                  </a:cubicBezTo>
                  <a:cubicBezTo>
                    <a:pt x="1795" y="2286"/>
                    <a:pt x="831" y="3036"/>
                    <a:pt x="0" y="3925"/>
                  </a:cubicBezTo>
                  <a:lnTo>
                    <a:pt x="5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3047;p62"/>
            <p:cNvSpPr/>
            <p:nvPr/>
          </p:nvSpPr>
          <p:spPr>
            <a:xfrm rot="-10659694">
              <a:off x="909728" y="3973066"/>
              <a:ext cx="368206" cy="173051"/>
            </a:xfrm>
            <a:custGeom>
              <a:avLst/>
              <a:gdLst/>
              <a:ahLst/>
              <a:cxnLst/>
              <a:rect l="l" t="t" r="r" b="b"/>
              <a:pathLst>
                <a:path w="3399" h="1708" extrusionOk="0">
                  <a:moveTo>
                    <a:pt x="3398" y="0"/>
                  </a:moveTo>
                  <a:lnTo>
                    <a:pt x="3398" y="0"/>
                  </a:lnTo>
                  <a:cubicBezTo>
                    <a:pt x="3226" y="65"/>
                    <a:pt x="3055" y="131"/>
                    <a:pt x="2887" y="200"/>
                  </a:cubicBezTo>
                  <a:cubicBezTo>
                    <a:pt x="1871" y="611"/>
                    <a:pt x="891" y="1090"/>
                    <a:pt x="0" y="1707"/>
                  </a:cubicBezTo>
                  <a:lnTo>
                    <a:pt x="33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3048;p62"/>
            <p:cNvSpPr/>
            <p:nvPr/>
          </p:nvSpPr>
          <p:spPr>
            <a:xfrm rot="-10659694">
              <a:off x="454097" y="4073157"/>
              <a:ext cx="1139824" cy="471331"/>
            </a:xfrm>
            <a:custGeom>
              <a:avLst/>
              <a:gdLst/>
              <a:ahLst/>
              <a:cxnLst/>
              <a:rect l="l" t="t" r="r" b="b"/>
              <a:pathLst>
                <a:path w="10522" h="4652" extrusionOk="0">
                  <a:moveTo>
                    <a:pt x="10521" y="0"/>
                  </a:moveTo>
                  <a:cubicBezTo>
                    <a:pt x="10140" y="40"/>
                    <a:pt x="9697" y="111"/>
                    <a:pt x="9238" y="203"/>
                  </a:cubicBezTo>
                  <a:cubicBezTo>
                    <a:pt x="6430" y="1374"/>
                    <a:pt x="3456" y="2132"/>
                    <a:pt x="881" y="3775"/>
                  </a:cubicBezTo>
                  <a:cubicBezTo>
                    <a:pt x="565" y="4043"/>
                    <a:pt x="271" y="4337"/>
                    <a:pt x="1" y="4652"/>
                  </a:cubicBezTo>
                  <a:cubicBezTo>
                    <a:pt x="543" y="4242"/>
                    <a:pt x="1073" y="3815"/>
                    <a:pt x="1668" y="3479"/>
                  </a:cubicBezTo>
                  <a:cubicBezTo>
                    <a:pt x="2477" y="3022"/>
                    <a:pt x="3301" y="2581"/>
                    <a:pt x="4172" y="2250"/>
                  </a:cubicBezTo>
                  <a:cubicBezTo>
                    <a:pt x="5443" y="1767"/>
                    <a:pt x="6765" y="1435"/>
                    <a:pt x="8084" y="1103"/>
                  </a:cubicBezTo>
                  <a:lnTo>
                    <a:pt x="105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3049;p62"/>
            <p:cNvSpPr/>
            <p:nvPr/>
          </p:nvSpPr>
          <p:spPr>
            <a:xfrm rot="-10659694">
              <a:off x="775315" y="4068280"/>
              <a:ext cx="822207" cy="348128"/>
            </a:xfrm>
            <a:custGeom>
              <a:avLst/>
              <a:gdLst/>
              <a:ahLst/>
              <a:cxnLst/>
              <a:rect l="l" t="t" r="r" b="b"/>
              <a:pathLst>
                <a:path w="7590" h="3436" extrusionOk="0">
                  <a:moveTo>
                    <a:pt x="7589" y="1"/>
                  </a:moveTo>
                  <a:cubicBezTo>
                    <a:pt x="7505" y="19"/>
                    <a:pt x="7422" y="39"/>
                    <a:pt x="7342" y="59"/>
                  </a:cubicBezTo>
                  <a:cubicBezTo>
                    <a:pt x="6352" y="317"/>
                    <a:pt x="5345" y="569"/>
                    <a:pt x="4386" y="933"/>
                  </a:cubicBezTo>
                  <a:cubicBezTo>
                    <a:pt x="3400" y="1309"/>
                    <a:pt x="2452" y="1788"/>
                    <a:pt x="1545" y="2324"/>
                  </a:cubicBezTo>
                  <a:cubicBezTo>
                    <a:pt x="998" y="2648"/>
                    <a:pt x="517" y="3068"/>
                    <a:pt x="1" y="3436"/>
                  </a:cubicBezTo>
                  <a:lnTo>
                    <a:pt x="220" y="3336"/>
                  </a:lnTo>
                  <a:cubicBezTo>
                    <a:pt x="684" y="3025"/>
                    <a:pt x="1159" y="2727"/>
                    <a:pt x="1660" y="2489"/>
                  </a:cubicBezTo>
                  <a:cubicBezTo>
                    <a:pt x="2533" y="2078"/>
                    <a:pt x="3420" y="1698"/>
                    <a:pt x="4318" y="1338"/>
                  </a:cubicBezTo>
                  <a:cubicBezTo>
                    <a:pt x="4923" y="1097"/>
                    <a:pt x="5534" y="867"/>
                    <a:pt x="6150" y="651"/>
                  </a:cubicBezTo>
                  <a:lnTo>
                    <a:pt x="7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050;p62"/>
            <p:cNvSpPr/>
            <p:nvPr/>
          </p:nvSpPr>
          <p:spPr>
            <a:xfrm rot="-10659694">
              <a:off x="-579901" y="2400033"/>
              <a:ext cx="2252783" cy="2746727"/>
            </a:xfrm>
            <a:custGeom>
              <a:avLst/>
              <a:gdLst/>
              <a:ahLst/>
              <a:cxnLst/>
              <a:rect l="l" t="t" r="r" b="b"/>
              <a:pathLst>
                <a:path w="20796" h="27110" extrusionOk="0">
                  <a:moveTo>
                    <a:pt x="9451" y="3670"/>
                  </a:moveTo>
                  <a:cubicBezTo>
                    <a:pt x="9960" y="3670"/>
                    <a:pt x="10451" y="3779"/>
                    <a:pt x="10943" y="3890"/>
                  </a:cubicBezTo>
                  <a:cubicBezTo>
                    <a:pt x="10128" y="3891"/>
                    <a:pt x="9307" y="4057"/>
                    <a:pt x="8508" y="4223"/>
                  </a:cubicBezTo>
                  <a:cubicBezTo>
                    <a:pt x="6535" y="4631"/>
                    <a:pt x="4355" y="5185"/>
                    <a:pt x="2595" y="6285"/>
                  </a:cubicBezTo>
                  <a:cubicBezTo>
                    <a:pt x="2885" y="6069"/>
                    <a:pt x="3181" y="5854"/>
                    <a:pt x="3487" y="5658"/>
                  </a:cubicBezTo>
                  <a:cubicBezTo>
                    <a:pt x="4311" y="5132"/>
                    <a:pt x="5287" y="4815"/>
                    <a:pt x="6199" y="4473"/>
                  </a:cubicBezTo>
                  <a:cubicBezTo>
                    <a:pt x="7161" y="4110"/>
                    <a:pt x="8185" y="3750"/>
                    <a:pt x="9216" y="3678"/>
                  </a:cubicBezTo>
                  <a:cubicBezTo>
                    <a:pt x="9295" y="3672"/>
                    <a:pt x="9373" y="3670"/>
                    <a:pt x="9451" y="3670"/>
                  </a:cubicBezTo>
                  <a:close/>
                  <a:moveTo>
                    <a:pt x="9217" y="4190"/>
                  </a:moveTo>
                  <a:lnTo>
                    <a:pt x="9217" y="4190"/>
                  </a:lnTo>
                  <a:cubicBezTo>
                    <a:pt x="9089" y="4222"/>
                    <a:pt x="8963" y="4255"/>
                    <a:pt x="8836" y="4290"/>
                  </a:cubicBezTo>
                  <a:cubicBezTo>
                    <a:pt x="7790" y="4582"/>
                    <a:pt x="6757" y="4890"/>
                    <a:pt x="5734" y="5257"/>
                  </a:cubicBezTo>
                  <a:cubicBezTo>
                    <a:pt x="4406" y="5736"/>
                    <a:pt x="3104" y="6292"/>
                    <a:pt x="1855" y="6947"/>
                  </a:cubicBezTo>
                  <a:cubicBezTo>
                    <a:pt x="1873" y="6931"/>
                    <a:pt x="1892" y="6912"/>
                    <a:pt x="1912" y="6896"/>
                  </a:cubicBezTo>
                  <a:cubicBezTo>
                    <a:pt x="3674" y="5513"/>
                    <a:pt x="6094" y="4833"/>
                    <a:pt x="8529" y="4329"/>
                  </a:cubicBezTo>
                  <a:cubicBezTo>
                    <a:pt x="8756" y="4281"/>
                    <a:pt x="8987" y="4234"/>
                    <a:pt x="9217" y="4190"/>
                  </a:cubicBezTo>
                  <a:close/>
                  <a:moveTo>
                    <a:pt x="10978" y="3994"/>
                  </a:moveTo>
                  <a:cubicBezTo>
                    <a:pt x="11245" y="3994"/>
                    <a:pt x="11511" y="4015"/>
                    <a:pt x="11775" y="4059"/>
                  </a:cubicBezTo>
                  <a:lnTo>
                    <a:pt x="9595" y="4881"/>
                  </a:lnTo>
                  <a:cubicBezTo>
                    <a:pt x="7914" y="5205"/>
                    <a:pt x="6230" y="5678"/>
                    <a:pt x="4648" y="6277"/>
                  </a:cubicBezTo>
                  <a:cubicBezTo>
                    <a:pt x="3710" y="6633"/>
                    <a:pt x="2780" y="7015"/>
                    <a:pt x="1861" y="7421"/>
                  </a:cubicBezTo>
                  <a:cubicBezTo>
                    <a:pt x="1544" y="7561"/>
                    <a:pt x="1214" y="7691"/>
                    <a:pt x="902" y="7848"/>
                  </a:cubicBezTo>
                  <a:cubicBezTo>
                    <a:pt x="1104" y="7615"/>
                    <a:pt x="1322" y="7395"/>
                    <a:pt x="1555" y="7191"/>
                  </a:cubicBezTo>
                  <a:cubicBezTo>
                    <a:pt x="2964" y="6441"/>
                    <a:pt x="4438" y="5813"/>
                    <a:pt x="5941" y="5273"/>
                  </a:cubicBezTo>
                  <a:cubicBezTo>
                    <a:pt x="6901" y="4927"/>
                    <a:pt x="7874" y="4642"/>
                    <a:pt x="8859" y="4371"/>
                  </a:cubicBezTo>
                  <a:cubicBezTo>
                    <a:pt x="9333" y="4241"/>
                    <a:pt x="9845" y="4146"/>
                    <a:pt x="10343" y="4023"/>
                  </a:cubicBezTo>
                  <a:cubicBezTo>
                    <a:pt x="10547" y="4005"/>
                    <a:pt x="10750" y="3994"/>
                    <a:pt x="10954" y="3994"/>
                  </a:cubicBezTo>
                  <a:cubicBezTo>
                    <a:pt x="10962" y="3994"/>
                    <a:pt x="10970" y="3994"/>
                    <a:pt x="10978" y="3994"/>
                  </a:cubicBezTo>
                  <a:close/>
                  <a:moveTo>
                    <a:pt x="4539" y="6787"/>
                  </a:moveTo>
                  <a:lnTo>
                    <a:pt x="1228" y="8033"/>
                  </a:lnTo>
                  <a:cubicBezTo>
                    <a:pt x="2293" y="7523"/>
                    <a:pt x="3403" y="7124"/>
                    <a:pt x="4539" y="6787"/>
                  </a:cubicBezTo>
                  <a:close/>
                  <a:moveTo>
                    <a:pt x="8497" y="5294"/>
                  </a:moveTo>
                  <a:lnTo>
                    <a:pt x="5791" y="6314"/>
                  </a:lnTo>
                  <a:cubicBezTo>
                    <a:pt x="5479" y="6410"/>
                    <a:pt x="5171" y="6504"/>
                    <a:pt x="4870" y="6588"/>
                  </a:cubicBezTo>
                  <a:cubicBezTo>
                    <a:pt x="3404" y="6999"/>
                    <a:pt x="1919" y="7497"/>
                    <a:pt x="598" y="8272"/>
                  </a:cubicBezTo>
                  <a:lnTo>
                    <a:pt x="556" y="8288"/>
                  </a:lnTo>
                  <a:cubicBezTo>
                    <a:pt x="614" y="8207"/>
                    <a:pt x="678" y="8132"/>
                    <a:pt x="738" y="8053"/>
                  </a:cubicBezTo>
                  <a:cubicBezTo>
                    <a:pt x="1117" y="7851"/>
                    <a:pt x="1526" y="7696"/>
                    <a:pt x="1915" y="7516"/>
                  </a:cubicBezTo>
                  <a:cubicBezTo>
                    <a:pt x="2875" y="7067"/>
                    <a:pt x="3872" y="6684"/>
                    <a:pt x="4863" y="6308"/>
                  </a:cubicBezTo>
                  <a:cubicBezTo>
                    <a:pt x="6050" y="5854"/>
                    <a:pt x="7273" y="5574"/>
                    <a:pt x="8497" y="5294"/>
                  </a:cubicBezTo>
                  <a:close/>
                  <a:moveTo>
                    <a:pt x="8781" y="6562"/>
                  </a:moveTo>
                  <a:lnTo>
                    <a:pt x="8781" y="6562"/>
                  </a:lnTo>
                  <a:cubicBezTo>
                    <a:pt x="6467" y="7404"/>
                    <a:pt x="4088" y="8184"/>
                    <a:pt x="1995" y="9443"/>
                  </a:cubicBezTo>
                  <a:cubicBezTo>
                    <a:pt x="3595" y="8295"/>
                    <a:pt x="5609" y="7561"/>
                    <a:pt x="7705" y="6871"/>
                  </a:cubicBezTo>
                  <a:cubicBezTo>
                    <a:pt x="8040" y="6761"/>
                    <a:pt x="8406" y="6656"/>
                    <a:pt x="8781" y="6562"/>
                  </a:cubicBezTo>
                  <a:close/>
                  <a:moveTo>
                    <a:pt x="13190" y="1236"/>
                  </a:moveTo>
                  <a:lnTo>
                    <a:pt x="13190" y="1236"/>
                  </a:lnTo>
                  <a:cubicBezTo>
                    <a:pt x="12818" y="2064"/>
                    <a:pt x="12489" y="2910"/>
                    <a:pt x="12203" y="3773"/>
                  </a:cubicBezTo>
                  <a:lnTo>
                    <a:pt x="12202" y="3767"/>
                  </a:lnTo>
                  <a:lnTo>
                    <a:pt x="12099" y="4093"/>
                  </a:lnTo>
                  <a:cubicBezTo>
                    <a:pt x="11900" y="4718"/>
                    <a:pt x="11715" y="5376"/>
                    <a:pt x="11550" y="6049"/>
                  </a:cubicBezTo>
                  <a:lnTo>
                    <a:pt x="11550" y="6048"/>
                  </a:lnTo>
                  <a:lnTo>
                    <a:pt x="11495" y="6277"/>
                  </a:lnTo>
                  <a:cubicBezTo>
                    <a:pt x="11362" y="6839"/>
                    <a:pt x="11236" y="7431"/>
                    <a:pt x="11123" y="8037"/>
                  </a:cubicBezTo>
                  <a:lnTo>
                    <a:pt x="11120" y="8032"/>
                  </a:lnTo>
                  <a:lnTo>
                    <a:pt x="11055" y="8401"/>
                  </a:lnTo>
                  <a:cubicBezTo>
                    <a:pt x="10963" y="8924"/>
                    <a:pt x="10878" y="9471"/>
                    <a:pt x="10799" y="10028"/>
                  </a:cubicBezTo>
                  <a:lnTo>
                    <a:pt x="10779" y="9996"/>
                  </a:lnTo>
                  <a:cubicBezTo>
                    <a:pt x="10863" y="9359"/>
                    <a:pt x="10947" y="8780"/>
                    <a:pt x="11039" y="8224"/>
                  </a:cubicBezTo>
                  <a:lnTo>
                    <a:pt x="11052" y="8140"/>
                  </a:lnTo>
                  <a:cubicBezTo>
                    <a:pt x="11172" y="7424"/>
                    <a:pt x="11302" y="6769"/>
                    <a:pt x="11446" y="6140"/>
                  </a:cubicBezTo>
                  <a:lnTo>
                    <a:pt x="11471" y="6028"/>
                  </a:lnTo>
                  <a:cubicBezTo>
                    <a:pt x="11624" y="5376"/>
                    <a:pt x="11795" y="4749"/>
                    <a:pt x="11981" y="4166"/>
                  </a:cubicBezTo>
                  <a:lnTo>
                    <a:pt x="12031" y="4010"/>
                  </a:lnTo>
                  <a:cubicBezTo>
                    <a:pt x="12363" y="2994"/>
                    <a:pt x="12746" y="2076"/>
                    <a:pt x="13190" y="1236"/>
                  </a:cubicBezTo>
                  <a:close/>
                  <a:moveTo>
                    <a:pt x="10787" y="10118"/>
                  </a:moveTo>
                  <a:cubicBezTo>
                    <a:pt x="10784" y="10136"/>
                    <a:pt x="10783" y="10154"/>
                    <a:pt x="10780" y="10170"/>
                  </a:cubicBezTo>
                  <a:lnTo>
                    <a:pt x="10772" y="10226"/>
                  </a:lnTo>
                  <a:lnTo>
                    <a:pt x="10760" y="10313"/>
                  </a:lnTo>
                  <a:cubicBezTo>
                    <a:pt x="10760" y="10319"/>
                    <a:pt x="10759" y="10326"/>
                    <a:pt x="10758" y="10333"/>
                  </a:cubicBezTo>
                  <a:cubicBezTo>
                    <a:pt x="10755" y="10328"/>
                    <a:pt x="10751" y="10326"/>
                    <a:pt x="10746" y="10326"/>
                  </a:cubicBezTo>
                  <a:cubicBezTo>
                    <a:pt x="10743" y="10326"/>
                    <a:pt x="10740" y="10327"/>
                    <a:pt x="10738" y="10329"/>
                  </a:cubicBezTo>
                  <a:cubicBezTo>
                    <a:pt x="10743" y="10282"/>
                    <a:pt x="10748" y="10237"/>
                    <a:pt x="10754" y="10190"/>
                  </a:cubicBezTo>
                  <a:lnTo>
                    <a:pt x="10763" y="10118"/>
                  </a:lnTo>
                  <a:close/>
                  <a:moveTo>
                    <a:pt x="13111" y="4927"/>
                  </a:moveTo>
                  <a:lnTo>
                    <a:pt x="19634" y="10414"/>
                  </a:lnTo>
                  <a:cubicBezTo>
                    <a:pt x="18606" y="9736"/>
                    <a:pt x="17583" y="9052"/>
                    <a:pt x="16600" y="8305"/>
                  </a:cubicBezTo>
                  <a:cubicBezTo>
                    <a:pt x="15861" y="7745"/>
                    <a:pt x="15142" y="7163"/>
                    <a:pt x="14457" y="6538"/>
                  </a:cubicBezTo>
                  <a:cubicBezTo>
                    <a:pt x="13917" y="6048"/>
                    <a:pt x="13519" y="5497"/>
                    <a:pt x="13111" y="4927"/>
                  </a:cubicBezTo>
                  <a:close/>
                  <a:moveTo>
                    <a:pt x="14382" y="8542"/>
                  </a:moveTo>
                  <a:lnTo>
                    <a:pt x="16792" y="10433"/>
                  </a:lnTo>
                  <a:cubicBezTo>
                    <a:pt x="16425" y="10178"/>
                    <a:pt x="16061" y="9922"/>
                    <a:pt x="15703" y="9656"/>
                  </a:cubicBezTo>
                  <a:cubicBezTo>
                    <a:pt x="15241" y="9312"/>
                    <a:pt x="14809" y="8931"/>
                    <a:pt x="14382" y="8542"/>
                  </a:cubicBezTo>
                  <a:close/>
                  <a:moveTo>
                    <a:pt x="5731" y="8538"/>
                  </a:moveTo>
                  <a:lnTo>
                    <a:pt x="1330" y="10530"/>
                  </a:lnTo>
                  <a:cubicBezTo>
                    <a:pt x="1563" y="10385"/>
                    <a:pt x="1796" y="10243"/>
                    <a:pt x="2037" y="10114"/>
                  </a:cubicBezTo>
                  <a:cubicBezTo>
                    <a:pt x="2932" y="9634"/>
                    <a:pt x="3898" y="9264"/>
                    <a:pt x="4838" y="8884"/>
                  </a:cubicBezTo>
                  <a:cubicBezTo>
                    <a:pt x="5134" y="8764"/>
                    <a:pt x="5433" y="8650"/>
                    <a:pt x="5731" y="8538"/>
                  </a:cubicBezTo>
                  <a:close/>
                  <a:moveTo>
                    <a:pt x="13591" y="6490"/>
                  </a:moveTo>
                  <a:lnTo>
                    <a:pt x="13591" y="6490"/>
                  </a:lnTo>
                  <a:cubicBezTo>
                    <a:pt x="15169" y="8293"/>
                    <a:pt x="17623" y="9678"/>
                    <a:pt x="19658" y="10695"/>
                  </a:cubicBezTo>
                  <a:cubicBezTo>
                    <a:pt x="19206" y="10521"/>
                    <a:pt x="18739" y="10378"/>
                    <a:pt x="18292" y="10210"/>
                  </a:cubicBezTo>
                  <a:cubicBezTo>
                    <a:pt x="17444" y="9892"/>
                    <a:pt x="16643" y="9496"/>
                    <a:pt x="15896" y="8983"/>
                  </a:cubicBezTo>
                  <a:cubicBezTo>
                    <a:pt x="15092" y="8428"/>
                    <a:pt x="14430" y="7716"/>
                    <a:pt x="13873" y="6920"/>
                  </a:cubicBezTo>
                  <a:cubicBezTo>
                    <a:pt x="13774" y="6780"/>
                    <a:pt x="13682" y="6636"/>
                    <a:pt x="13591" y="6490"/>
                  </a:cubicBezTo>
                  <a:close/>
                  <a:moveTo>
                    <a:pt x="12378" y="4311"/>
                  </a:moveTo>
                  <a:lnTo>
                    <a:pt x="12843" y="4702"/>
                  </a:lnTo>
                  <a:cubicBezTo>
                    <a:pt x="13764" y="6057"/>
                    <a:pt x="14944" y="7097"/>
                    <a:pt x="16252" y="8095"/>
                  </a:cubicBezTo>
                  <a:cubicBezTo>
                    <a:pt x="17431" y="8995"/>
                    <a:pt x="18640" y="9888"/>
                    <a:pt x="19897" y="10695"/>
                  </a:cubicBezTo>
                  <a:cubicBezTo>
                    <a:pt x="17739" y="9632"/>
                    <a:pt x="14784" y="8017"/>
                    <a:pt x="13198" y="5825"/>
                  </a:cubicBezTo>
                  <a:cubicBezTo>
                    <a:pt x="12998" y="5474"/>
                    <a:pt x="12798" y="5126"/>
                    <a:pt x="12579" y="4789"/>
                  </a:cubicBezTo>
                  <a:cubicBezTo>
                    <a:pt x="12505" y="4631"/>
                    <a:pt x="12437" y="4473"/>
                    <a:pt x="12378" y="4311"/>
                  </a:cubicBezTo>
                  <a:close/>
                  <a:moveTo>
                    <a:pt x="11026" y="6141"/>
                  </a:moveTo>
                  <a:lnTo>
                    <a:pt x="8587" y="7244"/>
                  </a:lnTo>
                  <a:cubicBezTo>
                    <a:pt x="7266" y="7576"/>
                    <a:pt x="5946" y="7908"/>
                    <a:pt x="4675" y="8391"/>
                  </a:cubicBezTo>
                  <a:cubicBezTo>
                    <a:pt x="3804" y="8722"/>
                    <a:pt x="2979" y="9163"/>
                    <a:pt x="2171" y="9620"/>
                  </a:cubicBezTo>
                  <a:cubicBezTo>
                    <a:pt x="1576" y="9956"/>
                    <a:pt x="1045" y="10383"/>
                    <a:pt x="504" y="10793"/>
                  </a:cubicBezTo>
                  <a:cubicBezTo>
                    <a:pt x="773" y="10478"/>
                    <a:pt x="1068" y="10184"/>
                    <a:pt x="1384" y="9916"/>
                  </a:cubicBezTo>
                  <a:cubicBezTo>
                    <a:pt x="3959" y="8272"/>
                    <a:pt x="6933" y="7515"/>
                    <a:pt x="9741" y="6344"/>
                  </a:cubicBezTo>
                  <a:cubicBezTo>
                    <a:pt x="10200" y="6252"/>
                    <a:pt x="10642" y="6181"/>
                    <a:pt x="11026" y="6141"/>
                  </a:cubicBezTo>
                  <a:close/>
                  <a:moveTo>
                    <a:pt x="8088" y="7471"/>
                  </a:moveTo>
                  <a:lnTo>
                    <a:pt x="6649" y="8121"/>
                  </a:lnTo>
                  <a:cubicBezTo>
                    <a:pt x="6034" y="8337"/>
                    <a:pt x="5423" y="8567"/>
                    <a:pt x="4816" y="8808"/>
                  </a:cubicBezTo>
                  <a:cubicBezTo>
                    <a:pt x="3919" y="9167"/>
                    <a:pt x="3032" y="9548"/>
                    <a:pt x="2159" y="9959"/>
                  </a:cubicBezTo>
                  <a:cubicBezTo>
                    <a:pt x="1657" y="10197"/>
                    <a:pt x="1182" y="10495"/>
                    <a:pt x="718" y="10806"/>
                  </a:cubicBezTo>
                  <a:lnTo>
                    <a:pt x="500" y="10906"/>
                  </a:lnTo>
                  <a:cubicBezTo>
                    <a:pt x="1016" y="10538"/>
                    <a:pt x="1498" y="10118"/>
                    <a:pt x="2045" y="9794"/>
                  </a:cubicBezTo>
                  <a:cubicBezTo>
                    <a:pt x="2951" y="9256"/>
                    <a:pt x="3899" y="8779"/>
                    <a:pt x="4884" y="8403"/>
                  </a:cubicBezTo>
                  <a:cubicBezTo>
                    <a:pt x="5843" y="8039"/>
                    <a:pt x="6850" y="7785"/>
                    <a:pt x="7841" y="7529"/>
                  </a:cubicBezTo>
                  <a:cubicBezTo>
                    <a:pt x="7922" y="7509"/>
                    <a:pt x="8005" y="7489"/>
                    <a:pt x="8088" y="7471"/>
                  </a:cubicBezTo>
                  <a:close/>
                  <a:moveTo>
                    <a:pt x="12275" y="6889"/>
                  </a:moveTo>
                  <a:lnTo>
                    <a:pt x="12701" y="7224"/>
                  </a:lnTo>
                  <a:cubicBezTo>
                    <a:pt x="13625" y="8028"/>
                    <a:pt x="14530" y="8859"/>
                    <a:pt x="15495" y="9610"/>
                  </a:cubicBezTo>
                  <a:cubicBezTo>
                    <a:pt x="16268" y="10213"/>
                    <a:pt x="17095" y="10742"/>
                    <a:pt x="17899" y="11302"/>
                  </a:cubicBezTo>
                  <a:lnTo>
                    <a:pt x="18151" y="11498"/>
                  </a:lnTo>
                  <a:cubicBezTo>
                    <a:pt x="16461" y="10653"/>
                    <a:pt x="14870" y="9818"/>
                    <a:pt x="13518" y="8464"/>
                  </a:cubicBezTo>
                  <a:cubicBezTo>
                    <a:pt x="13179" y="8127"/>
                    <a:pt x="12875" y="7709"/>
                    <a:pt x="12582" y="7305"/>
                  </a:cubicBezTo>
                  <a:cubicBezTo>
                    <a:pt x="12482" y="7167"/>
                    <a:pt x="12379" y="7027"/>
                    <a:pt x="12275" y="6889"/>
                  </a:cubicBezTo>
                  <a:close/>
                  <a:moveTo>
                    <a:pt x="6925" y="10099"/>
                  </a:moveTo>
                  <a:lnTo>
                    <a:pt x="3528" y="11806"/>
                  </a:lnTo>
                  <a:cubicBezTo>
                    <a:pt x="4418" y="11189"/>
                    <a:pt x="5399" y="10710"/>
                    <a:pt x="6414" y="10299"/>
                  </a:cubicBezTo>
                  <a:cubicBezTo>
                    <a:pt x="6582" y="10230"/>
                    <a:pt x="6753" y="10164"/>
                    <a:pt x="6925" y="10099"/>
                  </a:cubicBezTo>
                  <a:close/>
                  <a:moveTo>
                    <a:pt x="10510" y="8195"/>
                  </a:moveTo>
                  <a:cubicBezTo>
                    <a:pt x="10575" y="8195"/>
                    <a:pt x="10639" y="8197"/>
                    <a:pt x="10702" y="8201"/>
                  </a:cubicBezTo>
                  <a:lnTo>
                    <a:pt x="7726" y="9698"/>
                  </a:lnTo>
                  <a:cubicBezTo>
                    <a:pt x="7177" y="9910"/>
                    <a:pt x="6630" y="10124"/>
                    <a:pt x="6089" y="10349"/>
                  </a:cubicBezTo>
                  <a:cubicBezTo>
                    <a:pt x="5039" y="10785"/>
                    <a:pt x="4011" y="11306"/>
                    <a:pt x="3121" y="12012"/>
                  </a:cubicBezTo>
                  <a:lnTo>
                    <a:pt x="2780" y="12182"/>
                  </a:lnTo>
                  <a:cubicBezTo>
                    <a:pt x="3727" y="11281"/>
                    <a:pt x="4764" y="10466"/>
                    <a:pt x="5921" y="9854"/>
                  </a:cubicBezTo>
                  <a:cubicBezTo>
                    <a:pt x="7068" y="9244"/>
                    <a:pt x="8357" y="8903"/>
                    <a:pt x="9527" y="8337"/>
                  </a:cubicBezTo>
                  <a:cubicBezTo>
                    <a:pt x="9857" y="8251"/>
                    <a:pt x="10187" y="8195"/>
                    <a:pt x="10510" y="8195"/>
                  </a:cubicBezTo>
                  <a:close/>
                  <a:moveTo>
                    <a:pt x="11307" y="8478"/>
                  </a:moveTo>
                  <a:lnTo>
                    <a:pt x="11307" y="8478"/>
                  </a:lnTo>
                  <a:cubicBezTo>
                    <a:pt x="12478" y="9632"/>
                    <a:pt x="13527" y="10899"/>
                    <a:pt x="14772" y="11980"/>
                  </a:cubicBezTo>
                  <a:cubicBezTo>
                    <a:pt x="15712" y="12796"/>
                    <a:pt x="16687" y="13568"/>
                    <a:pt x="17672" y="14331"/>
                  </a:cubicBezTo>
                  <a:cubicBezTo>
                    <a:pt x="15823" y="13270"/>
                    <a:pt x="14110" y="11913"/>
                    <a:pt x="12751" y="10411"/>
                  </a:cubicBezTo>
                  <a:lnTo>
                    <a:pt x="12751" y="10410"/>
                  </a:lnTo>
                  <a:lnTo>
                    <a:pt x="12639" y="10286"/>
                  </a:lnTo>
                  <a:cubicBezTo>
                    <a:pt x="12175" y="9774"/>
                    <a:pt x="11606" y="9143"/>
                    <a:pt x="11307" y="8478"/>
                  </a:cubicBezTo>
                  <a:close/>
                  <a:moveTo>
                    <a:pt x="11200" y="8227"/>
                  </a:moveTo>
                  <a:lnTo>
                    <a:pt x="18311" y="14685"/>
                  </a:lnTo>
                  <a:cubicBezTo>
                    <a:pt x="18255" y="14656"/>
                    <a:pt x="18200" y="14623"/>
                    <a:pt x="18143" y="14592"/>
                  </a:cubicBezTo>
                  <a:cubicBezTo>
                    <a:pt x="17040" y="13700"/>
                    <a:pt x="15909" y="12844"/>
                    <a:pt x="14829" y="11922"/>
                  </a:cubicBezTo>
                  <a:cubicBezTo>
                    <a:pt x="13527" y="10814"/>
                    <a:pt x="12505" y="9439"/>
                    <a:pt x="11232" y="8307"/>
                  </a:cubicBezTo>
                  <a:lnTo>
                    <a:pt x="11200" y="8227"/>
                  </a:lnTo>
                  <a:close/>
                  <a:moveTo>
                    <a:pt x="10735" y="10366"/>
                  </a:moveTo>
                  <a:cubicBezTo>
                    <a:pt x="10740" y="10374"/>
                    <a:pt x="10747" y="10381"/>
                    <a:pt x="10754" y="10389"/>
                  </a:cubicBezTo>
                  <a:cubicBezTo>
                    <a:pt x="10703" y="10762"/>
                    <a:pt x="10656" y="11135"/>
                    <a:pt x="10615" y="11509"/>
                  </a:cubicBezTo>
                  <a:cubicBezTo>
                    <a:pt x="10590" y="11733"/>
                    <a:pt x="10564" y="11958"/>
                    <a:pt x="10539" y="12185"/>
                  </a:cubicBezTo>
                  <a:lnTo>
                    <a:pt x="10532" y="12238"/>
                  </a:lnTo>
                  <a:lnTo>
                    <a:pt x="10615" y="12314"/>
                  </a:lnTo>
                  <a:lnTo>
                    <a:pt x="10514" y="12404"/>
                  </a:lnTo>
                  <a:lnTo>
                    <a:pt x="10508" y="12445"/>
                  </a:lnTo>
                  <a:cubicBezTo>
                    <a:pt x="10456" y="12912"/>
                    <a:pt x="10403" y="13381"/>
                    <a:pt x="10354" y="13855"/>
                  </a:cubicBezTo>
                  <a:lnTo>
                    <a:pt x="10354" y="13853"/>
                  </a:lnTo>
                  <a:lnTo>
                    <a:pt x="10320" y="14203"/>
                  </a:lnTo>
                  <a:cubicBezTo>
                    <a:pt x="10303" y="14380"/>
                    <a:pt x="10287" y="14551"/>
                    <a:pt x="10272" y="14717"/>
                  </a:cubicBezTo>
                  <a:cubicBezTo>
                    <a:pt x="10274" y="14697"/>
                    <a:pt x="10276" y="14676"/>
                    <a:pt x="10278" y="14655"/>
                  </a:cubicBezTo>
                  <a:lnTo>
                    <a:pt x="10304" y="14309"/>
                  </a:lnTo>
                  <a:cubicBezTo>
                    <a:pt x="10346" y="13828"/>
                    <a:pt x="10396" y="13317"/>
                    <a:pt x="10464" y="12701"/>
                  </a:cubicBezTo>
                  <a:lnTo>
                    <a:pt x="10495" y="12422"/>
                  </a:lnTo>
                  <a:lnTo>
                    <a:pt x="10622" y="11309"/>
                  </a:lnTo>
                  <a:cubicBezTo>
                    <a:pt x="10658" y="10997"/>
                    <a:pt x="10695" y="10682"/>
                    <a:pt x="10735" y="10366"/>
                  </a:cubicBezTo>
                  <a:close/>
                  <a:moveTo>
                    <a:pt x="12503" y="9266"/>
                  </a:moveTo>
                  <a:lnTo>
                    <a:pt x="12503" y="9266"/>
                  </a:lnTo>
                  <a:cubicBezTo>
                    <a:pt x="12734" y="9426"/>
                    <a:pt x="12963" y="9579"/>
                    <a:pt x="13177" y="9735"/>
                  </a:cubicBezTo>
                  <a:lnTo>
                    <a:pt x="13177" y="9734"/>
                  </a:lnTo>
                  <a:cubicBezTo>
                    <a:pt x="13925" y="10277"/>
                    <a:pt x="14666" y="10815"/>
                    <a:pt x="15366" y="11421"/>
                  </a:cubicBezTo>
                  <a:cubicBezTo>
                    <a:pt x="16552" y="12444"/>
                    <a:pt x="17550" y="13623"/>
                    <a:pt x="18586" y="14788"/>
                  </a:cubicBezTo>
                  <a:lnTo>
                    <a:pt x="12503" y="9266"/>
                  </a:lnTo>
                  <a:close/>
                  <a:moveTo>
                    <a:pt x="8809" y="11327"/>
                  </a:moveTo>
                  <a:lnTo>
                    <a:pt x="3180" y="15252"/>
                  </a:lnTo>
                  <a:cubicBezTo>
                    <a:pt x="4011" y="14363"/>
                    <a:pt x="4975" y="13613"/>
                    <a:pt x="5983" y="12930"/>
                  </a:cubicBezTo>
                  <a:cubicBezTo>
                    <a:pt x="6848" y="12346"/>
                    <a:pt x="7790" y="11671"/>
                    <a:pt x="8809" y="11327"/>
                  </a:cubicBezTo>
                  <a:close/>
                  <a:moveTo>
                    <a:pt x="10528" y="10128"/>
                  </a:moveTo>
                  <a:lnTo>
                    <a:pt x="9099" y="11126"/>
                  </a:lnTo>
                  <a:cubicBezTo>
                    <a:pt x="8068" y="11371"/>
                    <a:pt x="7086" y="12101"/>
                    <a:pt x="6247" y="12645"/>
                  </a:cubicBezTo>
                  <a:cubicBezTo>
                    <a:pt x="5047" y="13421"/>
                    <a:pt x="3907" y="14297"/>
                    <a:pt x="2983" y="15391"/>
                  </a:cubicBezTo>
                  <a:lnTo>
                    <a:pt x="2897" y="15450"/>
                  </a:lnTo>
                  <a:cubicBezTo>
                    <a:pt x="3636" y="14475"/>
                    <a:pt x="4383" y="13661"/>
                    <a:pt x="5186" y="12962"/>
                  </a:cubicBezTo>
                  <a:cubicBezTo>
                    <a:pt x="6621" y="11871"/>
                    <a:pt x="8240" y="11070"/>
                    <a:pt x="9939" y="10354"/>
                  </a:cubicBezTo>
                  <a:cubicBezTo>
                    <a:pt x="9945" y="10351"/>
                    <a:pt x="9943" y="10341"/>
                    <a:pt x="9937" y="10341"/>
                  </a:cubicBezTo>
                  <a:cubicBezTo>
                    <a:pt x="9936" y="10341"/>
                    <a:pt x="9936" y="10342"/>
                    <a:pt x="9935" y="10342"/>
                  </a:cubicBezTo>
                  <a:cubicBezTo>
                    <a:pt x="9061" y="10611"/>
                    <a:pt x="8216" y="10961"/>
                    <a:pt x="7408" y="11387"/>
                  </a:cubicBezTo>
                  <a:cubicBezTo>
                    <a:pt x="7570" y="11295"/>
                    <a:pt x="7734" y="11205"/>
                    <a:pt x="7902" y="11115"/>
                  </a:cubicBezTo>
                  <a:lnTo>
                    <a:pt x="8024" y="11051"/>
                  </a:lnTo>
                  <a:cubicBezTo>
                    <a:pt x="8788" y="10647"/>
                    <a:pt x="9649" y="10193"/>
                    <a:pt x="10528" y="10128"/>
                  </a:cubicBezTo>
                  <a:close/>
                  <a:moveTo>
                    <a:pt x="11188" y="10609"/>
                  </a:moveTo>
                  <a:lnTo>
                    <a:pt x="16813" y="15767"/>
                  </a:lnTo>
                  <a:cubicBezTo>
                    <a:pt x="16080" y="15212"/>
                    <a:pt x="15337" y="14668"/>
                    <a:pt x="14632" y="14083"/>
                  </a:cubicBezTo>
                  <a:cubicBezTo>
                    <a:pt x="13921" y="13493"/>
                    <a:pt x="13297" y="12829"/>
                    <a:pt x="12659" y="12164"/>
                  </a:cubicBezTo>
                  <a:cubicBezTo>
                    <a:pt x="12309" y="11798"/>
                    <a:pt x="11928" y="11462"/>
                    <a:pt x="11558" y="11121"/>
                  </a:cubicBezTo>
                  <a:cubicBezTo>
                    <a:pt x="11432" y="10951"/>
                    <a:pt x="11310" y="10781"/>
                    <a:pt x="11188" y="10609"/>
                  </a:cubicBezTo>
                  <a:close/>
                  <a:moveTo>
                    <a:pt x="11828" y="11478"/>
                  </a:moveTo>
                  <a:cubicBezTo>
                    <a:pt x="12094" y="11718"/>
                    <a:pt x="12361" y="11958"/>
                    <a:pt x="12609" y="12213"/>
                  </a:cubicBezTo>
                  <a:cubicBezTo>
                    <a:pt x="13250" y="12876"/>
                    <a:pt x="13872" y="13540"/>
                    <a:pt x="14581" y="14133"/>
                  </a:cubicBezTo>
                  <a:cubicBezTo>
                    <a:pt x="15609" y="14993"/>
                    <a:pt x="16681" y="15802"/>
                    <a:pt x="17744" y="16620"/>
                  </a:cubicBezTo>
                  <a:lnTo>
                    <a:pt x="18035" y="16886"/>
                  </a:lnTo>
                  <a:cubicBezTo>
                    <a:pt x="15444" y="15292"/>
                    <a:pt x="13431" y="13538"/>
                    <a:pt x="11828" y="11478"/>
                  </a:cubicBezTo>
                  <a:close/>
                  <a:moveTo>
                    <a:pt x="9287" y="12700"/>
                  </a:moveTo>
                  <a:lnTo>
                    <a:pt x="9287" y="12701"/>
                  </a:lnTo>
                  <a:cubicBezTo>
                    <a:pt x="8412" y="13513"/>
                    <a:pt x="7558" y="14355"/>
                    <a:pt x="6671" y="15153"/>
                  </a:cubicBezTo>
                  <a:cubicBezTo>
                    <a:pt x="6043" y="15720"/>
                    <a:pt x="5411" y="16299"/>
                    <a:pt x="4860" y="16943"/>
                  </a:cubicBezTo>
                  <a:cubicBezTo>
                    <a:pt x="5907" y="15196"/>
                    <a:pt x="7540" y="13353"/>
                    <a:pt x="9287" y="12700"/>
                  </a:cubicBezTo>
                  <a:close/>
                  <a:moveTo>
                    <a:pt x="9052" y="13709"/>
                  </a:moveTo>
                  <a:lnTo>
                    <a:pt x="5101" y="17229"/>
                  </a:lnTo>
                  <a:cubicBezTo>
                    <a:pt x="5577" y="16687"/>
                    <a:pt x="6067" y="16160"/>
                    <a:pt x="6611" y="15676"/>
                  </a:cubicBezTo>
                  <a:cubicBezTo>
                    <a:pt x="7386" y="14984"/>
                    <a:pt x="8176" y="14275"/>
                    <a:pt x="9052" y="13709"/>
                  </a:cubicBezTo>
                  <a:close/>
                  <a:moveTo>
                    <a:pt x="10859" y="12640"/>
                  </a:moveTo>
                  <a:cubicBezTo>
                    <a:pt x="12059" y="13777"/>
                    <a:pt x="13147" y="15027"/>
                    <a:pt x="14372" y="16140"/>
                  </a:cubicBezTo>
                  <a:cubicBezTo>
                    <a:pt x="15005" y="16715"/>
                    <a:pt x="15668" y="17255"/>
                    <a:pt x="16331" y="17795"/>
                  </a:cubicBezTo>
                  <a:cubicBezTo>
                    <a:pt x="14968" y="16855"/>
                    <a:pt x="13678" y="15942"/>
                    <a:pt x="12510" y="14656"/>
                  </a:cubicBezTo>
                  <a:lnTo>
                    <a:pt x="12510" y="14655"/>
                  </a:lnTo>
                  <a:cubicBezTo>
                    <a:pt x="12415" y="14551"/>
                    <a:pt x="12311" y="14440"/>
                    <a:pt x="12203" y="14325"/>
                  </a:cubicBezTo>
                  <a:cubicBezTo>
                    <a:pt x="11744" y="13835"/>
                    <a:pt x="11188" y="13238"/>
                    <a:pt x="10859" y="12640"/>
                  </a:cubicBezTo>
                  <a:close/>
                  <a:moveTo>
                    <a:pt x="10459" y="12454"/>
                  </a:moveTo>
                  <a:lnTo>
                    <a:pt x="9528" y="13284"/>
                  </a:lnTo>
                  <a:cubicBezTo>
                    <a:pt x="8516" y="13785"/>
                    <a:pt x="7680" y="14656"/>
                    <a:pt x="6818" y="15356"/>
                  </a:cubicBezTo>
                  <a:cubicBezTo>
                    <a:pt x="5947" y="16063"/>
                    <a:pt x="5177" y="16896"/>
                    <a:pt x="4480" y="17781"/>
                  </a:cubicBezTo>
                  <a:lnTo>
                    <a:pt x="4332" y="17913"/>
                  </a:lnTo>
                  <a:cubicBezTo>
                    <a:pt x="4388" y="17798"/>
                    <a:pt x="4448" y="17681"/>
                    <a:pt x="4511" y="17563"/>
                  </a:cubicBezTo>
                  <a:cubicBezTo>
                    <a:pt x="5954" y="15672"/>
                    <a:pt x="8010" y="14357"/>
                    <a:pt x="9600" y="12598"/>
                  </a:cubicBezTo>
                  <a:cubicBezTo>
                    <a:pt x="9860" y="12521"/>
                    <a:pt x="10128" y="12474"/>
                    <a:pt x="10399" y="12458"/>
                  </a:cubicBezTo>
                  <a:lnTo>
                    <a:pt x="10459" y="12454"/>
                  </a:lnTo>
                  <a:close/>
                  <a:moveTo>
                    <a:pt x="10762" y="12452"/>
                  </a:moveTo>
                  <a:lnTo>
                    <a:pt x="16744" y="18015"/>
                  </a:lnTo>
                  <a:cubicBezTo>
                    <a:pt x="15971" y="17373"/>
                    <a:pt x="15173" y="16756"/>
                    <a:pt x="14421" y="16090"/>
                  </a:cubicBezTo>
                  <a:cubicBezTo>
                    <a:pt x="13150" y="14961"/>
                    <a:pt x="12033" y="13672"/>
                    <a:pt x="10792" y="12512"/>
                  </a:cubicBezTo>
                  <a:cubicBezTo>
                    <a:pt x="10782" y="12492"/>
                    <a:pt x="10771" y="12472"/>
                    <a:pt x="10762" y="12452"/>
                  </a:cubicBezTo>
                  <a:close/>
                  <a:moveTo>
                    <a:pt x="11390" y="15347"/>
                  </a:moveTo>
                  <a:lnTo>
                    <a:pt x="15028" y="19286"/>
                  </a:lnTo>
                  <a:cubicBezTo>
                    <a:pt x="14668" y="18981"/>
                    <a:pt x="14305" y="18678"/>
                    <a:pt x="13958" y="18357"/>
                  </a:cubicBezTo>
                  <a:cubicBezTo>
                    <a:pt x="13003" y="17469"/>
                    <a:pt x="12166" y="16414"/>
                    <a:pt x="11390" y="15347"/>
                  </a:cubicBezTo>
                  <a:close/>
                  <a:moveTo>
                    <a:pt x="11415" y="18227"/>
                  </a:moveTo>
                  <a:lnTo>
                    <a:pt x="12777" y="20004"/>
                  </a:lnTo>
                  <a:cubicBezTo>
                    <a:pt x="12591" y="19800"/>
                    <a:pt x="12407" y="19593"/>
                    <a:pt x="12230" y="19382"/>
                  </a:cubicBezTo>
                  <a:cubicBezTo>
                    <a:pt x="11926" y="19021"/>
                    <a:pt x="11672" y="18623"/>
                    <a:pt x="11415" y="18227"/>
                  </a:cubicBezTo>
                  <a:close/>
                  <a:moveTo>
                    <a:pt x="10883" y="14797"/>
                  </a:moveTo>
                  <a:lnTo>
                    <a:pt x="10980" y="14903"/>
                  </a:lnTo>
                  <a:cubicBezTo>
                    <a:pt x="11716" y="16027"/>
                    <a:pt x="12663" y="17044"/>
                    <a:pt x="13559" y="18027"/>
                  </a:cubicBezTo>
                  <a:cubicBezTo>
                    <a:pt x="14188" y="18715"/>
                    <a:pt x="14924" y="19297"/>
                    <a:pt x="15613" y="19921"/>
                  </a:cubicBezTo>
                  <a:lnTo>
                    <a:pt x="15979" y="20317"/>
                  </a:lnTo>
                  <a:cubicBezTo>
                    <a:pt x="14114" y="18846"/>
                    <a:pt x="12286" y="17126"/>
                    <a:pt x="10883" y="14797"/>
                  </a:cubicBezTo>
                  <a:close/>
                  <a:moveTo>
                    <a:pt x="10371" y="16866"/>
                  </a:moveTo>
                  <a:lnTo>
                    <a:pt x="10402" y="16906"/>
                  </a:lnTo>
                  <a:cubicBezTo>
                    <a:pt x="10423" y="16940"/>
                    <a:pt x="10444" y="16975"/>
                    <a:pt x="10467" y="17008"/>
                  </a:cubicBezTo>
                  <a:cubicBezTo>
                    <a:pt x="10458" y="17015"/>
                    <a:pt x="10451" y="17027"/>
                    <a:pt x="10462" y="17038"/>
                  </a:cubicBezTo>
                  <a:cubicBezTo>
                    <a:pt x="11040" y="17755"/>
                    <a:pt x="11494" y="18563"/>
                    <a:pt x="12071" y="19278"/>
                  </a:cubicBezTo>
                  <a:cubicBezTo>
                    <a:pt x="12401" y="19686"/>
                    <a:pt x="12762" y="20066"/>
                    <a:pt x="13118" y="20450"/>
                  </a:cubicBezTo>
                  <a:lnTo>
                    <a:pt x="13814" y="21359"/>
                  </a:lnTo>
                  <a:cubicBezTo>
                    <a:pt x="12498" y="20049"/>
                    <a:pt x="11034" y="18494"/>
                    <a:pt x="10371" y="16866"/>
                  </a:cubicBezTo>
                  <a:close/>
                  <a:moveTo>
                    <a:pt x="10175" y="14425"/>
                  </a:moveTo>
                  <a:lnTo>
                    <a:pt x="9696" y="15239"/>
                  </a:lnTo>
                  <a:cubicBezTo>
                    <a:pt x="9684" y="15255"/>
                    <a:pt x="9673" y="15269"/>
                    <a:pt x="9663" y="15287"/>
                  </a:cubicBezTo>
                  <a:cubicBezTo>
                    <a:pt x="9648" y="15308"/>
                    <a:pt x="9637" y="15335"/>
                    <a:pt x="9624" y="15358"/>
                  </a:cubicBezTo>
                  <a:lnTo>
                    <a:pt x="6015" y="21479"/>
                  </a:lnTo>
                  <a:cubicBezTo>
                    <a:pt x="6134" y="21219"/>
                    <a:pt x="6254" y="20959"/>
                    <a:pt x="6374" y="20699"/>
                  </a:cubicBezTo>
                  <a:cubicBezTo>
                    <a:pt x="6725" y="19940"/>
                    <a:pt x="7029" y="19162"/>
                    <a:pt x="7398" y="18410"/>
                  </a:cubicBezTo>
                  <a:cubicBezTo>
                    <a:pt x="7774" y="17643"/>
                    <a:pt x="8140" y="16871"/>
                    <a:pt x="8565" y="16131"/>
                  </a:cubicBezTo>
                  <a:cubicBezTo>
                    <a:pt x="8832" y="15667"/>
                    <a:pt x="9139" y="15228"/>
                    <a:pt x="9451" y="14795"/>
                  </a:cubicBezTo>
                  <a:cubicBezTo>
                    <a:pt x="9680" y="14649"/>
                    <a:pt x="9923" y="14525"/>
                    <a:pt x="10175" y="14425"/>
                  </a:cubicBezTo>
                  <a:close/>
                  <a:moveTo>
                    <a:pt x="11587" y="18275"/>
                  </a:moveTo>
                  <a:lnTo>
                    <a:pt x="11587" y="18275"/>
                  </a:lnTo>
                  <a:cubicBezTo>
                    <a:pt x="11932" y="18610"/>
                    <a:pt x="12282" y="18937"/>
                    <a:pt x="12575" y="19278"/>
                  </a:cubicBezTo>
                  <a:cubicBezTo>
                    <a:pt x="13163" y="19961"/>
                    <a:pt x="13589" y="20764"/>
                    <a:pt x="14073" y="21519"/>
                  </a:cubicBezTo>
                  <a:lnTo>
                    <a:pt x="11587" y="18275"/>
                  </a:lnTo>
                  <a:close/>
                  <a:moveTo>
                    <a:pt x="9376" y="15992"/>
                  </a:moveTo>
                  <a:lnTo>
                    <a:pt x="9376" y="15992"/>
                  </a:lnTo>
                  <a:cubicBezTo>
                    <a:pt x="9344" y="16102"/>
                    <a:pt x="9315" y="16212"/>
                    <a:pt x="9285" y="16315"/>
                  </a:cubicBezTo>
                  <a:cubicBezTo>
                    <a:pt x="9040" y="17183"/>
                    <a:pt x="8632" y="17967"/>
                    <a:pt x="8169" y="18738"/>
                  </a:cubicBezTo>
                  <a:cubicBezTo>
                    <a:pt x="7736" y="19461"/>
                    <a:pt x="7253" y="20153"/>
                    <a:pt x="6743" y="20824"/>
                  </a:cubicBezTo>
                  <a:cubicBezTo>
                    <a:pt x="6493" y="21152"/>
                    <a:pt x="6207" y="21477"/>
                    <a:pt x="5943" y="21815"/>
                  </a:cubicBezTo>
                  <a:lnTo>
                    <a:pt x="9376" y="15992"/>
                  </a:lnTo>
                  <a:close/>
                  <a:moveTo>
                    <a:pt x="10772" y="19573"/>
                  </a:moveTo>
                  <a:lnTo>
                    <a:pt x="12691" y="22219"/>
                  </a:lnTo>
                  <a:cubicBezTo>
                    <a:pt x="11963" y="21385"/>
                    <a:pt x="11287" y="20552"/>
                    <a:pt x="10772" y="19573"/>
                  </a:cubicBezTo>
                  <a:close/>
                  <a:moveTo>
                    <a:pt x="9216" y="14951"/>
                  </a:moveTo>
                  <a:cubicBezTo>
                    <a:pt x="8491" y="16032"/>
                    <a:pt x="7908" y="17198"/>
                    <a:pt x="7326" y="18369"/>
                  </a:cubicBezTo>
                  <a:cubicBezTo>
                    <a:pt x="6926" y="19176"/>
                    <a:pt x="6599" y="20012"/>
                    <a:pt x="6223" y="20829"/>
                  </a:cubicBezTo>
                  <a:cubicBezTo>
                    <a:pt x="6047" y="21212"/>
                    <a:pt x="5875" y="21593"/>
                    <a:pt x="5721" y="21983"/>
                  </a:cubicBezTo>
                  <a:lnTo>
                    <a:pt x="5465" y="22416"/>
                  </a:lnTo>
                  <a:cubicBezTo>
                    <a:pt x="5781" y="20040"/>
                    <a:pt x="6981" y="16530"/>
                    <a:pt x="9216" y="14951"/>
                  </a:cubicBezTo>
                  <a:close/>
                  <a:moveTo>
                    <a:pt x="11134" y="22519"/>
                  </a:moveTo>
                  <a:lnTo>
                    <a:pt x="11134" y="22519"/>
                  </a:lnTo>
                  <a:cubicBezTo>
                    <a:pt x="11168" y="22626"/>
                    <a:pt x="11202" y="22732"/>
                    <a:pt x="11231" y="22839"/>
                  </a:cubicBezTo>
                  <a:lnTo>
                    <a:pt x="11232" y="22838"/>
                  </a:lnTo>
                  <a:cubicBezTo>
                    <a:pt x="11399" y="23419"/>
                    <a:pt x="11519" y="23990"/>
                    <a:pt x="11619" y="24567"/>
                  </a:cubicBezTo>
                  <a:lnTo>
                    <a:pt x="11134" y="22519"/>
                  </a:lnTo>
                  <a:close/>
                  <a:moveTo>
                    <a:pt x="10057" y="19577"/>
                  </a:moveTo>
                  <a:lnTo>
                    <a:pt x="9828" y="25414"/>
                  </a:lnTo>
                  <a:cubicBezTo>
                    <a:pt x="9728" y="24603"/>
                    <a:pt x="9580" y="23795"/>
                    <a:pt x="9551" y="22983"/>
                  </a:cubicBezTo>
                  <a:cubicBezTo>
                    <a:pt x="9536" y="22542"/>
                    <a:pt x="9545" y="22100"/>
                    <a:pt x="9579" y="21660"/>
                  </a:cubicBezTo>
                  <a:cubicBezTo>
                    <a:pt x="9675" y="20953"/>
                    <a:pt x="9835" y="20256"/>
                    <a:pt x="10057" y="19577"/>
                  </a:cubicBezTo>
                  <a:close/>
                  <a:moveTo>
                    <a:pt x="9472" y="23043"/>
                  </a:moveTo>
                  <a:cubicBezTo>
                    <a:pt x="9493" y="24086"/>
                    <a:pt x="9664" y="25125"/>
                    <a:pt x="9779" y="26165"/>
                  </a:cubicBezTo>
                  <a:cubicBezTo>
                    <a:pt x="9551" y="25102"/>
                    <a:pt x="9448" y="24062"/>
                    <a:pt x="9471" y="23044"/>
                  </a:cubicBezTo>
                  <a:lnTo>
                    <a:pt x="9472" y="23043"/>
                  </a:lnTo>
                  <a:close/>
                  <a:moveTo>
                    <a:pt x="9931" y="19626"/>
                  </a:moveTo>
                  <a:lnTo>
                    <a:pt x="9931" y="19626"/>
                  </a:lnTo>
                  <a:cubicBezTo>
                    <a:pt x="9229" y="21820"/>
                    <a:pt x="9203" y="24079"/>
                    <a:pt x="9704" y="26328"/>
                  </a:cubicBezTo>
                  <a:cubicBezTo>
                    <a:pt x="9400" y="25231"/>
                    <a:pt x="9271" y="24111"/>
                    <a:pt x="9279" y="22964"/>
                  </a:cubicBezTo>
                  <a:lnTo>
                    <a:pt x="9279" y="22963"/>
                  </a:lnTo>
                  <a:cubicBezTo>
                    <a:pt x="9281" y="22250"/>
                    <a:pt x="9357" y="21537"/>
                    <a:pt x="9504" y="20839"/>
                  </a:cubicBezTo>
                  <a:cubicBezTo>
                    <a:pt x="9595" y="20408"/>
                    <a:pt x="9752" y="20014"/>
                    <a:pt x="9931" y="19626"/>
                  </a:cubicBezTo>
                  <a:close/>
                  <a:moveTo>
                    <a:pt x="13823" y="0"/>
                  </a:moveTo>
                  <a:cubicBezTo>
                    <a:pt x="13807" y="0"/>
                    <a:pt x="13791" y="8"/>
                    <a:pt x="13780" y="25"/>
                  </a:cubicBezTo>
                  <a:cubicBezTo>
                    <a:pt x="12979" y="1251"/>
                    <a:pt x="12385" y="2586"/>
                    <a:pt x="11930" y="3978"/>
                  </a:cubicBezTo>
                  <a:cubicBezTo>
                    <a:pt x="11803" y="3953"/>
                    <a:pt x="11676" y="3935"/>
                    <a:pt x="11548" y="3921"/>
                  </a:cubicBezTo>
                  <a:cubicBezTo>
                    <a:pt x="10859" y="3738"/>
                    <a:pt x="10188" y="3578"/>
                    <a:pt x="9467" y="3578"/>
                  </a:cubicBezTo>
                  <a:cubicBezTo>
                    <a:pt x="9384" y="3578"/>
                    <a:pt x="9301" y="3580"/>
                    <a:pt x="9217" y="3585"/>
                  </a:cubicBezTo>
                  <a:cubicBezTo>
                    <a:pt x="8250" y="3637"/>
                    <a:pt x="7264" y="3985"/>
                    <a:pt x="6363" y="4314"/>
                  </a:cubicBezTo>
                  <a:cubicBezTo>
                    <a:pt x="5485" y="4635"/>
                    <a:pt x="4584" y="4967"/>
                    <a:pt x="3754" y="5398"/>
                  </a:cubicBezTo>
                  <a:cubicBezTo>
                    <a:pt x="3071" y="5752"/>
                    <a:pt x="2473" y="6229"/>
                    <a:pt x="1916" y="6749"/>
                  </a:cubicBezTo>
                  <a:cubicBezTo>
                    <a:pt x="1281" y="7236"/>
                    <a:pt x="721" y="7813"/>
                    <a:pt x="277" y="8507"/>
                  </a:cubicBezTo>
                  <a:lnTo>
                    <a:pt x="11880" y="4134"/>
                  </a:lnTo>
                  <a:lnTo>
                    <a:pt x="11880" y="4134"/>
                  </a:lnTo>
                  <a:cubicBezTo>
                    <a:pt x="11684" y="4747"/>
                    <a:pt x="11515" y="5373"/>
                    <a:pt x="11368" y="6004"/>
                  </a:cubicBezTo>
                  <a:cubicBezTo>
                    <a:pt x="10351" y="6064"/>
                    <a:pt x="8803" y="6397"/>
                    <a:pt x="7672" y="6769"/>
                  </a:cubicBezTo>
                  <a:cubicBezTo>
                    <a:pt x="4895" y="7681"/>
                    <a:pt x="1767" y="8786"/>
                    <a:pt x="1" y="11250"/>
                  </a:cubicBezTo>
                  <a:lnTo>
                    <a:pt x="11342" y="6116"/>
                  </a:lnTo>
                  <a:lnTo>
                    <a:pt x="11342" y="6116"/>
                  </a:lnTo>
                  <a:cubicBezTo>
                    <a:pt x="11188" y="6780"/>
                    <a:pt x="11059" y="7451"/>
                    <a:pt x="10947" y="8123"/>
                  </a:cubicBezTo>
                  <a:cubicBezTo>
                    <a:pt x="10804" y="8098"/>
                    <a:pt x="10658" y="8087"/>
                    <a:pt x="10511" y="8087"/>
                  </a:cubicBezTo>
                  <a:cubicBezTo>
                    <a:pt x="9504" y="8087"/>
                    <a:pt x="8427" y="8609"/>
                    <a:pt x="7557" y="8962"/>
                  </a:cubicBezTo>
                  <a:cubicBezTo>
                    <a:pt x="6410" y="9426"/>
                    <a:pt x="5286" y="9932"/>
                    <a:pt x="4282" y="10666"/>
                  </a:cubicBezTo>
                  <a:cubicBezTo>
                    <a:pt x="3422" y="11291"/>
                    <a:pt x="2769" y="12193"/>
                    <a:pt x="1875" y="12758"/>
                  </a:cubicBezTo>
                  <a:lnTo>
                    <a:pt x="10932" y="8207"/>
                  </a:lnTo>
                  <a:lnTo>
                    <a:pt x="10932" y="8207"/>
                  </a:lnTo>
                  <a:cubicBezTo>
                    <a:pt x="10835" y="8802"/>
                    <a:pt x="10750" y="9396"/>
                    <a:pt x="10671" y="9988"/>
                  </a:cubicBezTo>
                  <a:lnTo>
                    <a:pt x="10603" y="9926"/>
                  </a:lnTo>
                  <a:lnTo>
                    <a:pt x="10603" y="9926"/>
                  </a:lnTo>
                  <a:cubicBezTo>
                    <a:pt x="10622" y="9955"/>
                    <a:pt x="10643" y="9984"/>
                    <a:pt x="10662" y="10015"/>
                  </a:cubicBezTo>
                  <a:cubicBezTo>
                    <a:pt x="9665" y="10040"/>
                    <a:pt x="8709" y="10569"/>
                    <a:pt x="7852" y="11021"/>
                  </a:cubicBezTo>
                  <a:cubicBezTo>
                    <a:pt x="5530" y="12242"/>
                    <a:pt x="3944" y="13788"/>
                    <a:pt x="2423" y="15912"/>
                  </a:cubicBezTo>
                  <a:lnTo>
                    <a:pt x="10647" y="10178"/>
                  </a:lnTo>
                  <a:lnTo>
                    <a:pt x="10647" y="10178"/>
                  </a:lnTo>
                  <a:cubicBezTo>
                    <a:pt x="10600" y="10553"/>
                    <a:pt x="10555" y="10927"/>
                    <a:pt x="10514" y="11298"/>
                  </a:cubicBezTo>
                  <a:cubicBezTo>
                    <a:pt x="10474" y="11647"/>
                    <a:pt x="10434" y="11998"/>
                    <a:pt x="10394" y="12350"/>
                  </a:cubicBezTo>
                  <a:cubicBezTo>
                    <a:pt x="7580" y="12502"/>
                    <a:pt x="4964" y="16126"/>
                    <a:pt x="4023" y="18334"/>
                  </a:cubicBezTo>
                  <a:lnTo>
                    <a:pt x="10356" y="12690"/>
                  </a:lnTo>
                  <a:lnTo>
                    <a:pt x="10356" y="12690"/>
                  </a:lnTo>
                  <a:cubicBezTo>
                    <a:pt x="10298" y="13225"/>
                    <a:pt x="10243" y="13763"/>
                    <a:pt x="10196" y="14301"/>
                  </a:cubicBezTo>
                  <a:cubicBezTo>
                    <a:pt x="7192" y="15448"/>
                    <a:pt x="5589" y="19946"/>
                    <a:pt x="5313" y="22800"/>
                  </a:cubicBezTo>
                  <a:lnTo>
                    <a:pt x="5309" y="22808"/>
                  </a:lnTo>
                  <a:cubicBezTo>
                    <a:pt x="5302" y="22822"/>
                    <a:pt x="5302" y="22836"/>
                    <a:pt x="5309" y="22848"/>
                  </a:cubicBezTo>
                  <a:cubicBezTo>
                    <a:pt x="5306" y="22867"/>
                    <a:pt x="5305" y="22886"/>
                    <a:pt x="5302" y="22904"/>
                  </a:cubicBezTo>
                  <a:lnTo>
                    <a:pt x="5325" y="22868"/>
                  </a:lnTo>
                  <a:cubicBezTo>
                    <a:pt x="5332" y="22876"/>
                    <a:pt x="5342" y="22879"/>
                    <a:pt x="5352" y="22879"/>
                  </a:cubicBezTo>
                  <a:cubicBezTo>
                    <a:pt x="5367" y="22879"/>
                    <a:pt x="5382" y="22871"/>
                    <a:pt x="5390" y="22856"/>
                  </a:cubicBezTo>
                  <a:cubicBezTo>
                    <a:pt x="6269" y="21447"/>
                    <a:pt x="7386" y="20212"/>
                    <a:pt x="8254" y="18789"/>
                  </a:cubicBezTo>
                  <a:cubicBezTo>
                    <a:pt x="8660" y="18126"/>
                    <a:pt x="9016" y="17433"/>
                    <a:pt x="9259" y="16695"/>
                  </a:cubicBezTo>
                  <a:cubicBezTo>
                    <a:pt x="9405" y="16250"/>
                    <a:pt x="9532" y="15798"/>
                    <a:pt x="9740" y="15376"/>
                  </a:cubicBezTo>
                  <a:lnTo>
                    <a:pt x="9911" y="15087"/>
                  </a:lnTo>
                  <a:cubicBezTo>
                    <a:pt x="10003" y="14951"/>
                    <a:pt x="10096" y="14817"/>
                    <a:pt x="10168" y="14669"/>
                  </a:cubicBezTo>
                  <a:lnTo>
                    <a:pt x="10168" y="14669"/>
                  </a:lnTo>
                  <a:cubicBezTo>
                    <a:pt x="10127" y="15217"/>
                    <a:pt x="10095" y="15766"/>
                    <a:pt x="10083" y="16314"/>
                  </a:cubicBezTo>
                  <a:lnTo>
                    <a:pt x="10056" y="16279"/>
                  </a:lnTo>
                  <a:lnTo>
                    <a:pt x="10056" y="16279"/>
                  </a:lnTo>
                  <a:cubicBezTo>
                    <a:pt x="10063" y="16307"/>
                    <a:pt x="10072" y="16336"/>
                    <a:pt x="10081" y="16366"/>
                  </a:cubicBezTo>
                  <a:cubicBezTo>
                    <a:pt x="10063" y="17211"/>
                    <a:pt x="10088" y="18055"/>
                    <a:pt x="10177" y="18889"/>
                  </a:cubicBezTo>
                  <a:cubicBezTo>
                    <a:pt x="10175" y="18892"/>
                    <a:pt x="10171" y="18892"/>
                    <a:pt x="10169" y="18896"/>
                  </a:cubicBezTo>
                  <a:cubicBezTo>
                    <a:pt x="9508" y="20148"/>
                    <a:pt x="9219" y="21371"/>
                    <a:pt x="9177" y="22790"/>
                  </a:cubicBezTo>
                  <a:cubicBezTo>
                    <a:pt x="9136" y="24178"/>
                    <a:pt x="9273" y="25654"/>
                    <a:pt x="9828" y="26940"/>
                  </a:cubicBezTo>
                  <a:cubicBezTo>
                    <a:pt x="9831" y="26948"/>
                    <a:pt x="9839" y="26953"/>
                    <a:pt x="9848" y="26953"/>
                  </a:cubicBezTo>
                  <a:cubicBezTo>
                    <a:pt x="9851" y="26953"/>
                    <a:pt x="9853" y="26953"/>
                    <a:pt x="9856" y="26952"/>
                  </a:cubicBezTo>
                  <a:cubicBezTo>
                    <a:pt x="9863" y="26974"/>
                    <a:pt x="9867" y="26996"/>
                    <a:pt x="9873" y="27017"/>
                  </a:cubicBezTo>
                  <a:lnTo>
                    <a:pt x="9876" y="26942"/>
                  </a:lnTo>
                  <a:cubicBezTo>
                    <a:pt x="9883" y="26936"/>
                    <a:pt x="9885" y="26925"/>
                    <a:pt x="9883" y="26916"/>
                  </a:cubicBezTo>
                  <a:cubicBezTo>
                    <a:pt x="9881" y="26910"/>
                    <a:pt x="9879" y="26904"/>
                    <a:pt x="9877" y="26898"/>
                  </a:cubicBezTo>
                  <a:lnTo>
                    <a:pt x="10184" y="19096"/>
                  </a:lnTo>
                  <a:cubicBezTo>
                    <a:pt x="10189" y="19086"/>
                    <a:pt x="10193" y="19076"/>
                    <a:pt x="10199" y="19066"/>
                  </a:cubicBezTo>
                  <a:cubicBezTo>
                    <a:pt x="10322" y="20100"/>
                    <a:pt x="10548" y="21116"/>
                    <a:pt x="10924" y="22101"/>
                  </a:cubicBezTo>
                  <a:lnTo>
                    <a:pt x="12113" y="27109"/>
                  </a:lnTo>
                  <a:cubicBezTo>
                    <a:pt x="11883" y="25652"/>
                    <a:pt x="11747" y="24242"/>
                    <a:pt x="11336" y="22810"/>
                  </a:cubicBezTo>
                  <a:cubicBezTo>
                    <a:pt x="11156" y="22180"/>
                    <a:pt x="10880" y="21552"/>
                    <a:pt x="10668" y="20917"/>
                  </a:cubicBezTo>
                  <a:cubicBezTo>
                    <a:pt x="10500" y="20245"/>
                    <a:pt x="10386" y="19561"/>
                    <a:pt x="10326" y="18872"/>
                  </a:cubicBezTo>
                  <a:lnTo>
                    <a:pt x="10326" y="18872"/>
                  </a:lnTo>
                  <a:cubicBezTo>
                    <a:pt x="11184" y="20981"/>
                    <a:pt x="12799" y="22407"/>
                    <a:pt x="14214" y="24139"/>
                  </a:cubicBezTo>
                  <a:lnTo>
                    <a:pt x="10318" y="18763"/>
                  </a:lnTo>
                  <a:cubicBezTo>
                    <a:pt x="10267" y="18138"/>
                    <a:pt x="10248" y="17509"/>
                    <a:pt x="10260" y="16880"/>
                  </a:cubicBezTo>
                  <a:lnTo>
                    <a:pt x="10260" y="16880"/>
                  </a:lnTo>
                  <a:cubicBezTo>
                    <a:pt x="11090" y="18945"/>
                    <a:pt x="13162" y="20860"/>
                    <a:pt x="14680" y="22367"/>
                  </a:cubicBezTo>
                  <a:cubicBezTo>
                    <a:pt x="14729" y="22426"/>
                    <a:pt x="14774" y="22487"/>
                    <a:pt x="14826" y="22546"/>
                  </a:cubicBezTo>
                  <a:cubicBezTo>
                    <a:pt x="14831" y="22551"/>
                    <a:pt x="14836" y="22553"/>
                    <a:pt x="14841" y="22553"/>
                  </a:cubicBezTo>
                  <a:cubicBezTo>
                    <a:pt x="14859" y="22553"/>
                    <a:pt x="14875" y="22528"/>
                    <a:pt x="14860" y="22510"/>
                  </a:cubicBezTo>
                  <a:cubicBezTo>
                    <a:pt x="14062" y="21536"/>
                    <a:pt x="13551" y="20341"/>
                    <a:pt x="12769" y="19346"/>
                  </a:cubicBezTo>
                  <a:cubicBezTo>
                    <a:pt x="12107" y="18502"/>
                    <a:pt x="11319" y="17689"/>
                    <a:pt x="10552" y="16924"/>
                  </a:cubicBezTo>
                  <a:lnTo>
                    <a:pt x="10268" y="16555"/>
                  </a:lnTo>
                  <a:cubicBezTo>
                    <a:pt x="10292" y="15775"/>
                    <a:pt x="10352" y="14992"/>
                    <a:pt x="10427" y="14216"/>
                  </a:cubicBezTo>
                  <a:cubicBezTo>
                    <a:pt x="12017" y="17145"/>
                    <a:pt x="14253" y="19180"/>
                    <a:pt x="16911" y="21168"/>
                  </a:cubicBezTo>
                  <a:lnTo>
                    <a:pt x="10434" y="14151"/>
                  </a:lnTo>
                  <a:cubicBezTo>
                    <a:pt x="10490" y="13582"/>
                    <a:pt x="10554" y="13017"/>
                    <a:pt x="10618" y="12458"/>
                  </a:cubicBezTo>
                  <a:lnTo>
                    <a:pt x="10639" y="12440"/>
                  </a:lnTo>
                  <a:cubicBezTo>
                    <a:pt x="11006" y="13276"/>
                    <a:pt x="11874" y="14115"/>
                    <a:pt x="12431" y="14728"/>
                  </a:cubicBezTo>
                  <a:cubicBezTo>
                    <a:pt x="14198" y="16672"/>
                    <a:pt x="16276" y="17798"/>
                    <a:pt x="18327" y="19340"/>
                  </a:cubicBezTo>
                  <a:lnTo>
                    <a:pt x="10647" y="12197"/>
                  </a:lnTo>
                  <a:cubicBezTo>
                    <a:pt x="10672" y="11972"/>
                    <a:pt x="10698" y="11746"/>
                    <a:pt x="10723" y="11522"/>
                  </a:cubicBezTo>
                  <a:cubicBezTo>
                    <a:pt x="10767" y="11123"/>
                    <a:pt x="10816" y="10726"/>
                    <a:pt x="10868" y="10329"/>
                  </a:cubicBezTo>
                  <a:cubicBezTo>
                    <a:pt x="12918" y="13406"/>
                    <a:pt x="15641" y="15656"/>
                    <a:pt x="18875" y="17511"/>
                  </a:cubicBezTo>
                  <a:lnTo>
                    <a:pt x="10888" y="10186"/>
                  </a:lnTo>
                  <a:cubicBezTo>
                    <a:pt x="10968" y="9595"/>
                    <a:pt x="11060" y="9007"/>
                    <a:pt x="11163" y="8421"/>
                  </a:cubicBezTo>
                  <a:cubicBezTo>
                    <a:pt x="11476" y="9195"/>
                    <a:pt x="12150" y="9906"/>
                    <a:pt x="12673" y="10483"/>
                  </a:cubicBezTo>
                  <a:cubicBezTo>
                    <a:pt x="14404" y="12397"/>
                    <a:pt x="16640" y="14025"/>
                    <a:pt x="18967" y="15135"/>
                  </a:cubicBezTo>
                  <a:lnTo>
                    <a:pt x="18831" y="15011"/>
                  </a:lnTo>
                  <a:cubicBezTo>
                    <a:pt x="18843" y="15001"/>
                    <a:pt x="18847" y="14984"/>
                    <a:pt x="18838" y="14972"/>
                  </a:cubicBezTo>
                  <a:cubicBezTo>
                    <a:pt x="17896" y="13618"/>
                    <a:pt x="16688" y="12420"/>
                    <a:pt x="15452" y="11337"/>
                  </a:cubicBezTo>
                  <a:cubicBezTo>
                    <a:pt x="14846" y="10809"/>
                    <a:pt x="14213" y="10315"/>
                    <a:pt x="13554" y="9858"/>
                  </a:cubicBezTo>
                  <a:cubicBezTo>
                    <a:pt x="13174" y="9594"/>
                    <a:pt x="12799" y="9323"/>
                    <a:pt x="12431" y="9043"/>
                  </a:cubicBezTo>
                  <a:cubicBezTo>
                    <a:pt x="12133" y="8818"/>
                    <a:pt x="11839" y="8555"/>
                    <a:pt x="11512" y="8364"/>
                  </a:cubicBezTo>
                  <a:lnTo>
                    <a:pt x="11222" y="8101"/>
                  </a:lnTo>
                  <a:cubicBezTo>
                    <a:pt x="11336" y="7485"/>
                    <a:pt x="11466" y="6872"/>
                    <a:pt x="11611" y="6262"/>
                  </a:cubicBezTo>
                  <a:cubicBezTo>
                    <a:pt x="12258" y="6924"/>
                    <a:pt x="12771" y="7869"/>
                    <a:pt x="13443" y="8542"/>
                  </a:cubicBezTo>
                  <a:cubicBezTo>
                    <a:pt x="15062" y="10162"/>
                    <a:pt x="17048" y="11058"/>
                    <a:pt x="19059" y="12073"/>
                  </a:cubicBezTo>
                  <a:lnTo>
                    <a:pt x="11618" y="6236"/>
                  </a:lnTo>
                  <a:cubicBezTo>
                    <a:pt x="11788" y="5525"/>
                    <a:pt x="11983" y="4822"/>
                    <a:pt x="12203" y="4126"/>
                  </a:cubicBezTo>
                  <a:cubicBezTo>
                    <a:pt x="12390" y="4722"/>
                    <a:pt x="12687" y="5285"/>
                    <a:pt x="13061" y="5813"/>
                  </a:cubicBezTo>
                  <a:cubicBezTo>
                    <a:pt x="13706" y="6967"/>
                    <a:pt x="14529" y="8049"/>
                    <a:pt x="15573" y="8835"/>
                  </a:cubicBezTo>
                  <a:cubicBezTo>
                    <a:pt x="17053" y="9948"/>
                    <a:pt x="18880" y="10579"/>
                    <a:pt x="20621" y="11173"/>
                  </a:cubicBezTo>
                  <a:cubicBezTo>
                    <a:pt x="20623" y="11173"/>
                    <a:pt x="20626" y="11171"/>
                    <a:pt x="20627" y="11169"/>
                  </a:cubicBezTo>
                  <a:cubicBezTo>
                    <a:pt x="20684" y="11195"/>
                    <a:pt x="20740" y="11223"/>
                    <a:pt x="20796" y="11250"/>
                  </a:cubicBezTo>
                  <a:lnTo>
                    <a:pt x="12230" y="4045"/>
                  </a:lnTo>
                  <a:cubicBezTo>
                    <a:pt x="12666" y="2688"/>
                    <a:pt x="13202" y="1363"/>
                    <a:pt x="13874" y="81"/>
                  </a:cubicBezTo>
                  <a:cubicBezTo>
                    <a:pt x="13896" y="39"/>
                    <a:pt x="13859" y="0"/>
                    <a:pt x="13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5237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905;p62"/>
          <p:cNvGrpSpPr/>
          <p:nvPr/>
        </p:nvGrpSpPr>
        <p:grpSpPr>
          <a:xfrm rot="13670470">
            <a:off x="6872650" y="-1015707"/>
            <a:ext cx="1920542" cy="2631412"/>
            <a:chOff x="1658725" y="3747700"/>
            <a:chExt cx="366225" cy="376200"/>
          </a:xfrm>
        </p:grpSpPr>
        <p:sp>
          <p:nvSpPr>
            <p:cNvPr id="33" name="Google Shape;2906;p62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907;p62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908;p62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909;p62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910;p62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911;p62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912;p62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913;p62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914;p62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915;p62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916;p62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917;p62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918;p62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919;p62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920;p62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921;p62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922;p62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923;p62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924;p62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925;p62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926;p62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927;p62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928;p62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929;p62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930;p62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931;p62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932;p62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933;p62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934;p62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935;p62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936;p62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937;p62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938;p62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939;p62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940;p62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941;p62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942;p62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943;p62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944;p62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945;p62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946;p62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947;p62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948;p62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949;p62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950;p62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951;p62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952;p62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953;p62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954;p62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955;p62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956;p62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957;p62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958;p62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959;p62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60;p62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61;p62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62;p62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63;p62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64;p62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65;p62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66;p62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67;p62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68;p62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69;p62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970;p62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971;p62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972;p62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973;p62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974;p62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975;p62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976;p62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977;p62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978;p62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979;p62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2980;p62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981;p62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982;p62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983;p62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984;p62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985;p62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2986;p62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2987;p62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988;p62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2989;p62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2990;p62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991;p62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2992;p62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2993;p62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2994;p62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2995;p62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996;p62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2997;p62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2998;p62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999;p62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000;p62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001;p62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002;p62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003;p62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004;p62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91" y="249382"/>
            <a:ext cx="2416981" cy="14270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39" y="1461880"/>
            <a:ext cx="1994567" cy="17404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8" y="3150997"/>
            <a:ext cx="1728700" cy="1728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16" y="44989"/>
            <a:ext cx="1711125" cy="1711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2" y="1758017"/>
            <a:ext cx="2460140" cy="15375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77" y="3295605"/>
            <a:ext cx="1803810" cy="1677715"/>
          </a:xfrm>
          <a:prstGeom prst="rect">
            <a:avLst/>
          </a:prstGeom>
        </p:spPr>
      </p:pic>
      <p:sp>
        <p:nvSpPr>
          <p:cNvPr id="132" name="Google Shape;2859;p62"/>
          <p:cNvSpPr/>
          <p:nvPr/>
        </p:nvSpPr>
        <p:spPr>
          <a:xfrm rot="16200000">
            <a:off x="228016" y="3334193"/>
            <a:ext cx="2193093" cy="2514120"/>
          </a:xfrm>
          <a:custGeom>
            <a:avLst/>
            <a:gdLst/>
            <a:ahLst/>
            <a:cxnLst/>
            <a:rect l="l" t="t" r="r" b="b"/>
            <a:pathLst>
              <a:path w="28894" h="23911" extrusionOk="0">
                <a:moveTo>
                  <a:pt x="5412" y="1"/>
                </a:moveTo>
                <a:cubicBezTo>
                  <a:pt x="5356" y="1"/>
                  <a:pt x="5296" y="54"/>
                  <a:pt x="5315" y="120"/>
                </a:cubicBezTo>
                <a:cubicBezTo>
                  <a:pt x="5482" y="691"/>
                  <a:pt x="5679" y="1257"/>
                  <a:pt x="5901" y="1820"/>
                </a:cubicBezTo>
                <a:cubicBezTo>
                  <a:pt x="5785" y="1789"/>
                  <a:pt x="5664" y="1775"/>
                  <a:pt x="5540" y="1775"/>
                </a:cubicBezTo>
                <a:cubicBezTo>
                  <a:pt x="4581" y="1775"/>
                  <a:pt x="3417" y="2620"/>
                  <a:pt x="2787" y="3049"/>
                </a:cubicBezTo>
                <a:cubicBezTo>
                  <a:pt x="1120" y="4185"/>
                  <a:pt x="68" y="5998"/>
                  <a:pt x="1" y="8019"/>
                </a:cubicBezTo>
                <a:cubicBezTo>
                  <a:pt x="0" y="8032"/>
                  <a:pt x="10" y="8039"/>
                  <a:pt x="21" y="8039"/>
                </a:cubicBezTo>
                <a:cubicBezTo>
                  <a:pt x="32" y="8039"/>
                  <a:pt x="43" y="8032"/>
                  <a:pt x="45" y="8017"/>
                </a:cubicBezTo>
                <a:cubicBezTo>
                  <a:pt x="213" y="6113"/>
                  <a:pt x="1249" y="4322"/>
                  <a:pt x="2816" y="3234"/>
                </a:cubicBezTo>
                <a:cubicBezTo>
                  <a:pt x="3538" y="2732"/>
                  <a:pt x="4585" y="1958"/>
                  <a:pt x="5555" y="1958"/>
                </a:cubicBezTo>
                <a:cubicBezTo>
                  <a:pt x="5698" y="1958"/>
                  <a:pt x="5839" y="1974"/>
                  <a:pt x="5977" y="2011"/>
                </a:cubicBezTo>
                <a:cubicBezTo>
                  <a:pt x="6010" y="2092"/>
                  <a:pt x="6043" y="2174"/>
                  <a:pt x="6077" y="2254"/>
                </a:cubicBezTo>
                <a:cubicBezTo>
                  <a:pt x="4926" y="2304"/>
                  <a:pt x="3799" y="3077"/>
                  <a:pt x="2959" y="3774"/>
                </a:cubicBezTo>
                <a:cubicBezTo>
                  <a:pt x="2005" y="4567"/>
                  <a:pt x="920" y="5696"/>
                  <a:pt x="546" y="6919"/>
                </a:cubicBezTo>
                <a:cubicBezTo>
                  <a:pt x="384" y="7237"/>
                  <a:pt x="252" y="7571"/>
                  <a:pt x="149" y="7913"/>
                </a:cubicBezTo>
                <a:cubicBezTo>
                  <a:pt x="142" y="7938"/>
                  <a:pt x="164" y="7956"/>
                  <a:pt x="185" y="7956"/>
                </a:cubicBezTo>
                <a:cubicBezTo>
                  <a:pt x="196" y="7956"/>
                  <a:pt x="207" y="7950"/>
                  <a:pt x="213" y="7937"/>
                </a:cubicBezTo>
                <a:cubicBezTo>
                  <a:pt x="785" y="6659"/>
                  <a:pt x="1548" y="5597"/>
                  <a:pt x="2608" y="4677"/>
                </a:cubicBezTo>
                <a:cubicBezTo>
                  <a:pt x="3620" y="3797"/>
                  <a:pt x="4836" y="3075"/>
                  <a:pt x="6050" y="2508"/>
                </a:cubicBezTo>
                <a:cubicBezTo>
                  <a:pt x="6073" y="2498"/>
                  <a:pt x="6058" y="2467"/>
                  <a:pt x="6037" y="2467"/>
                </a:cubicBezTo>
                <a:cubicBezTo>
                  <a:pt x="6034" y="2467"/>
                  <a:pt x="6031" y="2468"/>
                  <a:pt x="6027" y="2470"/>
                </a:cubicBezTo>
                <a:cubicBezTo>
                  <a:pt x="4362" y="3211"/>
                  <a:pt x="2612" y="4206"/>
                  <a:pt x="1409" y="5628"/>
                </a:cubicBezTo>
                <a:cubicBezTo>
                  <a:pt x="2561" y="4033"/>
                  <a:pt x="4198" y="2679"/>
                  <a:pt x="6137" y="2395"/>
                </a:cubicBezTo>
                <a:cubicBezTo>
                  <a:pt x="6482" y="3205"/>
                  <a:pt x="6873" y="4001"/>
                  <a:pt x="7289" y="4774"/>
                </a:cubicBezTo>
                <a:cubicBezTo>
                  <a:pt x="5933" y="4861"/>
                  <a:pt x="4696" y="6076"/>
                  <a:pt x="3838" y="7001"/>
                </a:cubicBezTo>
                <a:cubicBezTo>
                  <a:pt x="2785" y="8140"/>
                  <a:pt x="2139" y="9643"/>
                  <a:pt x="2111" y="11187"/>
                </a:cubicBezTo>
                <a:cubicBezTo>
                  <a:pt x="2076" y="11293"/>
                  <a:pt x="2044" y="11399"/>
                  <a:pt x="2015" y="11505"/>
                </a:cubicBezTo>
                <a:cubicBezTo>
                  <a:pt x="2009" y="11523"/>
                  <a:pt x="2024" y="11535"/>
                  <a:pt x="2039" y="11535"/>
                </a:cubicBezTo>
                <a:cubicBezTo>
                  <a:pt x="2048" y="11535"/>
                  <a:pt x="2056" y="11531"/>
                  <a:pt x="2061" y="11522"/>
                </a:cubicBezTo>
                <a:cubicBezTo>
                  <a:pt x="2077" y="11493"/>
                  <a:pt x="2095" y="11461"/>
                  <a:pt x="2111" y="11430"/>
                </a:cubicBezTo>
                <a:cubicBezTo>
                  <a:pt x="2113" y="11545"/>
                  <a:pt x="2120" y="11661"/>
                  <a:pt x="2129" y="11776"/>
                </a:cubicBezTo>
                <a:cubicBezTo>
                  <a:pt x="2130" y="11786"/>
                  <a:pt x="2138" y="11791"/>
                  <a:pt x="2146" y="11791"/>
                </a:cubicBezTo>
                <a:cubicBezTo>
                  <a:pt x="2154" y="11791"/>
                  <a:pt x="2162" y="11786"/>
                  <a:pt x="2161" y="11776"/>
                </a:cubicBezTo>
                <a:cubicBezTo>
                  <a:pt x="2155" y="11630"/>
                  <a:pt x="2155" y="11485"/>
                  <a:pt x="2160" y="11341"/>
                </a:cubicBezTo>
                <a:cubicBezTo>
                  <a:pt x="2419" y="10837"/>
                  <a:pt x="2593" y="10278"/>
                  <a:pt x="2820" y="9762"/>
                </a:cubicBezTo>
                <a:cubicBezTo>
                  <a:pt x="3101" y="9120"/>
                  <a:pt x="3445" y="8512"/>
                  <a:pt x="3874" y="7956"/>
                </a:cubicBezTo>
                <a:cubicBezTo>
                  <a:pt x="4407" y="7267"/>
                  <a:pt x="5098" y="6717"/>
                  <a:pt x="5829" y="6222"/>
                </a:cubicBezTo>
                <a:lnTo>
                  <a:pt x="5829" y="6222"/>
                </a:lnTo>
                <a:cubicBezTo>
                  <a:pt x="5451" y="6583"/>
                  <a:pt x="5098" y="6969"/>
                  <a:pt x="4754" y="7361"/>
                </a:cubicBezTo>
                <a:cubicBezTo>
                  <a:pt x="3636" y="8635"/>
                  <a:pt x="2587" y="9973"/>
                  <a:pt x="2160" y="11644"/>
                </a:cubicBezTo>
                <a:cubicBezTo>
                  <a:pt x="2156" y="11656"/>
                  <a:pt x="2169" y="11666"/>
                  <a:pt x="2180" y="11666"/>
                </a:cubicBezTo>
                <a:cubicBezTo>
                  <a:pt x="2185" y="11666"/>
                  <a:pt x="2191" y="11663"/>
                  <a:pt x="2193" y="11657"/>
                </a:cubicBezTo>
                <a:cubicBezTo>
                  <a:pt x="2784" y="10113"/>
                  <a:pt x="3648" y="8827"/>
                  <a:pt x="4730" y="7585"/>
                </a:cubicBezTo>
                <a:cubicBezTo>
                  <a:pt x="5123" y="7132"/>
                  <a:pt x="5526" y="6687"/>
                  <a:pt x="5959" y="6270"/>
                </a:cubicBezTo>
                <a:cubicBezTo>
                  <a:pt x="6122" y="6114"/>
                  <a:pt x="6299" y="5946"/>
                  <a:pt x="6489" y="5790"/>
                </a:cubicBezTo>
                <a:cubicBezTo>
                  <a:pt x="6753" y="5624"/>
                  <a:pt x="7016" y="5460"/>
                  <a:pt x="7274" y="5296"/>
                </a:cubicBezTo>
                <a:cubicBezTo>
                  <a:pt x="7357" y="5262"/>
                  <a:pt x="7441" y="5234"/>
                  <a:pt x="7528" y="5212"/>
                </a:cubicBezTo>
                <a:cubicBezTo>
                  <a:pt x="7704" y="5529"/>
                  <a:pt x="7882" y="5841"/>
                  <a:pt x="8064" y="6150"/>
                </a:cubicBezTo>
                <a:cubicBezTo>
                  <a:pt x="8338" y="6619"/>
                  <a:pt x="8626" y="7079"/>
                  <a:pt x="8928" y="7529"/>
                </a:cubicBezTo>
                <a:cubicBezTo>
                  <a:pt x="8048" y="7681"/>
                  <a:pt x="7237" y="8290"/>
                  <a:pt x="6586" y="8863"/>
                </a:cubicBezTo>
                <a:cubicBezTo>
                  <a:pt x="5923" y="9447"/>
                  <a:pt x="5359" y="10135"/>
                  <a:pt x="4915" y="10899"/>
                </a:cubicBezTo>
                <a:cubicBezTo>
                  <a:pt x="4227" y="12082"/>
                  <a:pt x="3559" y="13831"/>
                  <a:pt x="4240" y="15147"/>
                </a:cubicBezTo>
                <a:cubicBezTo>
                  <a:pt x="4242" y="15198"/>
                  <a:pt x="4243" y="15248"/>
                  <a:pt x="4243" y="15300"/>
                </a:cubicBezTo>
                <a:cubicBezTo>
                  <a:pt x="4244" y="15329"/>
                  <a:pt x="4271" y="15346"/>
                  <a:pt x="4296" y="15346"/>
                </a:cubicBezTo>
                <a:cubicBezTo>
                  <a:pt x="4316" y="15346"/>
                  <a:pt x="4335" y="15335"/>
                  <a:pt x="4338" y="15311"/>
                </a:cubicBezTo>
                <a:cubicBezTo>
                  <a:pt x="4343" y="15268"/>
                  <a:pt x="4350" y="15227"/>
                  <a:pt x="4356" y="15184"/>
                </a:cubicBezTo>
                <a:cubicBezTo>
                  <a:pt x="4356" y="15182"/>
                  <a:pt x="4359" y="15182"/>
                  <a:pt x="4359" y="15180"/>
                </a:cubicBezTo>
                <a:cubicBezTo>
                  <a:pt x="4380" y="15046"/>
                  <a:pt x="4406" y="14911"/>
                  <a:pt x="4432" y="14776"/>
                </a:cubicBezTo>
                <a:cubicBezTo>
                  <a:pt x="4703" y="13635"/>
                  <a:pt x="5367" y="12666"/>
                  <a:pt x="6017" y="11682"/>
                </a:cubicBezTo>
                <a:cubicBezTo>
                  <a:pt x="6497" y="10954"/>
                  <a:pt x="6976" y="10243"/>
                  <a:pt x="7536" y="9572"/>
                </a:cubicBezTo>
                <a:cubicBezTo>
                  <a:pt x="8040" y="8970"/>
                  <a:pt x="8597" y="8415"/>
                  <a:pt x="9147" y="7856"/>
                </a:cubicBezTo>
                <a:cubicBezTo>
                  <a:pt x="9640" y="8578"/>
                  <a:pt x="10163" y="9278"/>
                  <a:pt x="10718" y="9957"/>
                </a:cubicBezTo>
                <a:cubicBezTo>
                  <a:pt x="9804" y="10390"/>
                  <a:pt x="9124" y="11287"/>
                  <a:pt x="8645" y="12148"/>
                </a:cubicBezTo>
                <a:cubicBezTo>
                  <a:pt x="8113" y="13106"/>
                  <a:pt x="7777" y="14239"/>
                  <a:pt x="7812" y="15340"/>
                </a:cubicBezTo>
                <a:cubicBezTo>
                  <a:pt x="7812" y="15351"/>
                  <a:pt x="7819" y="15356"/>
                  <a:pt x="7827" y="15356"/>
                </a:cubicBezTo>
                <a:cubicBezTo>
                  <a:pt x="7835" y="15356"/>
                  <a:pt x="7844" y="15350"/>
                  <a:pt x="7845" y="15339"/>
                </a:cubicBezTo>
                <a:cubicBezTo>
                  <a:pt x="7949" y="14289"/>
                  <a:pt x="8210" y="13284"/>
                  <a:pt x="8688" y="12338"/>
                </a:cubicBezTo>
                <a:cubicBezTo>
                  <a:pt x="9045" y="11632"/>
                  <a:pt x="9516" y="11061"/>
                  <a:pt x="10083" y="10566"/>
                </a:cubicBezTo>
                <a:lnTo>
                  <a:pt x="10083" y="10566"/>
                </a:lnTo>
                <a:cubicBezTo>
                  <a:pt x="9884" y="10791"/>
                  <a:pt x="9721" y="11050"/>
                  <a:pt x="9573" y="11309"/>
                </a:cubicBezTo>
                <a:cubicBezTo>
                  <a:pt x="9225" y="11912"/>
                  <a:pt x="8984" y="12574"/>
                  <a:pt x="8737" y="13224"/>
                </a:cubicBezTo>
                <a:cubicBezTo>
                  <a:pt x="8453" y="13972"/>
                  <a:pt x="8096" y="14740"/>
                  <a:pt x="7957" y="15532"/>
                </a:cubicBezTo>
                <a:cubicBezTo>
                  <a:pt x="7836" y="16222"/>
                  <a:pt x="7902" y="16973"/>
                  <a:pt x="7926" y="17671"/>
                </a:cubicBezTo>
                <a:cubicBezTo>
                  <a:pt x="7549" y="16222"/>
                  <a:pt x="7494" y="14675"/>
                  <a:pt x="7950" y="13233"/>
                </a:cubicBezTo>
                <a:cubicBezTo>
                  <a:pt x="8369" y="11912"/>
                  <a:pt x="9157" y="10366"/>
                  <a:pt x="10563" y="9941"/>
                </a:cubicBezTo>
                <a:cubicBezTo>
                  <a:pt x="10615" y="9923"/>
                  <a:pt x="10599" y="9854"/>
                  <a:pt x="10548" y="9850"/>
                </a:cubicBezTo>
                <a:cubicBezTo>
                  <a:pt x="10523" y="9848"/>
                  <a:pt x="10497" y="9847"/>
                  <a:pt x="10472" y="9847"/>
                </a:cubicBezTo>
                <a:cubicBezTo>
                  <a:pt x="9861" y="9847"/>
                  <a:pt x="9332" y="10423"/>
                  <a:pt x="8987" y="10862"/>
                </a:cubicBezTo>
                <a:cubicBezTo>
                  <a:pt x="8506" y="11474"/>
                  <a:pt x="8162" y="12198"/>
                  <a:pt x="7890" y="12924"/>
                </a:cubicBezTo>
                <a:cubicBezTo>
                  <a:pt x="7242" y="14655"/>
                  <a:pt x="7377" y="16596"/>
                  <a:pt x="8073" y="18281"/>
                </a:cubicBezTo>
                <a:cubicBezTo>
                  <a:pt x="8074" y="18290"/>
                  <a:pt x="8076" y="18299"/>
                  <a:pt x="8077" y="18307"/>
                </a:cubicBezTo>
                <a:cubicBezTo>
                  <a:pt x="8079" y="18318"/>
                  <a:pt x="8088" y="18323"/>
                  <a:pt x="8096" y="18323"/>
                </a:cubicBezTo>
                <a:cubicBezTo>
                  <a:pt x="8107" y="18323"/>
                  <a:pt x="8118" y="18315"/>
                  <a:pt x="8118" y="18302"/>
                </a:cubicBezTo>
                <a:cubicBezTo>
                  <a:pt x="8068" y="16752"/>
                  <a:pt x="8289" y="15366"/>
                  <a:pt x="8885" y="13928"/>
                </a:cubicBezTo>
                <a:cubicBezTo>
                  <a:pt x="9429" y="12616"/>
                  <a:pt x="10175" y="11397"/>
                  <a:pt x="10826" y="10135"/>
                </a:cubicBezTo>
                <a:cubicBezTo>
                  <a:pt x="10836" y="10134"/>
                  <a:pt x="10847" y="10133"/>
                  <a:pt x="10859" y="10131"/>
                </a:cubicBezTo>
                <a:lnTo>
                  <a:pt x="10862" y="10131"/>
                </a:lnTo>
                <a:cubicBezTo>
                  <a:pt x="11080" y="10394"/>
                  <a:pt x="11300" y="10654"/>
                  <a:pt x="11527" y="10910"/>
                </a:cubicBezTo>
                <a:cubicBezTo>
                  <a:pt x="11859" y="11285"/>
                  <a:pt x="12202" y="11650"/>
                  <a:pt x="12555" y="12004"/>
                </a:cubicBezTo>
                <a:cubicBezTo>
                  <a:pt x="12544" y="12003"/>
                  <a:pt x="12532" y="12003"/>
                  <a:pt x="12521" y="12003"/>
                </a:cubicBezTo>
                <a:cubicBezTo>
                  <a:pt x="11553" y="12003"/>
                  <a:pt x="10976" y="14358"/>
                  <a:pt x="10824" y="14973"/>
                </a:cubicBezTo>
                <a:cubicBezTo>
                  <a:pt x="10599" y="15894"/>
                  <a:pt x="10539" y="16846"/>
                  <a:pt x="10591" y="17790"/>
                </a:cubicBezTo>
                <a:cubicBezTo>
                  <a:pt x="10644" y="18737"/>
                  <a:pt x="10834" y="19828"/>
                  <a:pt x="11439" y="20592"/>
                </a:cubicBezTo>
                <a:cubicBezTo>
                  <a:pt x="11444" y="20607"/>
                  <a:pt x="11448" y="20623"/>
                  <a:pt x="11455" y="20637"/>
                </a:cubicBezTo>
                <a:cubicBezTo>
                  <a:pt x="11462" y="20653"/>
                  <a:pt x="11479" y="20661"/>
                  <a:pt x="11495" y="20661"/>
                </a:cubicBezTo>
                <a:cubicBezTo>
                  <a:pt x="11513" y="20661"/>
                  <a:pt x="11529" y="20651"/>
                  <a:pt x="11526" y="20628"/>
                </a:cubicBezTo>
                <a:cubicBezTo>
                  <a:pt x="11434" y="19961"/>
                  <a:pt x="11350" y="19334"/>
                  <a:pt x="11383" y="18658"/>
                </a:cubicBezTo>
                <a:cubicBezTo>
                  <a:pt x="11419" y="17905"/>
                  <a:pt x="11527" y="17135"/>
                  <a:pt x="11684" y="16399"/>
                </a:cubicBezTo>
                <a:cubicBezTo>
                  <a:pt x="11976" y="15025"/>
                  <a:pt x="12731" y="13765"/>
                  <a:pt x="12937" y="12374"/>
                </a:cubicBezTo>
                <a:cubicBezTo>
                  <a:pt x="13370" y="12790"/>
                  <a:pt x="13818" y="13189"/>
                  <a:pt x="14280" y="13571"/>
                </a:cubicBezTo>
                <a:cubicBezTo>
                  <a:pt x="13646" y="14945"/>
                  <a:pt x="13566" y="16468"/>
                  <a:pt x="13778" y="17953"/>
                </a:cubicBezTo>
                <a:cubicBezTo>
                  <a:pt x="13887" y="18724"/>
                  <a:pt x="14116" y="19466"/>
                  <a:pt x="14344" y="20208"/>
                </a:cubicBezTo>
                <a:cubicBezTo>
                  <a:pt x="14568" y="20936"/>
                  <a:pt x="14789" y="21680"/>
                  <a:pt x="15117" y="22370"/>
                </a:cubicBezTo>
                <a:cubicBezTo>
                  <a:pt x="15119" y="22374"/>
                  <a:pt x="15122" y="22376"/>
                  <a:pt x="15126" y="22376"/>
                </a:cubicBezTo>
                <a:cubicBezTo>
                  <a:pt x="15132" y="22376"/>
                  <a:pt x="15140" y="22369"/>
                  <a:pt x="15138" y="22362"/>
                </a:cubicBezTo>
                <a:cubicBezTo>
                  <a:pt x="14949" y="21668"/>
                  <a:pt x="14661" y="21005"/>
                  <a:pt x="14448" y="20319"/>
                </a:cubicBezTo>
                <a:cubicBezTo>
                  <a:pt x="14233" y="19626"/>
                  <a:pt x="14077" y="18916"/>
                  <a:pt x="13958" y="18199"/>
                </a:cubicBezTo>
                <a:cubicBezTo>
                  <a:pt x="13697" y="16640"/>
                  <a:pt x="13806" y="15108"/>
                  <a:pt x="14344" y="13621"/>
                </a:cubicBezTo>
                <a:cubicBezTo>
                  <a:pt x="15164" y="14292"/>
                  <a:pt x="16032" y="14903"/>
                  <a:pt x="16941" y="15448"/>
                </a:cubicBezTo>
                <a:cubicBezTo>
                  <a:pt x="16320" y="16567"/>
                  <a:pt x="16409" y="18095"/>
                  <a:pt x="16657" y="19302"/>
                </a:cubicBezTo>
                <a:cubicBezTo>
                  <a:pt x="17004" y="20981"/>
                  <a:pt x="18071" y="22192"/>
                  <a:pt x="19016" y="23562"/>
                </a:cubicBezTo>
                <a:cubicBezTo>
                  <a:pt x="19021" y="23568"/>
                  <a:pt x="19027" y="23571"/>
                  <a:pt x="19033" y="23571"/>
                </a:cubicBezTo>
                <a:cubicBezTo>
                  <a:pt x="19047" y="23571"/>
                  <a:pt x="19060" y="23557"/>
                  <a:pt x="19050" y="23542"/>
                </a:cubicBezTo>
                <a:cubicBezTo>
                  <a:pt x="18980" y="23431"/>
                  <a:pt x="18908" y="23322"/>
                  <a:pt x="18836" y="23212"/>
                </a:cubicBezTo>
                <a:lnTo>
                  <a:pt x="18836" y="23212"/>
                </a:lnTo>
                <a:cubicBezTo>
                  <a:pt x="18844" y="23224"/>
                  <a:pt x="18852" y="23235"/>
                  <a:pt x="18860" y="23246"/>
                </a:cubicBezTo>
                <a:cubicBezTo>
                  <a:pt x="18925" y="23333"/>
                  <a:pt x="19036" y="23533"/>
                  <a:pt x="19156" y="23533"/>
                </a:cubicBezTo>
                <a:cubicBezTo>
                  <a:pt x="19159" y="23533"/>
                  <a:pt x="19162" y="23533"/>
                  <a:pt x="19166" y="23532"/>
                </a:cubicBezTo>
                <a:cubicBezTo>
                  <a:pt x="19179" y="23531"/>
                  <a:pt x="19189" y="23520"/>
                  <a:pt x="19189" y="23508"/>
                </a:cubicBezTo>
                <a:cubicBezTo>
                  <a:pt x="19187" y="23496"/>
                  <a:pt x="19183" y="23486"/>
                  <a:pt x="19178" y="23476"/>
                </a:cubicBezTo>
                <a:lnTo>
                  <a:pt x="19178" y="23472"/>
                </a:lnTo>
                <a:cubicBezTo>
                  <a:pt x="19221" y="23535"/>
                  <a:pt x="19263" y="23598"/>
                  <a:pt x="19306" y="23661"/>
                </a:cubicBezTo>
                <a:cubicBezTo>
                  <a:pt x="19308" y="23665"/>
                  <a:pt x="19312" y="23666"/>
                  <a:pt x="19315" y="23666"/>
                </a:cubicBezTo>
                <a:cubicBezTo>
                  <a:pt x="19323" y="23666"/>
                  <a:pt x="19330" y="23658"/>
                  <a:pt x="19325" y="23649"/>
                </a:cubicBezTo>
                <a:cubicBezTo>
                  <a:pt x="19230" y="23492"/>
                  <a:pt x="19135" y="23336"/>
                  <a:pt x="19044" y="23178"/>
                </a:cubicBezTo>
                <a:lnTo>
                  <a:pt x="19044" y="23178"/>
                </a:lnTo>
                <a:cubicBezTo>
                  <a:pt x="19100" y="23266"/>
                  <a:pt x="19161" y="23352"/>
                  <a:pt x="19225" y="23435"/>
                </a:cubicBezTo>
                <a:cubicBezTo>
                  <a:pt x="19227" y="23437"/>
                  <a:pt x="19229" y="23438"/>
                  <a:pt x="19232" y="23438"/>
                </a:cubicBezTo>
                <a:cubicBezTo>
                  <a:pt x="19239" y="23438"/>
                  <a:pt x="19245" y="23432"/>
                  <a:pt x="19242" y="23424"/>
                </a:cubicBezTo>
                <a:cubicBezTo>
                  <a:pt x="18964" y="22839"/>
                  <a:pt x="18691" y="22271"/>
                  <a:pt x="18518" y="21643"/>
                </a:cubicBezTo>
                <a:cubicBezTo>
                  <a:pt x="18335" y="20984"/>
                  <a:pt x="18254" y="20300"/>
                  <a:pt x="18187" y="19620"/>
                </a:cubicBezTo>
                <a:cubicBezTo>
                  <a:pt x="18066" y="18386"/>
                  <a:pt x="18042" y="17147"/>
                  <a:pt x="17766" y="15935"/>
                </a:cubicBezTo>
                <a:cubicBezTo>
                  <a:pt x="17763" y="15924"/>
                  <a:pt x="17755" y="15919"/>
                  <a:pt x="17747" y="15919"/>
                </a:cubicBezTo>
                <a:cubicBezTo>
                  <a:pt x="17734" y="15919"/>
                  <a:pt x="17720" y="15931"/>
                  <a:pt x="17723" y="15947"/>
                </a:cubicBezTo>
                <a:cubicBezTo>
                  <a:pt x="17958" y="17258"/>
                  <a:pt x="17974" y="18594"/>
                  <a:pt x="18110" y="19917"/>
                </a:cubicBezTo>
                <a:cubicBezTo>
                  <a:pt x="18207" y="20849"/>
                  <a:pt x="18374" y="21880"/>
                  <a:pt x="18802" y="22750"/>
                </a:cubicBezTo>
                <a:cubicBezTo>
                  <a:pt x="18459" y="22124"/>
                  <a:pt x="18155" y="21484"/>
                  <a:pt x="17915" y="20828"/>
                </a:cubicBezTo>
                <a:cubicBezTo>
                  <a:pt x="17564" y="19220"/>
                  <a:pt x="17615" y="17513"/>
                  <a:pt x="17683" y="15874"/>
                </a:cubicBezTo>
                <a:lnTo>
                  <a:pt x="17683" y="15874"/>
                </a:lnTo>
                <a:cubicBezTo>
                  <a:pt x="18286" y="16200"/>
                  <a:pt x="18903" y="16495"/>
                  <a:pt x="19535" y="16757"/>
                </a:cubicBezTo>
                <a:cubicBezTo>
                  <a:pt x="19550" y="16779"/>
                  <a:pt x="19563" y="16803"/>
                  <a:pt x="19577" y="16827"/>
                </a:cubicBezTo>
                <a:lnTo>
                  <a:pt x="19577" y="16829"/>
                </a:lnTo>
                <a:cubicBezTo>
                  <a:pt x="19297" y="18003"/>
                  <a:pt x="19583" y="19317"/>
                  <a:pt x="19953" y="20440"/>
                </a:cubicBezTo>
                <a:cubicBezTo>
                  <a:pt x="20155" y="21055"/>
                  <a:pt x="20422" y="21647"/>
                  <a:pt x="20709" y="22227"/>
                </a:cubicBezTo>
                <a:cubicBezTo>
                  <a:pt x="20838" y="22488"/>
                  <a:pt x="20972" y="22763"/>
                  <a:pt x="21117" y="23028"/>
                </a:cubicBezTo>
                <a:cubicBezTo>
                  <a:pt x="21192" y="23244"/>
                  <a:pt x="21290" y="23467"/>
                  <a:pt x="21426" y="23649"/>
                </a:cubicBezTo>
                <a:cubicBezTo>
                  <a:pt x="20493" y="22898"/>
                  <a:pt x="19846" y="21703"/>
                  <a:pt x="19438" y="20611"/>
                </a:cubicBezTo>
                <a:cubicBezTo>
                  <a:pt x="19201" y="19974"/>
                  <a:pt x="19054" y="19301"/>
                  <a:pt x="19034" y="18621"/>
                </a:cubicBezTo>
                <a:cubicBezTo>
                  <a:pt x="19024" y="18275"/>
                  <a:pt x="19079" y="17981"/>
                  <a:pt x="19169" y="17695"/>
                </a:cubicBezTo>
                <a:lnTo>
                  <a:pt x="19169" y="17695"/>
                </a:lnTo>
                <a:cubicBezTo>
                  <a:pt x="19123" y="18361"/>
                  <a:pt x="19362" y="19110"/>
                  <a:pt x="19525" y="19677"/>
                </a:cubicBezTo>
                <a:cubicBezTo>
                  <a:pt x="19905" y="21001"/>
                  <a:pt x="20250" y="22524"/>
                  <a:pt x="21288" y="23503"/>
                </a:cubicBezTo>
                <a:cubicBezTo>
                  <a:pt x="21291" y="23507"/>
                  <a:pt x="21295" y="23508"/>
                  <a:pt x="21299" y="23508"/>
                </a:cubicBezTo>
                <a:cubicBezTo>
                  <a:pt x="21312" y="23508"/>
                  <a:pt x="21323" y="23490"/>
                  <a:pt x="21312" y="23475"/>
                </a:cubicBezTo>
                <a:cubicBezTo>
                  <a:pt x="20447" y="22420"/>
                  <a:pt x="20075" y="21129"/>
                  <a:pt x="19698" y="19844"/>
                </a:cubicBezTo>
                <a:cubicBezTo>
                  <a:pt x="19451" y="19006"/>
                  <a:pt x="19104" y="17969"/>
                  <a:pt x="19395" y="17098"/>
                </a:cubicBezTo>
                <a:cubicBezTo>
                  <a:pt x="19429" y="17021"/>
                  <a:pt x="19462" y="16942"/>
                  <a:pt x="19495" y="16861"/>
                </a:cubicBezTo>
                <a:cubicBezTo>
                  <a:pt x="19521" y="16811"/>
                  <a:pt x="19480" y="16765"/>
                  <a:pt x="19436" y="16765"/>
                </a:cubicBezTo>
                <a:cubicBezTo>
                  <a:pt x="19421" y="16765"/>
                  <a:pt x="19405" y="16771"/>
                  <a:pt x="19391" y="16785"/>
                </a:cubicBezTo>
                <a:cubicBezTo>
                  <a:pt x="18978" y="17166"/>
                  <a:pt x="18884" y="17894"/>
                  <a:pt x="18863" y="18422"/>
                </a:cubicBezTo>
                <a:cubicBezTo>
                  <a:pt x="18834" y="19145"/>
                  <a:pt x="19010" y="19872"/>
                  <a:pt x="19246" y="20548"/>
                </a:cubicBezTo>
                <a:cubicBezTo>
                  <a:pt x="19682" y="21793"/>
                  <a:pt x="20438" y="23026"/>
                  <a:pt x="21544" y="23782"/>
                </a:cubicBezTo>
                <a:cubicBezTo>
                  <a:pt x="21592" y="23831"/>
                  <a:pt x="21646" y="23874"/>
                  <a:pt x="21704" y="23910"/>
                </a:cubicBezTo>
                <a:cubicBezTo>
                  <a:pt x="21706" y="23911"/>
                  <a:pt x="21708" y="23911"/>
                  <a:pt x="21710" y="23911"/>
                </a:cubicBezTo>
                <a:cubicBezTo>
                  <a:pt x="21723" y="23911"/>
                  <a:pt x="21732" y="23896"/>
                  <a:pt x="21724" y="23885"/>
                </a:cubicBezTo>
                <a:cubicBezTo>
                  <a:pt x="21713" y="23877"/>
                  <a:pt x="21705" y="23866"/>
                  <a:pt x="21696" y="23857"/>
                </a:cubicBezTo>
                <a:cubicBezTo>
                  <a:pt x="21696" y="23855"/>
                  <a:pt x="21698" y="23855"/>
                  <a:pt x="21697" y="23853"/>
                </a:cubicBezTo>
                <a:cubicBezTo>
                  <a:pt x="21554" y="23483"/>
                  <a:pt x="21345" y="23136"/>
                  <a:pt x="21146" y="22788"/>
                </a:cubicBezTo>
                <a:cubicBezTo>
                  <a:pt x="21110" y="22659"/>
                  <a:pt x="21080" y="22532"/>
                  <a:pt x="21048" y="22411"/>
                </a:cubicBezTo>
                <a:cubicBezTo>
                  <a:pt x="20874" y="21732"/>
                  <a:pt x="20773" y="21036"/>
                  <a:pt x="20666" y="20345"/>
                </a:cubicBezTo>
                <a:cubicBezTo>
                  <a:pt x="20485" y="19184"/>
                  <a:pt x="20273" y="17854"/>
                  <a:pt x="19639" y="16845"/>
                </a:cubicBezTo>
                <a:lnTo>
                  <a:pt x="19639" y="16835"/>
                </a:lnTo>
                <a:cubicBezTo>
                  <a:pt x="19641" y="16821"/>
                  <a:pt x="19629" y="16807"/>
                  <a:pt x="19614" y="16806"/>
                </a:cubicBezTo>
                <a:lnTo>
                  <a:pt x="19599" y="16783"/>
                </a:lnTo>
                <a:lnTo>
                  <a:pt x="19599" y="16783"/>
                </a:lnTo>
                <a:cubicBezTo>
                  <a:pt x="19977" y="16939"/>
                  <a:pt x="20361" y="17082"/>
                  <a:pt x="20749" y="17215"/>
                </a:cubicBezTo>
                <a:cubicBezTo>
                  <a:pt x="20395" y="18131"/>
                  <a:pt x="20982" y="19313"/>
                  <a:pt x="21329" y="20138"/>
                </a:cubicBezTo>
                <a:cubicBezTo>
                  <a:pt x="21625" y="20849"/>
                  <a:pt x="21981" y="21533"/>
                  <a:pt x="22445" y="22150"/>
                </a:cubicBezTo>
                <a:cubicBezTo>
                  <a:pt x="22829" y="22659"/>
                  <a:pt x="23300" y="23070"/>
                  <a:pt x="23768" y="23494"/>
                </a:cubicBezTo>
                <a:cubicBezTo>
                  <a:pt x="23797" y="23524"/>
                  <a:pt x="23824" y="23558"/>
                  <a:pt x="23852" y="23588"/>
                </a:cubicBezTo>
                <a:cubicBezTo>
                  <a:pt x="23857" y="23593"/>
                  <a:pt x="23862" y="23595"/>
                  <a:pt x="23868" y="23595"/>
                </a:cubicBezTo>
                <a:cubicBezTo>
                  <a:pt x="23871" y="23595"/>
                  <a:pt x="23874" y="23595"/>
                  <a:pt x="23876" y="23594"/>
                </a:cubicBezTo>
                <a:cubicBezTo>
                  <a:pt x="23908" y="23622"/>
                  <a:pt x="23939" y="23650"/>
                  <a:pt x="23969" y="23679"/>
                </a:cubicBezTo>
                <a:cubicBezTo>
                  <a:pt x="23973" y="23683"/>
                  <a:pt x="23978" y="23684"/>
                  <a:pt x="23983" y="23684"/>
                </a:cubicBezTo>
                <a:cubicBezTo>
                  <a:pt x="23998" y="23684"/>
                  <a:pt x="24012" y="23668"/>
                  <a:pt x="24001" y="23653"/>
                </a:cubicBezTo>
                <a:cubicBezTo>
                  <a:pt x="23995" y="23643"/>
                  <a:pt x="23988" y="23635"/>
                  <a:pt x="23981" y="23626"/>
                </a:cubicBezTo>
                <a:cubicBezTo>
                  <a:pt x="23823" y="23055"/>
                  <a:pt x="23607" y="22519"/>
                  <a:pt x="23379" y="21971"/>
                </a:cubicBezTo>
                <a:cubicBezTo>
                  <a:pt x="23135" y="21388"/>
                  <a:pt x="22961" y="20781"/>
                  <a:pt x="22707" y="20203"/>
                </a:cubicBezTo>
                <a:cubicBezTo>
                  <a:pt x="22317" y="19318"/>
                  <a:pt x="21829" y="18431"/>
                  <a:pt x="21234" y="17653"/>
                </a:cubicBezTo>
                <a:lnTo>
                  <a:pt x="21234" y="17653"/>
                </a:lnTo>
                <a:cubicBezTo>
                  <a:pt x="21282" y="17689"/>
                  <a:pt x="21330" y="17722"/>
                  <a:pt x="21380" y="17755"/>
                </a:cubicBezTo>
                <a:cubicBezTo>
                  <a:pt x="21838" y="18455"/>
                  <a:pt x="22488" y="19088"/>
                  <a:pt x="23117" y="19592"/>
                </a:cubicBezTo>
                <a:cubicBezTo>
                  <a:pt x="23692" y="20053"/>
                  <a:pt x="24384" y="20443"/>
                  <a:pt x="25126" y="20460"/>
                </a:cubicBezTo>
                <a:lnTo>
                  <a:pt x="25128" y="20461"/>
                </a:lnTo>
                <a:cubicBezTo>
                  <a:pt x="25132" y="20464"/>
                  <a:pt x="25137" y="20465"/>
                  <a:pt x="25141" y="20465"/>
                </a:cubicBezTo>
                <a:cubicBezTo>
                  <a:pt x="25146" y="20465"/>
                  <a:pt x="25152" y="20463"/>
                  <a:pt x="25156" y="20460"/>
                </a:cubicBezTo>
                <a:cubicBezTo>
                  <a:pt x="25165" y="20460"/>
                  <a:pt x="25173" y="20460"/>
                  <a:pt x="25182" y="20460"/>
                </a:cubicBezTo>
                <a:cubicBezTo>
                  <a:pt x="25293" y="20460"/>
                  <a:pt x="25403" y="20452"/>
                  <a:pt x="25512" y="20435"/>
                </a:cubicBezTo>
                <a:cubicBezTo>
                  <a:pt x="25563" y="20427"/>
                  <a:pt x="25563" y="20355"/>
                  <a:pt x="25523" y="20335"/>
                </a:cubicBezTo>
                <a:cubicBezTo>
                  <a:pt x="24740" y="19916"/>
                  <a:pt x="24063" y="19341"/>
                  <a:pt x="23343" y="18829"/>
                </a:cubicBezTo>
                <a:cubicBezTo>
                  <a:pt x="22801" y="18445"/>
                  <a:pt x="22212" y="18139"/>
                  <a:pt x="21641" y="17806"/>
                </a:cubicBezTo>
                <a:cubicBezTo>
                  <a:pt x="21552" y="17701"/>
                  <a:pt x="21464" y="17598"/>
                  <a:pt x="21377" y="17499"/>
                </a:cubicBezTo>
                <a:lnTo>
                  <a:pt x="21377" y="17499"/>
                </a:lnTo>
                <a:cubicBezTo>
                  <a:pt x="23171" y="18306"/>
                  <a:pt x="25070" y="18772"/>
                  <a:pt x="27014" y="18772"/>
                </a:cubicBezTo>
                <a:cubicBezTo>
                  <a:pt x="27605" y="18772"/>
                  <a:pt x="28200" y="18729"/>
                  <a:pt x="28797" y="18640"/>
                </a:cubicBezTo>
                <a:cubicBezTo>
                  <a:pt x="28813" y="18637"/>
                  <a:pt x="28826" y="18630"/>
                  <a:pt x="28837" y="18620"/>
                </a:cubicBezTo>
                <a:lnTo>
                  <a:pt x="28852" y="18626"/>
                </a:lnTo>
                <a:cubicBezTo>
                  <a:pt x="28854" y="18627"/>
                  <a:pt x="28856" y="18627"/>
                  <a:pt x="28859" y="18627"/>
                </a:cubicBezTo>
                <a:cubicBezTo>
                  <a:pt x="28878" y="18627"/>
                  <a:pt x="28893" y="18598"/>
                  <a:pt x="28870" y="18586"/>
                </a:cubicBezTo>
                <a:cubicBezTo>
                  <a:pt x="28866" y="18584"/>
                  <a:pt x="28862" y="18582"/>
                  <a:pt x="28858" y="18580"/>
                </a:cubicBezTo>
                <a:cubicBezTo>
                  <a:pt x="28868" y="18534"/>
                  <a:pt x="28841" y="18476"/>
                  <a:pt x="28793" y="18461"/>
                </a:cubicBezTo>
                <a:cubicBezTo>
                  <a:pt x="26363" y="17689"/>
                  <a:pt x="23725" y="17307"/>
                  <a:pt x="21168" y="17277"/>
                </a:cubicBezTo>
                <a:cubicBezTo>
                  <a:pt x="21165" y="17276"/>
                  <a:pt x="21163" y="17276"/>
                  <a:pt x="21160" y="17276"/>
                </a:cubicBezTo>
                <a:cubicBezTo>
                  <a:pt x="21158" y="17276"/>
                  <a:pt x="21156" y="17276"/>
                  <a:pt x="21154" y="17277"/>
                </a:cubicBezTo>
                <a:lnTo>
                  <a:pt x="21073" y="17277"/>
                </a:lnTo>
                <a:cubicBezTo>
                  <a:pt x="21041" y="17266"/>
                  <a:pt x="21009" y="17255"/>
                  <a:pt x="20977" y="17243"/>
                </a:cubicBezTo>
                <a:cubicBezTo>
                  <a:pt x="20961" y="17187"/>
                  <a:pt x="20945" y="17133"/>
                  <a:pt x="20930" y="17077"/>
                </a:cubicBezTo>
                <a:cubicBezTo>
                  <a:pt x="20927" y="17065"/>
                  <a:pt x="20919" y="17060"/>
                  <a:pt x="20911" y="17060"/>
                </a:cubicBezTo>
                <a:cubicBezTo>
                  <a:pt x="20898" y="17060"/>
                  <a:pt x="20885" y="17072"/>
                  <a:pt x="20888" y="17089"/>
                </a:cubicBezTo>
                <a:cubicBezTo>
                  <a:pt x="20894" y="17133"/>
                  <a:pt x="20904" y="17177"/>
                  <a:pt x="20912" y="17222"/>
                </a:cubicBezTo>
                <a:cubicBezTo>
                  <a:pt x="20900" y="17217"/>
                  <a:pt x="20888" y="17213"/>
                  <a:pt x="20876" y="17209"/>
                </a:cubicBezTo>
                <a:cubicBezTo>
                  <a:pt x="20864" y="17195"/>
                  <a:pt x="20852" y="17181"/>
                  <a:pt x="20839" y="17167"/>
                </a:cubicBezTo>
                <a:cubicBezTo>
                  <a:pt x="20838" y="17166"/>
                  <a:pt x="20837" y="17167"/>
                  <a:pt x="20835" y="17165"/>
                </a:cubicBezTo>
                <a:cubicBezTo>
                  <a:pt x="20846" y="17111"/>
                  <a:pt x="20857" y="17058"/>
                  <a:pt x="20872" y="17005"/>
                </a:cubicBezTo>
                <a:cubicBezTo>
                  <a:pt x="20873" y="16996"/>
                  <a:pt x="20866" y="16990"/>
                  <a:pt x="20859" y="16990"/>
                </a:cubicBezTo>
                <a:cubicBezTo>
                  <a:pt x="20855" y="16990"/>
                  <a:pt x="20852" y="16992"/>
                  <a:pt x="20849" y="16995"/>
                </a:cubicBezTo>
                <a:cubicBezTo>
                  <a:pt x="20815" y="17053"/>
                  <a:pt x="20787" y="17110"/>
                  <a:pt x="20762" y="17171"/>
                </a:cubicBezTo>
                <a:cubicBezTo>
                  <a:pt x="19695" y="16795"/>
                  <a:pt x="18666" y="16322"/>
                  <a:pt x="17686" y="15756"/>
                </a:cubicBezTo>
                <a:cubicBezTo>
                  <a:pt x="17686" y="15742"/>
                  <a:pt x="17687" y="15727"/>
                  <a:pt x="17688" y="15714"/>
                </a:cubicBezTo>
                <a:cubicBezTo>
                  <a:pt x="17689" y="15697"/>
                  <a:pt x="17674" y="15687"/>
                  <a:pt x="17659" y="15687"/>
                </a:cubicBezTo>
                <a:cubicBezTo>
                  <a:pt x="17650" y="15687"/>
                  <a:pt x="17640" y="15691"/>
                  <a:pt x="17636" y="15702"/>
                </a:cubicBezTo>
                <a:cubicBezTo>
                  <a:pt x="17634" y="15708"/>
                  <a:pt x="17631" y="15715"/>
                  <a:pt x="17628" y="15723"/>
                </a:cubicBezTo>
                <a:cubicBezTo>
                  <a:pt x="15382" y="14423"/>
                  <a:pt x="13381" y="12684"/>
                  <a:pt x="11676" y="10746"/>
                </a:cubicBezTo>
                <a:cubicBezTo>
                  <a:pt x="10824" y="9776"/>
                  <a:pt x="10044" y="8743"/>
                  <a:pt x="9329" y="7667"/>
                </a:cubicBezTo>
                <a:cubicBezTo>
                  <a:pt x="9347" y="7648"/>
                  <a:pt x="9365" y="7629"/>
                  <a:pt x="9384" y="7611"/>
                </a:cubicBezTo>
                <a:cubicBezTo>
                  <a:pt x="9399" y="7595"/>
                  <a:pt x="9384" y="7570"/>
                  <a:pt x="9368" y="7570"/>
                </a:cubicBezTo>
                <a:cubicBezTo>
                  <a:pt x="9364" y="7570"/>
                  <a:pt x="9360" y="7572"/>
                  <a:pt x="9356" y="7575"/>
                </a:cubicBezTo>
                <a:cubicBezTo>
                  <a:pt x="9335" y="7591"/>
                  <a:pt x="9319" y="7607"/>
                  <a:pt x="9300" y="7623"/>
                </a:cubicBezTo>
                <a:cubicBezTo>
                  <a:pt x="8949" y="7093"/>
                  <a:pt x="8613" y="6555"/>
                  <a:pt x="8292" y="6008"/>
                </a:cubicBezTo>
                <a:cubicBezTo>
                  <a:pt x="8074" y="5638"/>
                  <a:pt x="7868" y="5264"/>
                  <a:pt x="7666" y="4885"/>
                </a:cubicBezTo>
                <a:lnTo>
                  <a:pt x="7686" y="4885"/>
                </a:lnTo>
                <a:cubicBezTo>
                  <a:pt x="7756" y="4885"/>
                  <a:pt x="7749" y="4788"/>
                  <a:pt x="7685" y="4781"/>
                </a:cubicBezTo>
                <a:cubicBezTo>
                  <a:pt x="7658" y="4777"/>
                  <a:pt x="7633" y="4777"/>
                  <a:pt x="7608" y="4774"/>
                </a:cubicBezTo>
                <a:cubicBezTo>
                  <a:pt x="7356" y="4297"/>
                  <a:pt x="7114" y="3814"/>
                  <a:pt x="6885" y="3326"/>
                </a:cubicBezTo>
                <a:cubicBezTo>
                  <a:pt x="6733" y="3003"/>
                  <a:pt x="6593" y="2674"/>
                  <a:pt x="6457" y="2343"/>
                </a:cubicBezTo>
                <a:cubicBezTo>
                  <a:pt x="6487" y="2311"/>
                  <a:pt x="6466" y="2259"/>
                  <a:pt x="6422" y="2258"/>
                </a:cubicBezTo>
                <a:cubicBezTo>
                  <a:pt x="6409" y="2226"/>
                  <a:pt x="6395" y="2194"/>
                  <a:pt x="6382" y="2160"/>
                </a:cubicBezTo>
                <a:cubicBezTo>
                  <a:pt x="6409" y="2150"/>
                  <a:pt x="6415" y="2114"/>
                  <a:pt x="6395" y="2092"/>
                </a:cubicBezTo>
                <a:cubicBezTo>
                  <a:pt x="6375" y="2074"/>
                  <a:pt x="6354" y="2058"/>
                  <a:pt x="6334" y="2040"/>
                </a:cubicBezTo>
                <a:cubicBezTo>
                  <a:pt x="6062" y="1371"/>
                  <a:pt x="5798" y="696"/>
                  <a:pt x="5482" y="45"/>
                </a:cubicBezTo>
                <a:cubicBezTo>
                  <a:pt x="5466" y="14"/>
                  <a:pt x="5440" y="1"/>
                  <a:pt x="54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50"/>
          <p:cNvGrpSpPr/>
          <p:nvPr/>
        </p:nvGrpSpPr>
        <p:grpSpPr>
          <a:xfrm rot="-2385569">
            <a:off x="1134201" y="1179173"/>
            <a:ext cx="1772013" cy="1820307"/>
            <a:chOff x="1658725" y="3747700"/>
            <a:chExt cx="366225" cy="376200"/>
          </a:xfrm>
        </p:grpSpPr>
        <p:sp>
          <p:nvSpPr>
            <p:cNvPr id="2392" name="Google Shape;2392;p50"/>
            <p:cNvSpPr/>
            <p:nvPr/>
          </p:nvSpPr>
          <p:spPr>
            <a:xfrm>
              <a:off x="1658725" y="3747700"/>
              <a:ext cx="366225" cy="376200"/>
            </a:xfrm>
            <a:custGeom>
              <a:avLst/>
              <a:gdLst/>
              <a:ahLst/>
              <a:cxnLst/>
              <a:rect l="l" t="t" r="r" b="b"/>
              <a:pathLst>
                <a:path w="14649" h="15048" extrusionOk="0">
                  <a:moveTo>
                    <a:pt x="12241" y="1930"/>
                  </a:moveTo>
                  <a:cubicBezTo>
                    <a:pt x="12646" y="1930"/>
                    <a:pt x="13763" y="1955"/>
                    <a:pt x="14151" y="2014"/>
                  </a:cubicBezTo>
                  <a:cubicBezTo>
                    <a:pt x="12666" y="2566"/>
                    <a:pt x="11252" y="3357"/>
                    <a:pt x="10124" y="4481"/>
                  </a:cubicBezTo>
                  <a:cubicBezTo>
                    <a:pt x="10128" y="4453"/>
                    <a:pt x="10132" y="4425"/>
                    <a:pt x="10137" y="4398"/>
                  </a:cubicBezTo>
                  <a:cubicBezTo>
                    <a:pt x="10141" y="4381"/>
                    <a:pt x="10148" y="4366"/>
                    <a:pt x="10150" y="4349"/>
                  </a:cubicBezTo>
                  <a:cubicBezTo>
                    <a:pt x="10153" y="4340"/>
                    <a:pt x="10153" y="4330"/>
                    <a:pt x="10150" y="4322"/>
                  </a:cubicBezTo>
                  <a:cubicBezTo>
                    <a:pt x="10350" y="3190"/>
                    <a:pt x="10751" y="2086"/>
                    <a:pt x="12097" y="1933"/>
                  </a:cubicBezTo>
                  <a:cubicBezTo>
                    <a:pt x="12113" y="1931"/>
                    <a:pt x="12164" y="1930"/>
                    <a:pt x="12241" y="1930"/>
                  </a:cubicBezTo>
                  <a:close/>
                  <a:moveTo>
                    <a:pt x="14246" y="2157"/>
                  </a:moveTo>
                  <a:lnTo>
                    <a:pt x="14246" y="2157"/>
                  </a:lnTo>
                  <a:cubicBezTo>
                    <a:pt x="14142" y="2375"/>
                    <a:pt x="13866" y="2863"/>
                    <a:pt x="13856" y="2882"/>
                  </a:cubicBezTo>
                  <a:cubicBezTo>
                    <a:pt x="13603" y="3362"/>
                    <a:pt x="13314" y="3756"/>
                    <a:pt x="12870" y="4078"/>
                  </a:cubicBezTo>
                  <a:cubicBezTo>
                    <a:pt x="12295" y="4497"/>
                    <a:pt x="11623" y="4703"/>
                    <a:pt x="10938" y="4703"/>
                  </a:cubicBezTo>
                  <a:cubicBezTo>
                    <a:pt x="10658" y="4703"/>
                    <a:pt x="10375" y="4668"/>
                    <a:pt x="10096" y="4600"/>
                  </a:cubicBezTo>
                  <a:cubicBezTo>
                    <a:pt x="10098" y="4596"/>
                    <a:pt x="10101" y="4592"/>
                    <a:pt x="10104" y="4586"/>
                  </a:cubicBezTo>
                  <a:cubicBezTo>
                    <a:pt x="10109" y="4586"/>
                    <a:pt x="10114" y="4585"/>
                    <a:pt x="10120" y="4581"/>
                  </a:cubicBezTo>
                  <a:cubicBezTo>
                    <a:pt x="11401" y="3568"/>
                    <a:pt x="12710" y="2722"/>
                    <a:pt x="14246" y="2157"/>
                  </a:cubicBezTo>
                  <a:close/>
                  <a:moveTo>
                    <a:pt x="8131" y="471"/>
                  </a:moveTo>
                  <a:cubicBezTo>
                    <a:pt x="8132" y="471"/>
                    <a:pt x="8132" y="471"/>
                    <a:pt x="8133" y="471"/>
                  </a:cubicBezTo>
                  <a:cubicBezTo>
                    <a:pt x="8130" y="1955"/>
                    <a:pt x="8338" y="3424"/>
                    <a:pt x="8703" y="4863"/>
                  </a:cubicBezTo>
                  <a:cubicBezTo>
                    <a:pt x="8005" y="4117"/>
                    <a:pt x="7625" y="3205"/>
                    <a:pt x="7682" y="2153"/>
                  </a:cubicBezTo>
                  <a:cubicBezTo>
                    <a:pt x="7706" y="1753"/>
                    <a:pt x="7781" y="1357"/>
                    <a:pt x="7903" y="974"/>
                  </a:cubicBezTo>
                  <a:cubicBezTo>
                    <a:pt x="7995" y="681"/>
                    <a:pt x="8002" y="471"/>
                    <a:pt x="8131" y="471"/>
                  </a:cubicBezTo>
                  <a:close/>
                  <a:moveTo>
                    <a:pt x="8241" y="503"/>
                  </a:moveTo>
                  <a:cubicBezTo>
                    <a:pt x="8261" y="514"/>
                    <a:pt x="8281" y="524"/>
                    <a:pt x="8305" y="539"/>
                  </a:cubicBezTo>
                  <a:cubicBezTo>
                    <a:pt x="8663" y="767"/>
                    <a:pt x="9240" y="1935"/>
                    <a:pt x="9362" y="2281"/>
                  </a:cubicBezTo>
                  <a:cubicBezTo>
                    <a:pt x="9689" y="3200"/>
                    <a:pt x="9462" y="4140"/>
                    <a:pt x="8860" y="4872"/>
                  </a:cubicBezTo>
                  <a:cubicBezTo>
                    <a:pt x="8493" y="3430"/>
                    <a:pt x="8309" y="1986"/>
                    <a:pt x="8241" y="503"/>
                  </a:cubicBezTo>
                  <a:close/>
                  <a:moveTo>
                    <a:pt x="4460" y="2553"/>
                  </a:moveTo>
                  <a:lnTo>
                    <a:pt x="4460" y="2553"/>
                  </a:lnTo>
                  <a:cubicBezTo>
                    <a:pt x="4492" y="2574"/>
                    <a:pt x="4525" y="2593"/>
                    <a:pt x="4561" y="2607"/>
                  </a:cubicBezTo>
                  <a:cubicBezTo>
                    <a:pt x="5037" y="2827"/>
                    <a:pt x="5680" y="3185"/>
                    <a:pt x="6103" y="3484"/>
                  </a:cubicBezTo>
                  <a:cubicBezTo>
                    <a:pt x="7103" y="4189"/>
                    <a:pt x="7174" y="5351"/>
                    <a:pt x="7277" y="6458"/>
                  </a:cubicBezTo>
                  <a:cubicBezTo>
                    <a:pt x="7265" y="6455"/>
                    <a:pt x="7254" y="6454"/>
                    <a:pt x="7242" y="6454"/>
                  </a:cubicBezTo>
                  <a:cubicBezTo>
                    <a:pt x="7208" y="6454"/>
                    <a:pt x="7174" y="6463"/>
                    <a:pt x="7145" y="6480"/>
                  </a:cubicBezTo>
                  <a:cubicBezTo>
                    <a:pt x="7142" y="6472"/>
                    <a:pt x="7137" y="6466"/>
                    <a:pt x="7131" y="6459"/>
                  </a:cubicBezTo>
                  <a:cubicBezTo>
                    <a:pt x="6086" y="5452"/>
                    <a:pt x="4845" y="4025"/>
                    <a:pt x="4460" y="2553"/>
                  </a:cubicBezTo>
                  <a:close/>
                  <a:moveTo>
                    <a:pt x="4349" y="2638"/>
                  </a:moveTo>
                  <a:cubicBezTo>
                    <a:pt x="4463" y="3190"/>
                    <a:pt x="4849" y="3764"/>
                    <a:pt x="5111" y="4205"/>
                  </a:cubicBezTo>
                  <a:cubicBezTo>
                    <a:pt x="5635" y="5091"/>
                    <a:pt x="6287" y="5868"/>
                    <a:pt x="7037" y="6568"/>
                  </a:cubicBezTo>
                  <a:cubicBezTo>
                    <a:pt x="6067" y="6409"/>
                    <a:pt x="5294" y="5781"/>
                    <a:pt x="4813" y="4911"/>
                  </a:cubicBezTo>
                  <a:cubicBezTo>
                    <a:pt x="4565" y="4461"/>
                    <a:pt x="4397" y="3965"/>
                    <a:pt x="4349" y="3449"/>
                  </a:cubicBezTo>
                  <a:cubicBezTo>
                    <a:pt x="4331" y="3241"/>
                    <a:pt x="4261" y="2843"/>
                    <a:pt x="4349" y="2638"/>
                  </a:cubicBezTo>
                  <a:close/>
                  <a:moveTo>
                    <a:pt x="10338" y="5074"/>
                  </a:moveTo>
                  <a:cubicBezTo>
                    <a:pt x="10738" y="5074"/>
                    <a:pt x="11135" y="5174"/>
                    <a:pt x="11500" y="5401"/>
                  </a:cubicBezTo>
                  <a:cubicBezTo>
                    <a:pt x="12067" y="5753"/>
                    <a:pt x="12403" y="6364"/>
                    <a:pt x="12847" y="6855"/>
                  </a:cubicBezTo>
                  <a:cubicBezTo>
                    <a:pt x="12346" y="6550"/>
                    <a:pt x="11821" y="6281"/>
                    <a:pt x="11280" y="6052"/>
                  </a:cubicBezTo>
                  <a:cubicBezTo>
                    <a:pt x="10627" y="5777"/>
                    <a:pt x="9874" y="5644"/>
                    <a:pt x="9250" y="5307"/>
                  </a:cubicBezTo>
                  <a:cubicBezTo>
                    <a:pt x="9601" y="5159"/>
                    <a:pt x="9971" y="5074"/>
                    <a:pt x="10338" y="5074"/>
                  </a:cubicBezTo>
                  <a:close/>
                  <a:moveTo>
                    <a:pt x="9164" y="5343"/>
                  </a:moveTo>
                  <a:cubicBezTo>
                    <a:pt x="9657" y="5675"/>
                    <a:pt x="10270" y="5791"/>
                    <a:pt x="10821" y="6004"/>
                  </a:cubicBezTo>
                  <a:cubicBezTo>
                    <a:pt x="11483" y="6261"/>
                    <a:pt x="12116" y="6578"/>
                    <a:pt x="12735" y="6923"/>
                  </a:cubicBezTo>
                  <a:cubicBezTo>
                    <a:pt x="11380" y="6866"/>
                    <a:pt x="9624" y="6818"/>
                    <a:pt x="9134" y="5353"/>
                  </a:cubicBezTo>
                  <a:cubicBezTo>
                    <a:pt x="9145" y="5349"/>
                    <a:pt x="9154" y="5347"/>
                    <a:pt x="9164" y="5343"/>
                  </a:cubicBezTo>
                  <a:close/>
                  <a:moveTo>
                    <a:pt x="1940" y="6526"/>
                  </a:moveTo>
                  <a:cubicBezTo>
                    <a:pt x="2107" y="6526"/>
                    <a:pt x="2364" y="6615"/>
                    <a:pt x="2529" y="6620"/>
                  </a:cubicBezTo>
                  <a:cubicBezTo>
                    <a:pt x="2910" y="6631"/>
                    <a:pt x="3298" y="6620"/>
                    <a:pt x="3676" y="6691"/>
                  </a:cubicBezTo>
                  <a:cubicBezTo>
                    <a:pt x="4692" y="6884"/>
                    <a:pt x="5394" y="7643"/>
                    <a:pt x="5688" y="8597"/>
                  </a:cubicBezTo>
                  <a:cubicBezTo>
                    <a:pt x="5117" y="8307"/>
                    <a:pt x="4484" y="8194"/>
                    <a:pt x="3895" y="7942"/>
                  </a:cubicBezTo>
                  <a:cubicBezTo>
                    <a:pt x="3108" y="7606"/>
                    <a:pt x="2478" y="7107"/>
                    <a:pt x="1862" y="6534"/>
                  </a:cubicBezTo>
                  <a:cubicBezTo>
                    <a:pt x="1870" y="6532"/>
                    <a:pt x="1880" y="6531"/>
                    <a:pt x="1890" y="6530"/>
                  </a:cubicBezTo>
                  <a:cubicBezTo>
                    <a:pt x="1906" y="6527"/>
                    <a:pt x="1922" y="6526"/>
                    <a:pt x="1940" y="6526"/>
                  </a:cubicBezTo>
                  <a:close/>
                  <a:moveTo>
                    <a:pt x="8784" y="6381"/>
                  </a:moveTo>
                  <a:cubicBezTo>
                    <a:pt x="8852" y="6381"/>
                    <a:pt x="8922" y="6387"/>
                    <a:pt x="8993" y="6400"/>
                  </a:cubicBezTo>
                  <a:lnTo>
                    <a:pt x="8992" y="6400"/>
                  </a:lnTo>
                  <a:cubicBezTo>
                    <a:pt x="9510" y="6492"/>
                    <a:pt x="9926" y="6867"/>
                    <a:pt x="10252" y="7256"/>
                  </a:cubicBezTo>
                  <a:cubicBezTo>
                    <a:pt x="10595" y="7667"/>
                    <a:pt x="10872" y="8120"/>
                    <a:pt x="11213" y="8529"/>
                  </a:cubicBezTo>
                  <a:cubicBezTo>
                    <a:pt x="10692" y="8281"/>
                    <a:pt x="10180" y="8006"/>
                    <a:pt x="9672" y="7732"/>
                  </a:cubicBezTo>
                  <a:cubicBezTo>
                    <a:pt x="9065" y="7406"/>
                    <a:pt x="8479" y="6987"/>
                    <a:pt x="7838" y="6736"/>
                  </a:cubicBezTo>
                  <a:cubicBezTo>
                    <a:pt x="7835" y="6735"/>
                    <a:pt x="7832" y="6735"/>
                    <a:pt x="7829" y="6735"/>
                  </a:cubicBezTo>
                  <a:cubicBezTo>
                    <a:pt x="7809" y="6735"/>
                    <a:pt x="7798" y="6761"/>
                    <a:pt x="7815" y="6775"/>
                  </a:cubicBezTo>
                  <a:cubicBezTo>
                    <a:pt x="8719" y="7599"/>
                    <a:pt x="10004" y="8108"/>
                    <a:pt x="11143" y="8601"/>
                  </a:cubicBezTo>
                  <a:cubicBezTo>
                    <a:pt x="9836" y="8442"/>
                    <a:pt x="7753" y="8585"/>
                    <a:pt x="7779" y="6883"/>
                  </a:cubicBezTo>
                  <a:cubicBezTo>
                    <a:pt x="7781" y="6844"/>
                    <a:pt x="7759" y="6808"/>
                    <a:pt x="7726" y="6790"/>
                  </a:cubicBezTo>
                  <a:cubicBezTo>
                    <a:pt x="8057" y="6578"/>
                    <a:pt x="8394" y="6381"/>
                    <a:pt x="8784" y="6381"/>
                  </a:cubicBezTo>
                  <a:close/>
                  <a:moveTo>
                    <a:pt x="1828" y="6618"/>
                  </a:moveTo>
                  <a:lnTo>
                    <a:pt x="1828" y="6618"/>
                  </a:lnTo>
                  <a:cubicBezTo>
                    <a:pt x="2272" y="7139"/>
                    <a:pt x="2829" y="7554"/>
                    <a:pt x="3434" y="7871"/>
                  </a:cubicBezTo>
                  <a:cubicBezTo>
                    <a:pt x="4168" y="8254"/>
                    <a:pt x="5003" y="8353"/>
                    <a:pt x="5730" y="8737"/>
                  </a:cubicBezTo>
                  <a:cubicBezTo>
                    <a:pt x="5730" y="8738"/>
                    <a:pt x="5730" y="8739"/>
                    <a:pt x="5731" y="8741"/>
                  </a:cubicBezTo>
                  <a:lnTo>
                    <a:pt x="5728" y="8745"/>
                  </a:lnTo>
                  <a:cubicBezTo>
                    <a:pt x="5720" y="8742"/>
                    <a:pt x="5712" y="8740"/>
                    <a:pt x="5704" y="8740"/>
                  </a:cubicBezTo>
                  <a:cubicBezTo>
                    <a:pt x="5698" y="8740"/>
                    <a:pt x="5691" y="8741"/>
                    <a:pt x="5686" y="8743"/>
                  </a:cubicBezTo>
                  <a:cubicBezTo>
                    <a:pt x="5271" y="8875"/>
                    <a:pt x="4870" y="9015"/>
                    <a:pt x="4457" y="9015"/>
                  </a:cubicBezTo>
                  <a:cubicBezTo>
                    <a:pt x="4267" y="9015"/>
                    <a:pt x="4075" y="8985"/>
                    <a:pt x="3877" y="8911"/>
                  </a:cubicBezTo>
                  <a:cubicBezTo>
                    <a:pt x="3485" y="8763"/>
                    <a:pt x="3138" y="8525"/>
                    <a:pt x="2834" y="8241"/>
                  </a:cubicBezTo>
                  <a:cubicBezTo>
                    <a:pt x="2498" y="7930"/>
                    <a:pt x="2228" y="7558"/>
                    <a:pt x="2037" y="7142"/>
                  </a:cubicBezTo>
                  <a:cubicBezTo>
                    <a:pt x="2002" y="7064"/>
                    <a:pt x="1869" y="6783"/>
                    <a:pt x="1828" y="6618"/>
                  </a:cubicBezTo>
                  <a:close/>
                  <a:moveTo>
                    <a:pt x="2485" y="9838"/>
                  </a:moveTo>
                  <a:cubicBezTo>
                    <a:pt x="3139" y="9838"/>
                    <a:pt x="3738" y="10234"/>
                    <a:pt x="4195" y="10738"/>
                  </a:cubicBezTo>
                  <a:cubicBezTo>
                    <a:pt x="3872" y="10634"/>
                    <a:pt x="3548" y="10594"/>
                    <a:pt x="3215" y="10594"/>
                  </a:cubicBezTo>
                  <a:cubicBezTo>
                    <a:pt x="3050" y="10594"/>
                    <a:pt x="2882" y="10604"/>
                    <a:pt x="2710" y="10621"/>
                  </a:cubicBezTo>
                  <a:cubicBezTo>
                    <a:pt x="1990" y="10693"/>
                    <a:pt x="1289" y="10770"/>
                    <a:pt x="570" y="10800"/>
                  </a:cubicBezTo>
                  <a:cubicBezTo>
                    <a:pt x="997" y="10525"/>
                    <a:pt x="1361" y="10172"/>
                    <a:pt x="1830" y="9974"/>
                  </a:cubicBezTo>
                  <a:cubicBezTo>
                    <a:pt x="2052" y="9880"/>
                    <a:pt x="2271" y="9838"/>
                    <a:pt x="2485" y="9838"/>
                  </a:cubicBezTo>
                  <a:close/>
                  <a:moveTo>
                    <a:pt x="6984" y="8807"/>
                  </a:moveTo>
                  <a:cubicBezTo>
                    <a:pt x="7513" y="8807"/>
                    <a:pt x="8003" y="9044"/>
                    <a:pt x="8398" y="9537"/>
                  </a:cubicBezTo>
                  <a:cubicBezTo>
                    <a:pt x="8789" y="10025"/>
                    <a:pt x="9020" y="10628"/>
                    <a:pt x="9329" y="11170"/>
                  </a:cubicBezTo>
                  <a:cubicBezTo>
                    <a:pt x="9314" y="11170"/>
                    <a:pt x="9299" y="11170"/>
                    <a:pt x="9285" y="11170"/>
                  </a:cubicBezTo>
                  <a:cubicBezTo>
                    <a:pt x="9249" y="11170"/>
                    <a:pt x="9214" y="11171"/>
                    <a:pt x="9177" y="11172"/>
                  </a:cubicBezTo>
                  <a:cubicBezTo>
                    <a:pt x="9176" y="11170"/>
                    <a:pt x="9176" y="11168"/>
                    <a:pt x="9173" y="11166"/>
                  </a:cubicBezTo>
                  <a:cubicBezTo>
                    <a:pt x="8658" y="10868"/>
                    <a:pt x="8311" y="10320"/>
                    <a:pt x="7809" y="9980"/>
                  </a:cubicBezTo>
                  <a:cubicBezTo>
                    <a:pt x="7293" y="9631"/>
                    <a:pt x="6751" y="9341"/>
                    <a:pt x="6271" y="8942"/>
                  </a:cubicBezTo>
                  <a:cubicBezTo>
                    <a:pt x="6513" y="8853"/>
                    <a:pt x="6752" y="8807"/>
                    <a:pt x="6984" y="8807"/>
                  </a:cubicBezTo>
                  <a:close/>
                  <a:moveTo>
                    <a:pt x="6175" y="8981"/>
                  </a:moveTo>
                  <a:cubicBezTo>
                    <a:pt x="6639" y="9430"/>
                    <a:pt x="7209" y="9715"/>
                    <a:pt x="7742" y="10070"/>
                  </a:cubicBezTo>
                  <a:cubicBezTo>
                    <a:pt x="8211" y="10382"/>
                    <a:pt x="8543" y="10924"/>
                    <a:pt x="9038" y="11180"/>
                  </a:cubicBezTo>
                  <a:cubicBezTo>
                    <a:pt x="8653" y="11211"/>
                    <a:pt x="8273" y="11308"/>
                    <a:pt x="7887" y="11308"/>
                  </a:cubicBezTo>
                  <a:cubicBezTo>
                    <a:pt x="7811" y="11308"/>
                    <a:pt x="7736" y="11305"/>
                    <a:pt x="7659" y="11296"/>
                  </a:cubicBezTo>
                  <a:cubicBezTo>
                    <a:pt x="6563" y="11169"/>
                    <a:pt x="6251" y="9989"/>
                    <a:pt x="6166" y="9069"/>
                  </a:cubicBezTo>
                  <a:cubicBezTo>
                    <a:pt x="6164" y="9039"/>
                    <a:pt x="6146" y="9014"/>
                    <a:pt x="6119" y="9003"/>
                  </a:cubicBezTo>
                  <a:cubicBezTo>
                    <a:pt x="6138" y="8995"/>
                    <a:pt x="6156" y="8989"/>
                    <a:pt x="6175" y="8981"/>
                  </a:cubicBezTo>
                  <a:close/>
                  <a:moveTo>
                    <a:pt x="3263" y="10738"/>
                  </a:moveTo>
                  <a:cubicBezTo>
                    <a:pt x="3593" y="10738"/>
                    <a:pt x="3921" y="10777"/>
                    <a:pt x="4251" y="10890"/>
                  </a:cubicBezTo>
                  <a:cubicBezTo>
                    <a:pt x="3656" y="11419"/>
                    <a:pt x="2948" y="11687"/>
                    <a:pt x="2242" y="11687"/>
                  </a:cubicBezTo>
                  <a:cubicBezTo>
                    <a:pt x="1567" y="11687"/>
                    <a:pt x="893" y="11443"/>
                    <a:pt x="319" y="10948"/>
                  </a:cubicBezTo>
                  <a:cubicBezTo>
                    <a:pt x="354" y="10929"/>
                    <a:pt x="387" y="10909"/>
                    <a:pt x="421" y="10889"/>
                  </a:cubicBezTo>
                  <a:cubicBezTo>
                    <a:pt x="620" y="10898"/>
                    <a:pt x="818" y="10903"/>
                    <a:pt x="1016" y="10903"/>
                  </a:cubicBezTo>
                  <a:cubicBezTo>
                    <a:pt x="1353" y="10903"/>
                    <a:pt x="1689" y="10888"/>
                    <a:pt x="2030" y="10846"/>
                  </a:cubicBezTo>
                  <a:cubicBezTo>
                    <a:pt x="2448" y="10796"/>
                    <a:pt x="2857" y="10738"/>
                    <a:pt x="3263" y="10738"/>
                  </a:cubicBezTo>
                  <a:close/>
                  <a:moveTo>
                    <a:pt x="4900" y="11110"/>
                  </a:moveTo>
                  <a:lnTo>
                    <a:pt x="4900" y="11110"/>
                  </a:lnTo>
                  <a:cubicBezTo>
                    <a:pt x="6318" y="11408"/>
                    <a:pt x="6114" y="13044"/>
                    <a:pt x="6151" y="14111"/>
                  </a:cubicBezTo>
                  <a:cubicBezTo>
                    <a:pt x="6155" y="14219"/>
                    <a:pt x="6215" y="14370"/>
                    <a:pt x="6174" y="14471"/>
                  </a:cubicBezTo>
                  <a:cubicBezTo>
                    <a:pt x="5368" y="13655"/>
                    <a:pt x="4936" y="12217"/>
                    <a:pt x="4900" y="11110"/>
                  </a:cubicBezTo>
                  <a:close/>
                  <a:moveTo>
                    <a:pt x="4795" y="11424"/>
                  </a:moveTo>
                  <a:cubicBezTo>
                    <a:pt x="4783" y="11446"/>
                    <a:pt x="4767" y="11512"/>
                    <a:pt x="4813" y="11653"/>
                  </a:cubicBezTo>
                  <a:cubicBezTo>
                    <a:pt x="4929" y="12011"/>
                    <a:pt x="4996" y="12383"/>
                    <a:pt x="5121" y="12741"/>
                  </a:cubicBezTo>
                  <a:cubicBezTo>
                    <a:pt x="5352" y="13408"/>
                    <a:pt x="5599" y="14046"/>
                    <a:pt x="6095" y="14547"/>
                  </a:cubicBezTo>
                  <a:cubicBezTo>
                    <a:pt x="5978" y="14543"/>
                    <a:pt x="5515" y="14252"/>
                    <a:pt x="5456" y="14218"/>
                  </a:cubicBezTo>
                  <a:cubicBezTo>
                    <a:pt x="4753" y="13796"/>
                    <a:pt x="4427" y="13135"/>
                    <a:pt x="4508" y="12325"/>
                  </a:cubicBezTo>
                  <a:cubicBezTo>
                    <a:pt x="4532" y="12096"/>
                    <a:pt x="4552" y="11561"/>
                    <a:pt x="4729" y="11469"/>
                  </a:cubicBezTo>
                  <a:cubicBezTo>
                    <a:pt x="4753" y="11457"/>
                    <a:pt x="4776" y="11442"/>
                    <a:pt x="4795" y="11424"/>
                  </a:cubicBezTo>
                  <a:close/>
                  <a:moveTo>
                    <a:pt x="9466" y="4865"/>
                  </a:moveTo>
                  <a:lnTo>
                    <a:pt x="9466" y="4865"/>
                  </a:lnTo>
                  <a:cubicBezTo>
                    <a:pt x="7829" y="5861"/>
                    <a:pt x="6603" y="7810"/>
                    <a:pt x="5634" y="9354"/>
                  </a:cubicBezTo>
                  <a:cubicBezTo>
                    <a:pt x="5020" y="10332"/>
                    <a:pt x="4485" y="11356"/>
                    <a:pt x="3871" y="12331"/>
                  </a:cubicBezTo>
                  <a:lnTo>
                    <a:pt x="3871" y="12332"/>
                  </a:lnTo>
                  <a:cubicBezTo>
                    <a:pt x="3206" y="13383"/>
                    <a:pt x="2268" y="14116"/>
                    <a:pt x="1283" y="14847"/>
                  </a:cubicBezTo>
                  <a:cubicBezTo>
                    <a:pt x="1190" y="14748"/>
                    <a:pt x="1179" y="14642"/>
                    <a:pt x="1195" y="14507"/>
                  </a:cubicBezTo>
                  <a:cubicBezTo>
                    <a:pt x="1199" y="14506"/>
                    <a:pt x="1205" y="14506"/>
                    <a:pt x="1209" y="14504"/>
                  </a:cubicBezTo>
                  <a:cubicBezTo>
                    <a:pt x="3173" y="13832"/>
                    <a:pt x="4109" y="11572"/>
                    <a:pt x="5144" y="9932"/>
                  </a:cubicBezTo>
                  <a:cubicBezTo>
                    <a:pt x="5678" y="9085"/>
                    <a:pt x="6168" y="8201"/>
                    <a:pt x="6798" y="7419"/>
                  </a:cubicBezTo>
                  <a:cubicBezTo>
                    <a:pt x="6984" y="7186"/>
                    <a:pt x="7182" y="6932"/>
                    <a:pt x="7391" y="6678"/>
                  </a:cubicBezTo>
                  <a:cubicBezTo>
                    <a:pt x="7399" y="6671"/>
                    <a:pt x="7407" y="6663"/>
                    <a:pt x="7411" y="6652"/>
                  </a:cubicBezTo>
                  <a:cubicBezTo>
                    <a:pt x="7995" y="5939"/>
                    <a:pt x="8669" y="5212"/>
                    <a:pt x="9466" y="4865"/>
                  </a:cubicBezTo>
                  <a:close/>
                  <a:moveTo>
                    <a:pt x="8169" y="1"/>
                  </a:moveTo>
                  <a:cubicBezTo>
                    <a:pt x="8136" y="1"/>
                    <a:pt x="8102" y="19"/>
                    <a:pt x="8086" y="55"/>
                  </a:cubicBezTo>
                  <a:cubicBezTo>
                    <a:pt x="7299" y="1717"/>
                    <a:pt x="7149" y="3930"/>
                    <a:pt x="8785" y="5139"/>
                  </a:cubicBezTo>
                  <a:cubicBezTo>
                    <a:pt x="8479" y="5381"/>
                    <a:pt x="8207" y="5679"/>
                    <a:pt x="7931" y="5977"/>
                  </a:cubicBezTo>
                  <a:cubicBezTo>
                    <a:pt x="7758" y="6165"/>
                    <a:pt x="7587" y="6352"/>
                    <a:pt x="7418" y="6540"/>
                  </a:cubicBezTo>
                  <a:cubicBezTo>
                    <a:pt x="7450" y="5633"/>
                    <a:pt x="7379" y="4640"/>
                    <a:pt x="6828" y="3884"/>
                  </a:cubicBezTo>
                  <a:cubicBezTo>
                    <a:pt x="6206" y="3030"/>
                    <a:pt x="5027" y="2958"/>
                    <a:pt x="4416" y="2110"/>
                  </a:cubicBezTo>
                  <a:cubicBezTo>
                    <a:pt x="4396" y="2082"/>
                    <a:pt x="4368" y="2070"/>
                    <a:pt x="4340" y="2070"/>
                  </a:cubicBezTo>
                  <a:cubicBezTo>
                    <a:pt x="4290" y="2070"/>
                    <a:pt x="4240" y="2108"/>
                    <a:pt x="4229" y="2162"/>
                  </a:cubicBezTo>
                  <a:cubicBezTo>
                    <a:pt x="3833" y="4153"/>
                    <a:pt x="4984" y="6662"/>
                    <a:pt x="7239" y="6743"/>
                  </a:cubicBezTo>
                  <a:cubicBezTo>
                    <a:pt x="6772" y="7275"/>
                    <a:pt x="6331" y="7822"/>
                    <a:pt x="5936" y="8425"/>
                  </a:cubicBezTo>
                  <a:cubicBezTo>
                    <a:pt x="5896" y="8485"/>
                    <a:pt x="5858" y="8546"/>
                    <a:pt x="5818" y="8606"/>
                  </a:cubicBezTo>
                  <a:cubicBezTo>
                    <a:pt x="5683" y="7878"/>
                    <a:pt x="5245" y="7242"/>
                    <a:pt x="4615" y="6855"/>
                  </a:cubicBezTo>
                  <a:cubicBezTo>
                    <a:pt x="4332" y="6683"/>
                    <a:pt x="4023" y="6574"/>
                    <a:pt x="3699" y="6512"/>
                  </a:cubicBezTo>
                  <a:cubicBezTo>
                    <a:pt x="3551" y="6485"/>
                    <a:pt x="3383" y="6479"/>
                    <a:pt x="3208" y="6479"/>
                  </a:cubicBezTo>
                  <a:cubicBezTo>
                    <a:pt x="3082" y="6479"/>
                    <a:pt x="2951" y="6482"/>
                    <a:pt x="2821" y="6482"/>
                  </a:cubicBezTo>
                  <a:cubicBezTo>
                    <a:pt x="2415" y="6482"/>
                    <a:pt x="2011" y="6453"/>
                    <a:pt x="1743" y="6213"/>
                  </a:cubicBezTo>
                  <a:cubicBezTo>
                    <a:pt x="1729" y="6201"/>
                    <a:pt x="1712" y="6195"/>
                    <a:pt x="1695" y="6195"/>
                  </a:cubicBezTo>
                  <a:cubicBezTo>
                    <a:pt x="1645" y="6195"/>
                    <a:pt x="1594" y="6242"/>
                    <a:pt x="1603" y="6295"/>
                  </a:cubicBezTo>
                  <a:cubicBezTo>
                    <a:pt x="1783" y="7248"/>
                    <a:pt x="2281" y="8102"/>
                    <a:pt x="3080" y="8669"/>
                  </a:cubicBezTo>
                  <a:cubicBezTo>
                    <a:pt x="3400" y="8895"/>
                    <a:pt x="3776" y="9093"/>
                    <a:pt x="4164" y="9170"/>
                  </a:cubicBezTo>
                  <a:cubicBezTo>
                    <a:pt x="4259" y="9189"/>
                    <a:pt x="4351" y="9197"/>
                    <a:pt x="4441" y="9197"/>
                  </a:cubicBezTo>
                  <a:cubicBezTo>
                    <a:pt x="4852" y="9197"/>
                    <a:pt x="5225" y="9027"/>
                    <a:pt x="5624" y="8902"/>
                  </a:cubicBezTo>
                  <a:lnTo>
                    <a:pt x="5624" y="8902"/>
                  </a:lnTo>
                  <a:cubicBezTo>
                    <a:pt x="5216" y="9527"/>
                    <a:pt x="4811" y="10157"/>
                    <a:pt x="4408" y="10786"/>
                  </a:cubicBezTo>
                  <a:cubicBezTo>
                    <a:pt x="4040" y="10176"/>
                    <a:pt x="3442" y="9750"/>
                    <a:pt x="2728" y="9627"/>
                  </a:cubicBezTo>
                  <a:cubicBezTo>
                    <a:pt x="2623" y="9610"/>
                    <a:pt x="2523" y="9602"/>
                    <a:pt x="2428" y="9602"/>
                  </a:cubicBezTo>
                  <a:cubicBezTo>
                    <a:pt x="1469" y="9602"/>
                    <a:pt x="956" y="10435"/>
                    <a:pt x="82" y="10822"/>
                  </a:cubicBezTo>
                  <a:cubicBezTo>
                    <a:pt x="2" y="10858"/>
                    <a:pt x="0" y="10954"/>
                    <a:pt x="59" y="11009"/>
                  </a:cubicBezTo>
                  <a:cubicBezTo>
                    <a:pt x="681" y="11588"/>
                    <a:pt x="1446" y="11878"/>
                    <a:pt x="2210" y="11878"/>
                  </a:cubicBezTo>
                  <a:cubicBezTo>
                    <a:pt x="2893" y="11878"/>
                    <a:pt x="3575" y="11646"/>
                    <a:pt x="4152" y="11184"/>
                  </a:cubicBezTo>
                  <a:lnTo>
                    <a:pt x="4152" y="11184"/>
                  </a:lnTo>
                  <a:cubicBezTo>
                    <a:pt x="4128" y="11221"/>
                    <a:pt x="4101" y="11260"/>
                    <a:pt x="4079" y="11297"/>
                  </a:cubicBezTo>
                  <a:cubicBezTo>
                    <a:pt x="3285" y="12536"/>
                    <a:pt x="2597" y="13796"/>
                    <a:pt x="1139" y="14340"/>
                  </a:cubicBezTo>
                  <a:cubicBezTo>
                    <a:pt x="1099" y="14352"/>
                    <a:pt x="1078" y="14395"/>
                    <a:pt x="1089" y="14434"/>
                  </a:cubicBezTo>
                  <a:cubicBezTo>
                    <a:pt x="1055" y="14491"/>
                    <a:pt x="1030" y="14520"/>
                    <a:pt x="1029" y="14591"/>
                  </a:cubicBezTo>
                  <a:lnTo>
                    <a:pt x="1033" y="14619"/>
                  </a:lnTo>
                  <a:cubicBezTo>
                    <a:pt x="1027" y="14660"/>
                    <a:pt x="1030" y="14703"/>
                    <a:pt x="1039" y="14743"/>
                  </a:cubicBezTo>
                  <a:cubicBezTo>
                    <a:pt x="1063" y="14851"/>
                    <a:pt x="1130" y="14958"/>
                    <a:pt x="1233" y="15004"/>
                  </a:cubicBezTo>
                  <a:lnTo>
                    <a:pt x="1234" y="15004"/>
                  </a:lnTo>
                  <a:cubicBezTo>
                    <a:pt x="1253" y="15030"/>
                    <a:pt x="1283" y="15048"/>
                    <a:pt x="1316" y="15048"/>
                  </a:cubicBezTo>
                  <a:cubicBezTo>
                    <a:pt x="1335" y="15048"/>
                    <a:pt x="1356" y="15041"/>
                    <a:pt x="1375" y="15027"/>
                  </a:cubicBezTo>
                  <a:cubicBezTo>
                    <a:pt x="2168" y="14447"/>
                    <a:pt x="2962" y="13838"/>
                    <a:pt x="3569" y="13057"/>
                  </a:cubicBezTo>
                  <a:cubicBezTo>
                    <a:pt x="3943" y="12579"/>
                    <a:pt x="4256" y="12049"/>
                    <a:pt x="4557" y="11512"/>
                  </a:cubicBezTo>
                  <a:lnTo>
                    <a:pt x="4557" y="11512"/>
                  </a:lnTo>
                  <a:cubicBezTo>
                    <a:pt x="4324" y="12105"/>
                    <a:pt x="4233" y="12784"/>
                    <a:pt x="4463" y="13379"/>
                  </a:cubicBezTo>
                  <a:cubicBezTo>
                    <a:pt x="4763" y="14152"/>
                    <a:pt x="5564" y="14498"/>
                    <a:pt x="6279" y="14788"/>
                  </a:cubicBezTo>
                  <a:cubicBezTo>
                    <a:pt x="6288" y="14792"/>
                    <a:pt x="6298" y="14794"/>
                    <a:pt x="6307" y="14794"/>
                  </a:cubicBezTo>
                  <a:cubicBezTo>
                    <a:pt x="6355" y="14794"/>
                    <a:pt x="6402" y="14753"/>
                    <a:pt x="6392" y="14700"/>
                  </a:cubicBezTo>
                  <a:cubicBezTo>
                    <a:pt x="6154" y="13536"/>
                    <a:pt x="6692" y="11146"/>
                    <a:pt x="4855" y="10977"/>
                  </a:cubicBezTo>
                  <a:cubicBezTo>
                    <a:pt x="5005" y="10701"/>
                    <a:pt x="5157" y="10426"/>
                    <a:pt x="5316" y="10160"/>
                  </a:cubicBezTo>
                  <a:cubicBezTo>
                    <a:pt x="5532" y="9793"/>
                    <a:pt x="5756" y="9423"/>
                    <a:pt x="5987" y="9054"/>
                  </a:cubicBezTo>
                  <a:lnTo>
                    <a:pt x="5996" y="9054"/>
                  </a:lnTo>
                  <a:cubicBezTo>
                    <a:pt x="5991" y="9066"/>
                    <a:pt x="5990" y="9079"/>
                    <a:pt x="5991" y="9093"/>
                  </a:cubicBezTo>
                  <a:cubicBezTo>
                    <a:pt x="6062" y="9901"/>
                    <a:pt x="6266" y="10822"/>
                    <a:pt x="7025" y="11266"/>
                  </a:cubicBezTo>
                  <a:cubicBezTo>
                    <a:pt x="7286" y="11419"/>
                    <a:pt x="7557" y="11467"/>
                    <a:pt x="7833" y="11467"/>
                  </a:cubicBezTo>
                  <a:cubicBezTo>
                    <a:pt x="8284" y="11467"/>
                    <a:pt x="8748" y="11340"/>
                    <a:pt x="9206" y="11340"/>
                  </a:cubicBezTo>
                  <a:cubicBezTo>
                    <a:pt x="9296" y="11340"/>
                    <a:pt x="9386" y="11345"/>
                    <a:pt x="9476" y="11357"/>
                  </a:cubicBezTo>
                  <a:cubicBezTo>
                    <a:pt x="9480" y="11358"/>
                    <a:pt x="9485" y="11358"/>
                    <a:pt x="9489" y="11358"/>
                  </a:cubicBezTo>
                  <a:cubicBezTo>
                    <a:pt x="9562" y="11358"/>
                    <a:pt x="9592" y="11275"/>
                    <a:pt x="9556" y="11216"/>
                  </a:cubicBezTo>
                  <a:cubicBezTo>
                    <a:pt x="9070" y="10422"/>
                    <a:pt x="8766" y="9354"/>
                    <a:pt x="7910" y="8858"/>
                  </a:cubicBezTo>
                  <a:cubicBezTo>
                    <a:pt x="7631" y="8697"/>
                    <a:pt x="7319" y="8617"/>
                    <a:pt x="7007" y="8617"/>
                  </a:cubicBezTo>
                  <a:cubicBezTo>
                    <a:pt x="6698" y="8617"/>
                    <a:pt x="6389" y="8696"/>
                    <a:pt x="6111" y="8854"/>
                  </a:cubicBezTo>
                  <a:cubicBezTo>
                    <a:pt x="6560" y="8147"/>
                    <a:pt x="7042" y="7450"/>
                    <a:pt x="7578" y="6804"/>
                  </a:cubicBezTo>
                  <a:cubicBezTo>
                    <a:pt x="7579" y="6811"/>
                    <a:pt x="7582" y="6819"/>
                    <a:pt x="7587" y="6824"/>
                  </a:cubicBezTo>
                  <a:cubicBezTo>
                    <a:pt x="7582" y="6835"/>
                    <a:pt x="7579" y="6847"/>
                    <a:pt x="7579" y="6858"/>
                  </a:cubicBezTo>
                  <a:cubicBezTo>
                    <a:pt x="7506" y="8923"/>
                    <a:pt x="10246" y="8550"/>
                    <a:pt x="11543" y="8862"/>
                  </a:cubicBezTo>
                  <a:cubicBezTo>
                    <a:pt x="11548" y="8863"/>
                    <a:pt x="11554" y="8864"/>
                    <a:pt x="11560" y="8864"/>
                  </a:cubicBezTo>
                  <a:cubicBezTo>
                    <a:pt x="11629" y="8864"/>
                    <a:pt x="11682" y="8762"/>
                    <a:pt x="11629" y="8709"/>
                  </a:cubicBezTo>
                  <a:cubicBezTo>
                    <a:pt x="10923" y="8006"/>
                    <a:pt x="10513" y="6939"/>
                    <a:pt x="9618" y="6435"/>
                  </a:cubicBezTo>
                  <a:cubicBezTo>
                    <a:pt x="9342" y="6279"/>
                    <a:pt x="9075" y="6208"/>
                    <a:pt x="8818" y="6208"/>
                  </a:cubicBezTo>
                  <a:cubicBezTo>
                    <a:pt x="8423" y="6208"/>
                    <a:pt x="8050" y="6376"/>
                    <a:pt x="7697" y="6663"/>
                  </a:cubicBezTo>
                  <a:cubicBezTo>
                    <a:pt x="8085" y="6207"/>
                    <a:pt x="8501" y="5777"/>
                    <a:pt x="8953" y="5393"/>
                  </a:cubicBezTo>
                  <a:cubicBezTo>
                    <a:pt x="9485" y="7124"/>
                    <a:pt x="11649" y="7022"/>
                    <a:pt x="13103" y="7100"/>
                  </a:cubicBezTo>
                  <a:cubicBezTo>
                    <a:pt x="13105" y="7100"/>
                    <a:pt x="13106" y="7100"/>
                    <a:pt x="13108" y="7100"/>
                  </a:cubicBezTo>
                  <a:cubicBezTo>
                    <a:pt x="13187" y="7100"/>
                    <a:pt x="13219" y="7011"/>
                    <a:pt x="13162" y="6959"/>
                  </a:cubicBezTo>
                  <a:cubicBezTo>
                    <a:pt x="12420" y="6287"/>
                    <a:pt x="12041" y="5324"/>
                    <a:pt x="11017" y="5016"/>
                  </a:cubicBezTo>
                  <a:cubicBezTo>
                    <a:pt x="10783" y="4945"/>
                    <a:pt x="10542" y="4910"/>
                    <a:pt x="10302" y="4910"/>
                  </a:cubicBezTo>
                  <a:cubicBezTo>
                    <a:pt x="9922" y="4910"/>
                    <a:pt x="9545" y="5000"/>
                    <a:pt x="9208" y="5184"/>
                  </a:cubicBezTo>
                  <a:cubicBezTo>
                    <a:pt x="9401" y="5031"/>
                    <a:pt x="9598" y="4884"/>
                    <a:pt x="9805" y="4748"/>
                  </a:cubicBezTo>
                  <a:cubicBezTo>
                    <a:pt x="9836" y="4740"/>
                    <a:pt x="9865" y="4732"/>
                    <a:pt x="9896" y="4723"/>
                  </a:cubicBezTo>
                  <a:cubicBezTo>
                    <a:pt x="9898" y="4725"/>
                    <a:pt x="9901" y="4727"/>
                    <a:pt x="9904" y="4728"/>
                  </a:cubicBezTo>
                  <a:cubicBezTo>
                    <a:pt x="10249" y="4829"/>
                    <a:pt x="10598" y="4881"/>
                    <a:pt x="10944" y="4881"/>
                  </a:cubicBezTo>
                  <a:cubicBezTo>
                    <a:pt x="11524" y="4881"/>
                    <a:pt x="12095" y="4736"/>
                    <a:pt x="12626" y="4438"/>
                  </a:cubicBezTo>
                  <a:cubicBezTo>
                    <a:pt x="13707" y="3833"/>
                    <a:pt x="13899" y="2847"/>
                    <a:pt x="14607" y="1918"/>
                  </a:cubicBezTo>
                  <a:cubicBezTo>
                    <a:pt x="14649" y="1864"/>
                    <a:pt x="14606" y="1778"/>
                    <a:pt x="14538" y="1778"/>
                  </a:cubicBezTo>
                  <a:cubicBezTo>
                    <a:pt x="14534" y="1778"/>
                    <a:pt x="14530" y="1779"/>
                    <a:pt x="14526" y="1779"/>
                  </a:cubicBezTo>
                  <a:cubicBezTo>
                    <a:pt x="14337" y="1811"/>
                    <a:pt x="14145" y="1822"/>
                    <a:pt x="13950" y="1822"/>
                  </a:cubicBezTo>
                  <a:cubicBezTo>
                    <a:pt x="13468" y="1822"/>
                    <a:pt x="12972" y="1753"/>
                    <a:pt x="12491" y="1753"/>
                  </a:cubicBezTo>
                  <a:cubicBezTo>
                    <a:pt x="12042" y="1753"/>
                    <a:pt x="11605" y="1813"/>
                    <a:pt x="11203" y="2042"/>
                  </a:cubicBezTo>
                  <a:cubicBezTo>
                    <a:pt x="10345" y="2530"/>
                    <a:pt x="10092" y="3404"/>
                    <a:pt x="10022" y="4316"/>
                  </a:cubicBezTo>
                  <a:cubicBezTo>
                    <a:pt x="9998" y="4400"/>
                    <a:pt x="9976" y="4482"/>
                    <a:pt x="9952" y="4566"/>
                  </a:cubicBezTo>
                  <a:cubicBezTo>
                    <a:pt x="9949" y="4566"/>
                    <a:pt x="9946" y="4566"/>
                    <a:pt x="9943" y="4566"/>
                  </a:cubicBezTo>
                  <a:cubicBezTo>
                    <a:pt x="9905" y="4566"/>
                    <a:pt x="9869" y="4589"/>
                    <a:pt x="9856" y="4626"/>
                  </a:cubicBezTo>
                  <a:cubicBezTo>
                    <a:pt x="9497" y="4692"/>
                    <a:pt x="9189" y="4844"/>
                    <a:pt x="8913" y="5044"/>
                  </a:cubicBezTo>
                  <a:cubicBezTo>
                    <a:pt x="9444" y="4448"/>
                    <a:pt x="9736" y="3713"/>
                    <a:pt x="9669" y="2903"/>
                  </a:cubicBezTo>
                  <a:cubicBezTo>
                    <a:pt x="9577" y="1794"/>
                    <a:pt x="8715" y="1012"/>
                    <a:pt x="8251" y="54"/>
                  </a:cubicBezTo>
                  <a:cubicBezTo>
                    <a:pt x="8235" y="18"/>
                    <a:pt x="8202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50"/>
            <p:cNvSpPr/>
            <p:nvPr/>
          </p:nvSpPr>
          <p:spPr>
            <a:xfrm>
              <a:off x="1864975" y="3769825"/>
              <a:ext cx="11875" cy="21700"/>
            </a:xfrm>
            <a:custGeom>
              <a:avLst/>
              <a:gdLst/>
              <a:ahLst/>
              <a:cxnLst/>
              <a:rect l="l" t="t" r="r" b="b"/>
              <a:pathLst>
                <a:path w="475" h="868" extrusionOk="0">
                  <a:moveTo>
                    <a:pt x="449" y="1"/>
                  </a:moveTo>
                  <a:cubicBezTo>
                    <a:pt x="441" y="1"/>
                    <a:pt x="433" y="5"/>
                    <a:pt x="431" y="14"/>
                  </a:cubicBezTo>
                  <a:cubicBezTo>
                    <a:pt x="347" y="310"/>
                    <a:pt x="205" y="588"/>
                    <a:pt x="15" y="830"/>
                  </a:cubicBezTo>
                  <a:cubicBezTo>
                    <a:pt x="1" y="849"/>
                    <a:pt x="18" y="868"/>
                    <a:pt x="35" y="868"/>
                  </a:cubicBezTo>
                  <a:cubicBezTo>
                    <a:pt x="42" y="868"/>
                    <a:pt x="48" y="865"/>
                    <a:pt x="53" y="860"/>
                  </a:cubicBezTo>
                  <a:cubicBezTo>
                    <a:pt x="267" y="626"/>
                    <a:pt x="412" y="337"/>
                    <a:pt x="472" y="25"/>
                  </a:cubicBezTo>
                  <a:cubicBezTo>
                    <a:pt x="475" y="10"/>
                    <a:pt x="461" y="1"/>
                    <a:pt x="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50"/>
            <p:cNvSpPr/>
            <p:nvPr/>
          </p:nvSpPr>
          <p:spPr>
            <a:xfrm>
              <a:off x="1866250" y="3776400"/>
              <a:ext cx="13675" cy="24000"/>
            </a:xfrm>
            <a:custGeom>
              <a:avLst/>
              <a:gdLst/>
              <a:ahLst/>
              <a:cxnLst/>
              <a:rect l="l" t="t" r="r" b="b"/>
              <a:pathLst>
                <a:path w="547" h="960" extrusionOk="0">
                  <a:moveTo>
                    <a:pt x="529" y="1"/>
                  </a:moveTo>
                  <a:cubicBezTo>
                    <a:pt x="523" y="1"/>
                    <a:pt x="517" y="3"/>
                    <a:pt x="515" y="10"/>
                  </a:cubicBezTo>
                  <a:cubicBezTo>
                    <a:pt x="384" y="343"/>
                    <a:pt x="206" y="619"/>
                    <a:pt x="13" y="917"/>
                  </a:cubicBezTo>
                  <a:cubicBezTo>
                    <a:pt x="0" y="938"/>
                    <a:pt x="18" y="960"/>
                    <a:pt x="38" y="960"/>
                  </a:cubicBezTo>
                  <a:cubicBezTo>
                    <a:pt x="45" y="960"/>
                    <a:pt x="52" y="957"/>
                    <a:pt x="58" y="950"/>
                  </a:cubicBezTo>
                  <a:cubicBezTo>
                    <a:pt x="294" y="703"/>
                    <a:pt x="459" y="343"/>
                    <a:pt x="544" y="16"/>
                  </a:cubicBezTo>
                  <a:cubicBezTo>
                    <a:pt x="546" y="7"/>
                    <a:pt x="538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50"/>
            <p:cNvSpPr/>
            <p:nvPr/>
          </p:nvSpPr>
          <p:spPr>
            <a:xfrm>
              <a:off x="1869050" y="3793125"/>
              <a:ext cx="21375" cy="36100"/>
            </a:xfrm>
            <a:custGeom>
              <a:avLst/>
              <a:gdLst/>
              <a:ahLst/>
              <a:cxnLst/>
              <a:rect l="l" t="t" r="r" b="b"/>
              <a:pathLst>
                <a:path w="855" h="1444" extrusionOk="0">
                  <a:moveTo>
                    <a:pt x="832" y="1"/>
                  </a:moveTo>
                  <a:cubicBezTo>
                    <a:pt x="824" y="1"/>
                    <a:pt x="817" y="5"/>
                    <a:pt x="815" y="13"/>
                  </a:cubicBezTo>
                  <a:cubicBezTo>
                    <a:pt x="659" y="540"/>
                    <a:pt x="409" y="989"/>
                    <a:pt x="22" y="1383"/>
                  </a:cubicBezTo>
                  <a:cubicBezTo>
                    <a:pt x="0" y="1407"/>
                    <a:pt x="19" y="1443"/>
                    <a:pt x="43" y="1443"/>
                  </a:cubicBezTo>
                  <a:cubicBezTo>
                    <a:pt x="50" y="1443"/>
                    <a:pt x="57" y="1441"/>
                    <a:pt x="64" y="1435"/>
                  </a:cubicBezTo>
                  <a:cubicBezTo>
                    <a:pt x="459" y="1060"/>
                    <a:pt x="748" y="560"/>
                    <a:pt x="852" y="22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50"/>
            <p:cNvSpPr/>
            <p:nvPr/>
          </p:nvSpPr>
          <p:spPr>
            <a:xfrm>
              <a:off x="1871925" y="3803750"/>
              <a:ext cx="21175" cy="33275"/>
            </a:xfrm>
            <a:custGeom>
              <a:avLst/>
              <a:gdLst/>
              <a:ahLst/>
              <a:cxnLst/>
              <a:rect l="l" t="t" r="r" b="b"/>
              <a:pathLst>
                <a:path w="847" h="1331" extrusionOk="0">
                  <a:moveTo>
                    <a:pt x="826" y="0"/>
                  </a:moveTo>
                  <a:cubicBezTo>
                    <a:pt x="820" y="0"/>
                    <a:pt x="813" y="3"/>
                    <a:pt x="810" y="11"/>
                  </a:cubicBezTo>
                  <a:cubicBezTo>
                    <a:pt x="717" y="280"/>
                    <a:pt x="605" y="536"/>
                    <a:pt x="441" y="771"/>
                  </a:cubicBezTo>
                  <a:cubicBezTo>
                    <a:pt x="374" y="867"/>
                    <a:pt x="301" y="959"/>
                    <a:pt x="222" y="1044"/>
                  </a:cubicBezTo>
                  <a:cubicBezTo>
                    <a:pt x="153" y="1122"/>
                    <a:pt x="53" y="1184"/>
                    <a:pt x="7" y="1278"/>
                  </a:cubicBezTo>
                  <a:cubicBezTo>
                    <a:pt x="1" y="1295"/>
                    <a:pt x="9" y="1315"/>
                    <a:pt x="26" y="1322"/>
                  </a:cubicBezTo>
                  <a:lnTo>
                    <a:pt x="42" y="1328"/>
                  </a:lnTo>
                  <a:cubicBezTo>
                    <a:pt x="47" y="1330"/>
                    <a:pt x="51" y="1331"/>
                    <a:pt x="55" y="1331"/>
                  </a:cubicBezTo>
                  <a:cubicBezTo>
                    <a:pt x="65" y="1331"/>
                    <a:pt x="74" y="1326"/>
                    <a:pt x="81" y="1319"/>
                  </a:cubicBezTo>
                  <a:cubicBezTo>
                    <a:pt x="83" y="1315"/>
                    <a:pt x="85" y="1311"/>
                    <a:pt x="87" y="1307"/>
                  </a:cubicBezTo>
                  <a:cubicBezTo>
                    <a:pt x="99" y="1284"/>
                    <a:pt x="85" y="1258"/>
                    <a:pt x="61" y="1256"/>
                  </a:cubicBezTo>
                  <a:cubicBezTo>
                    <a:pt x="101" y="1234"/>
                    <a:pt x="179" y="1184"/>
                    <a:pt x="195" y="1170"/>
                  </a:cubicBezTo>
                  <a:cubicBezTo>
                    <a:pt x="244" y="1128"/>
                    <a:pt x="285" y="1074"/>
                    <a:pt x="325" y="1026"/>
                  </a:cubicBezTo>
                  <a:cubicBezTo>
                    <a:pt x="417" y="915"/>
                    <a:pt x="500" y="798"/>
                    <a:pt x="572" y="675"/>
                  </a:cubicBezTo>
                  <a:cubicBezTo>
                    <a:pt x="694" y="471"/>
                    <a:pt x="785" y="249"/>
                    <a:pt x="844" y="19"/>
                  </a:cubicBezTo>
                  <a:cubicBezTo>
                    <a:pt x="847" y="7"/>
                    <a:pt x="836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50"/>
            <p:cNvSpPr/>
            <p:nvPr/>
          </p:nvSpPr>
          <p:spPr>
            <a:xfrm>
              <a:off x="1872750" y="3808375"/>
              <a:ext cx="22425" cy="32750"/>
            </a:xfrm>
            <a:custGeom>
              <a:avLst/>
              <a:gdLst/>
              <a:ahLst/>
              <a:cxnLst/>
              <a:rect l="l" t="t" r="r" b="b"/>
              <a:pathLst>
                <a:path w="897" h="1310" extrusionOk="0">
                  <a:moveTo>
                    <a:pt x="866" y="1"/>
                  </a:moveTo>
                  <a:cubicBezTo>
                    <a:pt x="858" y="1"/>
                    <a:pt x="850" y="5"/>
                    <a:pt x="847" y="15"/>
                  </a:cubicBezTo>
                  <a:cubicBezTo>
                    <a:pt x="667" y="500"/>
                    <a:pt x="383" y="882"/>
                    <a:pt x="24" y="1247"/>
                  </a:cubicBezTo>
                  <a:cubicBezTo>
                    <a:pt x="1" y="1272"/>
                    <a:pt x="19" y="1309"/>
                    <a:pt x="45" y="1309"/>
                  </a:cubicBezTo>
                  <a:cubicBezTo>
                    <a:pt x="52" y="1309"/>
                    <a:pt x="59" y="1307"/>
                    <a:pt x="66" y="1301"/>
                  </a:cubicBezTo>
                  <a:cubicBezTo>
                    <a:pt x="457" y="978"/>
                    <a:pt x="732" y="511"/>
                    <a:pt x="891" y="34"/>
                  </a:cubicBezTo>
                  <a:cubicBezTo>
                    <a:pt x="897" y="15"/>
                    <a:pt x="881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50"/>
            <p:cNvSpPr/>
            <p:nvPr/>
          </p:nvSpPr>
          <p:spPr>
            <a:xfrm>
              <a:off x="1875075" y="3824375"/>
              <a:ext cx="21675" cy="33425"/>
            </a:xfrm>
            <a:custGeom>
              <a:avLst/>
              <a:gdLst/>
              <a:ahLst/>
              <a:cxnLst/>
              <a:rect l="l" t="t" r="r" b="b"/>
              <a:pathLst>
                <a:path w="867" h="1337" extrusionOk="0">
                  <a:moveTo>
                    <a:pt x="839" y="0"/>
                  </a:moveTo>
                  <a:cubicBezTo>
                    <a:pt x="827" y="0"/>
                    <a:pt x="815" y="7"/>
                    <a:pt x="811" y="22"/>
                  </a:cubicBezTo>
                  <a:cubicBezTo>
                    <a:pt x="699" y="531"/>
                    <a:pt x="430" y="935"/>
                    <a:pt x="32" y="1267"/>
                  </a:cubicBezTo>
                  <a:cubicBezTo>
                    <a:pt x="0" y="1293"/>
                    <a:pt x="24" y="1337"/>
                    <a:pt x="56" y="1337"/>
                  </a:cubicBezTo>
                  <a:cubicBezTo>
                    <a:pt x="64" y="1337"/>
                    <a:pt x="72" y="1334"/>
                    <a:pt x="80" y="1327"/>
                  </a:cubicBezTo>
                  <a:cubicBezTo>
                    <a:pt x="499" y="1018"/>
                    <a:pt x="774" y="538"/>
                    <a:pt x="863" y="29"/>
                  </a:cubicBezTo>
                  <a:cubicBezTo>
                    <a:pt x="867" y="10"/>
                    <a:pt x="853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50"/>
            <p:cNvSpPr/>
            <p:nvPr/>
          </p:nvSpPr>
          <p:spPr>
            <a:xfrm>
              <a:off x="1854825" y="3770600"/>
              <a:ext cx="10975" cy="11075"/>
            </a:xfrm>
            <a:custGeom>
              <a:avLst/>
              <a:gdLst/>
              <a:ahLst/>
              <a:cxnLst/>
              <a:rect l="l" t="t" r="r" b="b"/>
              <a:pathLst>
                <a:path w="439" h="443" extrusionOk="0">
                  <a:moveTo>
                    <a:pt x="30" y="0"/>
                  </a:moveTo>
                  <a:cubicBezTo>
                    <a:pt x="15" y="0"/>
                    <a:pt x="1" y="19"/>
                    <a:pt x="11" y="36"/>
                  </a:cubicBezTo>
                  <a:cubicBezTo>
                    <a:pt x="106" y="192"/>
                    <a:pt x="239" y="354"/>
                    <a:pt x="405" y="441"/>
                  </a:cubicBezTo>
                  <a:cubicBezTo>
                    <a:pt x="407" y="442"/>
                    <a:pt x="410" y="443"/>
                    <a:pt x="413" y="443"/>
                  </a:cubicBezTo>
                  <a:cubicBezTo>
                    <a:pt x="428" y="443"/>
                    <a:pt x="438" y="416"/>
                    <a:pt x="423" y="405"/>
                  </a:cubicBezTo>
                  <a:cubicBezTo>
                    <a:pt x="277" y="283"/>
                    <a:pt x="146" y="174"/>
                    <a:pt x="45" y="10"/>
                  </a:cubicBezTo>
                  <a:cubicBezTo>
                    <a:pt x="41" y="3"/>
                    <a:pt x="3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50"/>
            <p:cNvSpPr/>
            <p:nvPr/>
          </p:nvSpPr>
          <p:spPr>
            <a:xfrm>
              <a:off x="1854275" y="3777425"/>
              <a:ext cx="10350" cy="9250"/>
            </a:xfrm>
            <a:custGeom>
              <a:avLst/>
              <a:gdLst/>
              <a:ahLst/>
              <a:cxnLst/>
              <a:rect l="l" t="t" r="r" b="b"/>
              <a:pathLst>
                <a:path w="414" h="370" extrusionOk="0">
                  <a:moveTo>
                    <a:pt x="20" y="1"/>
                  </a:moveTo>
                  <a:cubicBezTo>
                    <a:pt x="10" y="1"/>
                    <a:pt x="1" y="14"/>
                    <a:pt x="9" y="22"/>
                  </a:cubicBezTo>
                  <a:cubicBezTo>
                    <a:pt x="127" y="140"/>
                    <a:pt x="251" y="256"/>
                    <a:pt x="376" y="365"/>
                  </a:cubicBezTo>
                  <a:cubicBezTo>
                    <a:pt x="380" y="368"/>
                    <a:pt x="384" y="369"/>
                    <a:pt x="387" y="369"/>
                  </a:cubicBezTo>
                  <a:cubicBezTo>
                    <a:pt x="402" y="369"/>
                    <a:pt x="414" y="347"/>
                    <a:pt x="399" y="333"/>
                  </a:cubicBezTo>
                  <a:cubicBezTo>
                    <a:pt x="280" y="220"/>
                    <a:pt x="155" y="109"/>
                    <a:pt x="28" y="3"/>
                  </a:cubicBezTo>
                  <a:cubicBezTo>
                    <a:pt x="26" y="2"/>
                    <a:pt x="2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50"/>
            <p:cNvSpPr/>
            <p:nvPr/>
          </p:nvSpPr>
          <p:spPr>
            <a:xfrm>
              <a:off x="1849775" y="3788800"/>
              <a:ext cx="17050" cy="19600"/>
            </a:xfrm>
            <a:custGeom>
              <a:avLst/>
              <a:gdLst/>
              <a:ahLst/>
              <a:cxnLst/>
              <a:rect l="l" t="t" r="r" b="b"/>
              <a:pathLst>
                <a:path w="682" h="784" extrusionOk="0">
                  <a:moveTo>
                    <a:pt x="28" y="1"/>
                  </a:moveTo>
                  <a:cubicBezTo>
                    <a:pt x="15" y="1"/>
                    <a:pt x="1" y="13"/>
                    <a:pt x="8" y="30"/>
                  </a:cubicBezTo>
                  <a:cubicBezTo>
                    <a:pt x="123" y="345"/>
                    <a:pt x="344" y="610"/>
                    <a:pt x="633" y="781"/>
                  </a:cubicBezTo>
                  <a:cubicBezTo>
                    <a:pt x="637" y="783"/>
                    <a:pt x="641" y="784"/>
                    <a:pt x="645" y="784"/>
                  </a:cubicBezTo>
                  <a:cubicBezTo>
                    <a:pt x="665" y="784"/>
                    <a:pt x="681" y="758"/>
                    <a:pt x="660" y="742"/>
                  </a:cubicBezTo>
                  <a:cubicBezTo>
                    <a:pt x="383" y="551"/>
                    <a:pt x="184" y="323"/>
                    <a:pt x="45" y="13"/>
                  </a:cubicBezTo>
                  <a:cubicBezTo>
                    <a:pt x="42" y="4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50"/>
            <p:cNvSpPr/>
            <p:nvPr/>
          </p:nvSpPr>
          <p:spPr>
            <a:xfrm>
              <a:off x="1848800" y="3800125"/>
              <a:ext cx="20550" cy="20525"/>
            </a:xfrm>
            <a:custGeom>
              <a:avLst/>
              <a:gdLst/>
              <a:ahLst/>
              <a:cxnLst/>
              <a:rect l="l" t="t" r="r" b="b"/>
              <a:pathLst>
                <a:path w="822" h="821" extrusionOk="0">
                  <a:moveTo>
                    <a:pt x="20" y="1"/>
                  </a:moveTo>
                  <a:cubicBezTo>
                    <a:pt x="10" y="1"/>
                    <a:pt x="0" y="8"/>
                    <a:pt x="2" y="21"/>
                  </a:cubicBezTo>
                  <a:cubicBezTo>
                    <a:pt x="20" y="193"/>
                    <a:pt x="172" y="324"/>
                    <a:pt x="290" y="441"/>
                  </a:cubicBezTo>
                  <a:cubicBezTo>
                    <a:pt x="431" y="581"/>
                    <a:pt x="584" y="714"/>
                    <a:pt x="756" y="816"/>
                  </a:cubicBezTo>
                  <a:cubicBezTo>
                    <a:pt x="762" y="819"/>
                    <a:pt x="768" y="821"/>
                    <a:pt x="774" y="821"/>
                  </a:cubicBezTo>
                  <a:cubicBezTo>
                    <a:pt x="801" y="821"/>
                    <a:pt x="821" y="786"/>
                    <a:pt x="794" y="765"/>
                  </a:cubicBezTo>
                  <a:cubicBezTo>
                    <a:pt x="672" y="676"/>
                    <a:pt x="548" y="592"/>
                    <a:pt x="434" y="492"/>
                  </a:cubicBezTo>
                  <a:cubicBezTo>
                    <a:pt x="303" y="380"/>
                    <a:pt x="74" y="194"/>
                    <a:pt x="38" y="16"/>
                  </a:cubicBezTo>
                  <a:cubicBezTo>
                    <a:pt x="36" y="5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50"/>
            <p:cNvSpPr/>
            <p:nvPr/>
          </p:nvSpPr>
          <p:spPr>
            <a:xfrm>
              <a:off x="1852775" y="3828925"/>
              <a:ext cx="22875" cy="19525"/>
            </a:xfrm>
            <a:custGeom>
              <a:avLst/>
              <a:gdLst/>
              <a:ahLst/>
              <a:cxnLst/>
              <a:rect l="l" t="t" r="r" b="b"/>
              <a:pathLst>
                <a:path w="915" h="781" extrusionOk="0">
                  <a:moveTo>
                    <a:pt x="21" y="0"/>
                  </a:moveTo>
                  <a:cubicBezTo>
                    <a:pt x="12" y="0"/>
                    <a:pt x="1" y="9"/>
                    <a:pt x="7" y="20"/>
                  </a:cubicBezTo>
                  <a:cubicBezTo>
                    <a:pt x="201" y="356"/>
                    <a:pt x="513" y="612"/>
                    <a:pt x="861" y="777"/>
                  </a:cubicBezTo>
                  <a:cubicBezTo>
                    <a:pt x="866" y="780"/>
                    <a:pt x="870" y="781"/>
                    <a:pt x="874" y="781"/>
                  </a:cubicBezTo>
                  <a:cubicBezTo>
                    <a:pt x="901" y="781"/>
                    <a:pt x="914" y="737"/>
                    <a:pt x="884" y="723"/>
                  </a:cubicBezTo>
                  <a:cubicBezTo>
                    <a:pt x="532" y="552"/>
                    <a:pt x="271" y="312"/>
                    <a:pt x="32" y="5"/>
                  </a:cubicBez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50"/>
            <p:cNvSpPr/>
            <p:nvPr/>
          </p:nvSpPr>
          <p:spPr>
            <a:xfrm>
              <a:off x="1856625" y="3840125"/>
              <a:ext cx="18475" cy="12375"/>
            </a:xfrm>
            <a:custGeom>
              <a:avLst/>
              <a:gdLst/>
              <a:ahLst/>
              <a:cxnLst/>
              <a:rect l="l" t="t" r="r" b="b"/>
              <a:pathLst>
                <a:path w="739" h="495" extrusionOk="0">
                  <a:moveTo>
                    <a:pt x="19" y="1"/>
                  </a:moveTo>
                  <a:cubicBezTo>
                    <a:pt x="9" y="1"/>
                    <a:pt x="0" y="17"/>
                    <a:pt x="10" y="27"/>
                  </a:cubicBezTo>
                  <a:cubicBezTo>
                    <a:pt x="210" y="220"/>
                    <a:pt x="442" y="379"/>
                    <a:pt x="695" y="492"/>
                  </a:cubicBezTo>
                  <a:cubicBezTo>
                    <a:pt x="699" y="494"/>
                    <a:pt x="702" y="494"/>
                    <a:pt x="705" y="494"/>
                  </a:cubicBezTo>
                  <a:cubicBezTo>
                    <a:pt x="727" y="494"/>
                    <a:pt x="739" y="457"/>
                    <a:pt x="713" y="447"/>
                  </a:cubicBezTo>
                  <a:cubicBezTo>
                    <a:pt x="462" y="339"/>
                    <a:pt x="230" y="189"/>
                    <a:pt x="27" y="4"/>
                  </a:cubicBezTo>
                  <a:cubicBezTo>
                    <a:pt x="25" y="2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50"/>
            <p:cNvSpPr/>
            <p:nvPr/>
          </p:nvSpPr>
          <p:spPr>
            <a:xfrm>
              <a:off x="1781550" y="3815800"/>
              <a:ext cx="5300" cy="33900"/>
            </a:xfrm>
            <a:custGeom>
              <a:avLst/>
              <a:gdLst/>
              <a:ahLst/>
              <a:cxnLst/>
              <a:rect l="l" t="t" r="r" b="b"/>
              <a:pathLst>
                <a:path w="212" h="1356" extrusionOk="0">
                  <a:moveTo>
                    <a:pt x="83" y="0"/>
                  </a:moveTo>
                  <a:cubicBezTo>
                    <a:pt x="74" y="0"/>
                    <a:pt x="65" y="5"/>
                    <a:pt x="63" y="17"/>
                  </a:cubicBezTo>
                  <a:cubicBezTo>
                    <a:pt x="0" y="452"/>
                    <a:pt x="8" y="929"/>
                    <a:pt x="170" y="1344"/>
                  </a:cubicBezTo>
                  <a:cubicBezTo>
                    <a:pt x="173" y="1352"/>
                    <a:pt x="180" y="1356"/>
                    <a:pt x="188" y="1356"/>
                  </a:cubicBezTo>
                  <a:cubicBezTo>
                    <a:pt x="200" y="1356"/>
                    <a:pt x="212" y="1347"/>
                    <a:pt x="208" y="1333"/>
                  </a:cubicBezTo>
                  <a:cubicBezTo>
                    <a:pt x="110" y="886"/>
                    <a:pt x="46" y="482"/>
                    <a:pt x="104" y="22"/>
                  </a:cubicBezTo>
                  <a:cubicBezTo>
                    <a:pt x="105" y="8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50"/>
            <p:cNvSpPr/>
            <p:nvPr/>
          </p:nvSpPr>
          <p:spPr>
            <a:xfrm>
              <a:off x="1791375" y="3828300"/>
              <a:ext cx="4250" cy="34550"/>
            </a:xfrm>
            <a:custGeom>
              <a:avLst/>
              <a:gdLst/>
              <a:ahLst/>
              <a:cxnLst/>
              <a:rect l="l" t="t" r="r" b="b"/>
              <a:pathLst>
                <a:path w="170" h="1382" extrusionOk="0">
                  <a:moveTo>
                    <a:pt x="27" y="1"/>
                  </a:moveTo>
                  <a:cubicBezTo>
                    <a:pt x="20" y="1"/>
                    <a:pt x="13" y="5"/>
                    <a:pt x="13" y="16"/>
                  </a:cubicBezTo>
                  <a:cubicBezTo>
                    <a:pt x="1" y="462"/>
                    <a:pt x="13" y="924"/>
                    <a:pt x="116" y="1360"/>
                  </a:cubicBezTo>
                  <a:cubicBezTo>
                    <a:pt x="119" y="1375"/>
                    <a:pt x="131" y="1382"/>
                    <a:pt x="142" y="1382"/>
                  </a:cubicBezTo>
                  <a:cubicBezTo>
                    <a:pt x="156" y="1382"/>
                    <a:pt x="169" y="1372"/>
                    <a:pt x="166" y="1353"/>
                  </a:cubicBezTo>
                  <a:cubicBezTo>
                    <a:pt x="110" y="906"/>
                    <a:pt x="48" y="472"/>
                    <a:pt x="46" y="20"/>
                  </a:cubicBezTo>
                  <a:cubicBezTo>
                    <a:pt x="46" y="8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50"/>
            <p:cNvSpPr/>
            <p:nvPr/>
          </p:nvSpPr>
          <p:spPr>
            <a:xfrm>
              <a:off x="1806875" y="3830350"/>
              <a:ext cx="3400" cy="48675"/>
            </a:xfrm>
            <a:custGeom>
              <a:avLst/>
              <a:gdLst/>
              <a:ahLst/>
              <a:cxnLst/>
              <a:rect l="l" t="t" r="r" b="b"/>
              <a:pathLst>
                <a:path w="136" h="1947" extrusionOk="0">
                  <a:moveTo>
                    <a:pt x="110" y="0"/>
                  </a:moveTo>
                  <a:cubicBezTo>
                    <a:pt x="100" y="0"/>
                    <a:pt x="91" y="6"/>
                    <a:pt x="90" y="20"/>
                  </a:cubicBezTo>
                  <a:cubicBezTo>
                    <a:pt x="58" y="650"/>
                    <a:pt x="34" y="1279"/>
                    <a:pt x="1" y="1909"/>
                  </a:cubicBezTo>
                  <a:cubicBezTo>
                    <a:pt x="0" y="1933"/>
                    <a:pt x="20" y="1946"/>
                    <a:pt x="39" y="1946"/>
                  </a:cubicBezTo>
                  <a:cubicBezTo>
                    <a:pt x="54" y="1946"/>
                    <a:pt x="68" y="1937"/>
                    <a:pt x="69" y="1918"/>
                  </a:cubicBezTo>
                  <a:cubicBezTo>
                    <a:pt x="96" y="1287"/>
                    <a:pt x="124" y="656"/>
                    <a:pt x="136" y="26"/>
                  </a:cubicBezTo>
                  <a:cubicBezTo>
                    <a:pt x="136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50"/>
            <p:cNvSpPr/>
            <p:nvPr/>
          </p:nvSpPr>
          <p:spPr>
            <a:xfrm>
              <a:off x="1813050" y="3838075"/>
              <a:ext cx="9200" cy="50525"/>
            </a:xfrm>
            <a:custGeom>
              <a:avLst/>
              <a:gdLst/>
              <a:ahLst/>
              <a:cxnLst/>
              <a:rect l="l" t="t" r="r" b="b"/>
              <a:pathLst>
                <a:path w="368" h="2021" extrusionOk="0">
                  <a:moveTo>
                    <a:pt x="242" y="0"/>
                  </a:moveTo>
                  <a:cubicBezTo>
                    <a:pt x="234" y="0"/>
                    <a:pt x="225" y="6"/>
                    <a:pt x="226" y="17"/>
                  </a:cubicBezTo>
                  <a:cubicBezTo>
                    <a:pt x="315" y="693"/>
                    <a:pt x="227" y="1332"/>
                    <a:pt x="9" y="1973"/>
                  </a:cubicBezTo>
                  <a:cubicBezTo>
                    <a:pt x="0" y="2000"/>
                    <a:pt x="23" y="2021"/>
                    <a:pt x="45" y="2021"/>
                  </a:cubicBezTo>
                  <a:cubicBezTo>
                    <a:pt x="57" y="2021"/>
                    <a:pt x="69" y="2014"/>
                    <a:pt x="75" y="2000"/>
                  </a:cubicBezTo>
                  <a:cubicBezTo>
                    <a:pt x="321" y="1366"/>
                    <a:pt x="367" y="679"/>
                    <a:pt x="255" y="13"/>
                  </a:cubicBezTo>
                  <a:cubicBezTo>
                    <a:pt x="254" y="4"/>
                    <a:pt x="248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50"/>
            <p:cNvSpPr/>
            <p:nvPr/>
          </p:nvSpPr>
          <p:spPr>
            <a:xfrm>
              <a:off x="1817425" y="3845250"/>
              <a:ext cx="10800" cy="47450"/>
            </a:xfrm>
            <a:custGeom>
              <a:avLst/>
              <a:gdLst/>
              <a:ahLst/>
              <a:cxnLst/>
              <a:rect l="l" t="t" r="r" b="b"/>
              <a:pathLst>
                <a:path w="432" h="1898" extrusionOk="0">
                  <a:moveTo>
                    <a:pt x="393" y="1"/>
                  </a:moveTo>
                  <a:cubicBezTo>
                    <a:pt x="382" y="1"/>
                    <a:pt x="370" y="7"/>
                    <a:pt x="370" y="20"/>
                  </a:cubicBezTo>
                  <a:cubicBezTo>
                    <a:pt x="356" y="655"/>
                    <a:pt x="242" y="1255"/>
                    <a:pt x="11" y="1847"/>
                  </a:cubicBezTo>
                  <a:cubicBezTo>
                    <a:pt x="1" y="1876"/>
                    <a:pt x="25" y="1898"/>
                    <a:pt x="48" y="1898"/>
                  </a:cubicBezTo>
                  <a:cubicBezTo>
                    <a:pt x="61" y="1898"/>
                    <a:pt x="73" y="1891"/>
                    <a:pt x="79" y="1875"/>
                  </a:cubicBezTo>
                  <a:cubicBezTo>
                    <a:pt x="316" y="1286"/>
                    <a:pt x="431" y="655"/>
                    <a:pt x="416" y="20"/>
                  </a:cubicBezTo>
                  <a:cubicBezTo>
                    <a:pt x="416" y="8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50"/>
            <p:cNvSpPr/>
            <p:nvPr/>
          </p:nvSpPr>
          <p:spPr>
            <a:xfrm>
              <a:off x="1828525" y="3873450"/>
              <a:ext cx="8825" cy="28850"/>
            </a:xfrm>
            <a:custGeom>
              <a:avLst/>
              <a:gdLst/>
              <a:ahLst/>
              <a:cxnLst/>
              <a:rect l="l" t="t" r="r" b="b"/>
              <a:pathLst>
                <a:path w="353" h="1154" extrusionOk="0">
                  <a:moveTo>
                    <a:pt x="310" y="1"/>
                  </a:moveTo>
                  <a:cubicBezTo>
                    <a:pt x="296" y="1"/>
                    <a:pt x="281" y="9"/>
                    <a:pt x="281" y="26"/>
                  </a:cubicBezTo>
                  <a:cubicBezTo>
                    <a:pt x="263" y="398"/>
                    <a:pt x="172" y="763"/>
                    <a:pt x="15" y="1101"/>
                  </a:cubicBezTo>
                  <a:cubicBezTo>
                    <a:pt x="0" y="1131"/>
                    <a:pt x="26" y="1153"/>
                    <a:pt x="53" y="1153"/>
                  </a:cubicBezTo>
                  <a:cubicBezTo>
                    <a:pt x="67" y="1153"/>
                    <a:pt x="81" y="1147"/>
                    <a:pt x="90" y="1131"/>
                  </a:cubicBezTo>
                  <a:cubicBezTo>
                    <a:pt x="267" y="790"/>
                    <a:pt x="353" y="410"/>
                    <a:pt x="339" y="26"/>
                  </a:cubicBezTo>
                  <a:cubicBezTo>
                    <a:pt x="339" y="9"/>
                    <a:pt x="324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50"/>
            <p:cNvSpPr/>
            <p:nvPr/>
          </p:nvSpPr>
          <p:spPr>
            <a:xfrm>
              <a:off x="1764925" y="3827225"/>
              <a:ext cx="13125" cy="6425"/>
            </a:xfrm>
            <a:custGeom>
              <a:avLst/>
              <a:gdLst/>
              <a:ahLst/>
              <a:cxnLst/>
              <a:rect l="l" t="t" r="r" b="b"/>
              <a:pathLst>
                <a:path w="525" h="257" extrusionOk="0">
                  <a:moveTo>
                    <a:pt x="25" y="0"/>
                  </a:moveTo>
                  <a:cubicBezTo>
                    <a:pt x="11" y="0"/>
                    <a:pt x="0" y="16"/>
                    <a:pt x="11" y="29"/>
                  </a:cubicBezTo>
                  <a:cubicBezTo>
                    <a:pt x="106" y="140"/>
                    <a:pt x="301" y="257"/>
                    <a:pt x="459" y="257"/>
                  </a:cubicBezTo>
                  <a:cubicBezTo>
                    <a:pt x="471" y="257"/>
                    <a:pt x="484" y="256"/>
                    <a:pt x="496" y="255"/>
                  </a:cubicBezTo>
                  <a:cubicBezTo>
                    <a:pt x="520" y="251"/>
                    <a:pt x="524" y="219"/>
                    <a:pt x="501" y="209"/>
                  </a:cubicBezTo>
                  <a:cubicBezTo>
                    <a:pt x="427" y="179"/>
                    <a:pt x="343" y="172"/>
                    <a:pt x="267" y="140"/>
                  </a:cubicBezTo>
                  <a:cubicBezTo>
                    <a:pt x="181" y="105"/>
                    <a:pt x="111" y="55"/>
                    <a:pt x="36" y="4"/>
                  </a:cubicBezTo>
                  <a:cubicBezTo>
                    <a:pt x="32" y="1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50"/>
            <p:cNvSpPr/>
            <p:nvPr/>
          </p:nvSpPr>
          <p:spPr>
            <a:xfrm>
              <a:off x="1766375" y="3834525"/>
              <a:ext cx="13800" cy="5500"/>
            </a:xfrm>
            <a:custGeom>
              <a:avLst/>
              <a:gdLst/>
              <a:ahLst/>
              <a:cxnLst/>
              <a:rect l="l" t="t" r="r" b="b"/>
              <a:pathLst>
                <a:path w="552" h="220" extrusionOk="0">
                  <a:moveTo>
                    <a:pt x="24" y="1"/>
                  </a:moveTo>
                  <a:cubicBezTo>
                    <a:pt x="10" y="1"/>
                    <a:pt x="0" y="24"/>
                    <a:pt x="14" y="32"/>
                  </a:cubicBezTo>
                  <a:cubicBezTo>
                    <a:pt x="169" y="120"/>
                    <a:pt x="337" y="183"/>
                    <a:pt x="510" y="219"/>
                  </a:cubicBezTo>
                  <a:cubicBezTo>
                    <a:pt x="512" y="219"/>
                    <a:pt x="515" y="219"/>
                    <a:pt x="517" y="219"/>
                  </a:cubicBezTo>
                  <a:cubicBezTo>
                    <a:pt x="547" y="219"/>
                    <a:pt x="552" y="169"/>
                    <a:pt x="518" y="163"/>
                  </a:cubicBezTo>
                  <a:cubicBezTo>
                    <a:pt x="349" y="132"/>
                    <a:pt x="185" y="77"/>
                    <a:pt x="31" y="3"/>
                  </a:cubicBezTo>
                  <a:cubicBezTo>
                    <a:pt x="29" y="1"/>
                    <a:pt x="27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50"/>
            <p:cNvSpPr/>
            <p:nvPr/>
          </p:nvSpPr>
          <p:spPr>
            <a:xfrm>
              <a:off x="1771900" y="3860375"/>
              <a:ext cx="27250" cy="8575"/>
            </a:xfrm>
            <a:custGeom>
              <a:avLst/>
              <a:gdLst/>
              <a:ahLst/>
              <a:cxnLst/>
              <a:rect l="l" t="t" r="r" b="b"/>
              <a:pathLst>
                <a:path w="1090" h="343" extrusionOk="0">
                  <a:moveTo>
                    <a:pt x="29" y="0"/>
                  </a:moveTo>
                  <a:cubicBezTo>
                    <a:pt x="13" y="0"/>
                    <a:pt x="1" y="27"/>
                    <a:pt x="17" y="38"/>
                  </a:cubicBezTo>
                  <a:cubicBezTo>
                    <a:pt x="316" y="238"/>
                    <a:pt x="682" y="342"/>
                    <a:pt x="1040" y="342"/>
                  </a:cubicBezTo>
                  <a:cubicBezTo>
                    <a:pt x="1080" y="342"/>
                    <a:pt x="1089" y="281"/>
                    <a:pt x="1048" y="280"/>
                  </a:cubicBezTo>
                  <a:cubicBezTo>
                    <a:pt x="684" y="269"/>
                    <a:pt x="358" y="174"/>
                    <a:pt x="37" y="2"/>
                  </a:cubicBezTo>
                  <a:cubicBezTo>
                    <a:pt x="34" y="1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50"/>
            <p:cNvSpPr/>
            <p:nvPr/>
          </p:nvSpPr>
          <p:spPr>
            <a:xfrm>
              <a:off x="1778675" y="3873425"/>
              <a:ext cx="34275" cy="11325"/>
            </a:xfrm>
            <a:custGeom>
              <a:avLst/>
              <a:gdLst/>
              <a:ahLst/>
              <a:cxnLst/>
              <a:rect l="l" t="t" r="r" b="b"/>
              <a:pathLst>
                <a:path w="1371" h="453" extrusionOk="0">
                  <a:moveTo>
                    <a:pt x="33" y="0"/>
                  </a:moveTo>
                  <a:cubicBezTo>
                    <a:pt x="14" y="0"/>
                    <a:pt x="1" y="25"/>
                    <a:pt x="18" y="40"/>
                  </a:cubicBezTo>
                  <a:cubicBezTo>
                    <a:pt x="288" y="289"/>
                    <a:pt x="693" y="452"/>
                    <a:pt x="1076" y="452"/>
                  </a:cubicBezTo>
                  <a:cubicBezTo>
                    <a:pt x="1166" y="452"/>
                    <a:pt x="1254" y="443"/>
                    <a:pt x="1340" y="424"/>
                  </a:cubicBezTo>
                  <a:cubicBezTo>
                    <a:pt x="1370" y="415"/>
                    <a:pt x="1364" y="368"/>
                    <a:pt x="1332" y="368"/>
                  </a:cubicBezTo>
                  <a:cubicBezTo>
                    <a:pt x="1295" y="369"/>
                    <a:pt x="1260" y="370"/>
                    <a:pt x="1225" y="370"/>
                  </a:cubicBezTo>
                  <a:cubicBezTo>
                    <a:pt x="782" y="370"/>
                    <a:pt x="420" y="274"/>
                    <a:pt x="46" y="4"/>
                  </a:cubicBezTo>
                  <a:cubicBezTo>
                    <a:pt x="42" y="1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50"/>
            <p:cNvSpPr/>
            <p:nvPr/>
          </p:nvSpPr>
          <p:spPr>
            <a:xfrm>
              <a:off x="1797650" y="3894150"/>
              <a:ext cx="23825" cy="3550"/>
            </a:xfrm>
            <a:custGeom>
              <a:avLst/>
              <a:gdLst/>
              <a:ahLst/>
              <a:cxnLst/>
              <a:rect l="l" t="t" r="r" b="b"/>
              <a:pathLst>
                <a:path w="953" h="142" extrusionOk="0">
                  <a:moveTo>
                    <a:pt x="25" y="1"/>
                  </a:moveTo>
                  <a:cubicBezTo>
                    <a:pt x="9" y="1"/>
                    <a:pt x="0" y="26"/>
                    <a:pt x="18" y="33"/>
                  </a:cubicBezTo>
                  <a:cubicBezTo>
                    <a:pt x="203" y="104"/>
                    <a:pt x="397" y="142"/>
                    <a:pt x="592" y="142"/>
                  </a:cubicBezTo>
                  <a:cubicBezTo>
                    <a:pt x="701" y="142"/>
                    <a:pt x="811" y="130"/>
                    <a:pt x="921" y="105"/>
                  </a:cubicBezTo>
                  <a:cubicBezTo>
                    <a:pt x="952" y="98"/>
                    <a:pt x="948" y="51"/>
                    <a:pt x="919" y="51"/>
                  </a:cubicBezTo>
                  <a:cubicBezTo>
                    <a:pt x="917" y="51"/>
                    <a:pt x="915" y="51"/>
                    <a:pt x="913" y="51"/>
                  </a:cubicBezTo>
                  <a:cubicBezTo>
                    <a:pt x="791" y="77"/>
                    <a:pt x="670" y="90"/>
                    <a:pt x="550" y="90"/>
                  </a:cubicBezTo>
                  <a:cubicBezTo>
                    <a:pt x="375" y="90"/>
                    <a:pt x="202" y="62"/>
                    <a:pt x="31" y="2"/>
                  </a:cubicBezTo>
                  <a:cubicBezTo>
                    <a:pt x="29" y="1"/>
                    <a:pt x="2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50"/>
            <p:cNvSpPr/>
            <p:nvPr/>
          </p:nvSpPr>
          <p:spPr>
            <a:xfrm>
              <a:off x="1716625" y="3909300"/>
              <a:ext cx="5500" cy="15750"/>
            </a:xfrm>
            <a:custGeom>
              <a:avLst/>
              <a:gdLst/>
              <a:ahLst/>
              <a:cxnLst/>
              <a:rect l="l" t="t" r="r" b="b"/>
              <a:pathLst>
                <a:path w="220" h="630" extrusionOk="0">
                  <a:moveTo>
                    <a:pt x="25" y="0"/>
                  </a:moveTo>
                  <a:cubicBezTo>
                    <a:pt x="13" y="0"/>
                    <a:pt x="1" y="11"/>
                    <a:pt x="8" y="26"/>
                  </a:cubicBezTo>
                  <a:cubicBezTo>
                    <a:pt x="97" y="210"/>
                    <a:pt x="154" y="410"/>
                    <a:pt x="177" y="614"/>
                  </a:cubicBezTo>
                  <a:cubicBezTo>
                    <a:pt x="180" y="624"/>
                    <a:pt x="188" y="629"/>
                    <a:pt x="197" y="629"/>
                  </a:cubicBezTo>
                  <a:cubicBezTo>
                    <a:pt x="208" y="629"/>
                    <a:pt x="219" y="622"/>
                    <a:pt x="220" y="608"/>
                  </a:cubicBezTo>
                  <a:cubicBezTo>
                    <a:pt x="196" y="400"/>
                    <a:pt x="136" y="198"/>
                    <a:pt x="42" y="11"/>
                  </a:cubicBezTo>
                  <a:cubicBezTo>
                    <a:pt x="39" y="3"/>
                    <a:pt x="3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50"/>
            <p:cNvSpPr/>
            <p:nvPr/>
          </p:nvSpPr>
          <p:spPr>
            <a:xfrm>
              <a:off x="1722900" y="3909600"/>
              <a:ext cx="3975" cy="19775"/>
            </a:xfrm>
            <a:custGeom>
              <a:avLst/>
              <a:gdLst/>
              <a:ahLst/>
              <a:cxnLst/>
              <a:rect l="l" t="t" r="r" b="b"/>
              <a:pathLst>
                <a:path w="159" h="791" extrusionOk="0">
                  <a:moveTo>
                    <a:pt x="10" y="0"/>
                  </a:moveTo>
                  <a:cubicBezTo>
                    <a:pt x="6" y="0"/>
                    <a:pt x="0" y="4"/>
                    <a:pt x="2" y="10"/>
                  </a:cubicBezTo>
                  <a:cubicBezTo>
                    <a:pt x="65" y="260"/>
                    <a:pt x="101" y="516"/>
                    <a:pt x="111" y="774"/>
                  </a:cubicBezTo>
                  <a:cubicBezTo>
                    <a:pt x="113" y="785"/>
                    <a:pt x="123" y="791"/>
                    <a:pt x="132" y="791"/>
                  </a:cubicBezTo>
                  <a:cubicBezTo>
                    <a:pt x="142" y="791"/>
                    <a:pt x="151" y="785"/>
                    <a:pt x="151" y="774"/>
                  </a:cubicBezTo>
                  <a:cubicBezTo>
                    <a:pt x="158" y="511"/>
                    <a:pt x="113" y="250"/>
                    <a:pt x="18" y="6"/>
                  </a:cubicBezTo>
                  <a:cubicBezTo>
                    <a:pt x="17" y="2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50"/>
            <p:cNvSpPr/>
            <p:nvPr/>
          </p:nvSpPr>
          <p:spPr>
            <a:xfrm>
              <a:off x="1740800" y="3909475"/>
              <a:ext cx="11025" cy="36525"/>
            </a:xfrm>
            <a:custGeom>
              <a:avLst/>
              <a:gdLst/>
              <a:ahLst/>
              <a:cxnLst/>
              <a:rect l="l" t="t" r="r" b="b"/>
              <a:pathLst>
                <a:path w="441" h="1461" extrusionOk="0">
                  <a:moveTo>
                    <a:pt x="20" y="0"/>
                  </a:moveTo>
                  <a:cubicBezTo>
                    <a:pt x="10" y="0"/>
                    <a:pt x="1" y="9"/>
                    <a:pt x="6" y="21"/>
                  </a:cubicBezTo>
                  <a:cubicBezTo>
                    <a:pt x="190" y="479"/>
                    <a:pt x="321" y="956"/>
                    <a:pt x="397" y="1443"/>
                  </a:cubicBezTo>
                  <a:cubicBezTo>
                    <a:pt x="399" y="1455"/>
                    <a:pt x="408" y="1460"/>
                    <a:pt x="418" y="1460"/>
                  </a:cubicBezTo>
                  <a:cubicBezTo>
                    <a:pt x="429" y="1460"/>
                    <a:pt x="440" y="1452"/>
                    <a:pt x="440" y="1437"/>
                  </a:cubicBezTo>
                  <a:cubicBezTo>
                    <a:pt x="377" y="944"/>
                    <a:pt x="239" y="463"/>
                    <a:pt x="33" y="9"/>
                  </a:cubicBezTo>
                  <a:cubicBezTo>
                    <a:pt x="30" y="3"/>
                    <a:pt x="25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1758400" y="3914150"/>
              <a:ext cx="9500" cy="35575"/>
            </a:xfrm>
            <a:custGeom>
              <a:avLst/>
              <a:gdLst/>
              <a:ahLst/>
              <a:cxnLst/>
              <a:rect l="l" t="t" r="r" b="b"/>
              <a:pathLst>
                <a:path w="380" h="1423" extrusionOk="0">
                  <a:moveTo>
                    <a:pt x="22" y="0"/>
                  </a:moveTo>
                  <a:cubicBezTo>
                    <a:pt x="12" y="0"/>
                    <a:pt x="1" y="11"/>
                    <a:pt x="5" y="24"/>
                  </a:cubicBezTo>
                  <a:cubicBezTo>
                    <a:pt x="157" y="469"/>
                    <a:pt x="261" y="929"/>
                    <a:pt x="316" y="1396"/>
                  </a:cubicBezTo>
                  <a:cubicBezTo>
                    <a:pt x="318" y="1414"/>
                    <a:pt x="332" y="1423"/>
                    <a:pt x="345" y="1423"/>
                  </a:cubicBezTo>
                  <a:cubicBezTo>
                    <a:pt x="363" y="1423"/>
                    <a:pt x="380" y="1410"/>
                    <a:pt x="377" y="1388"/>
                  </a:cubicBezTo>
                  <a:cubicBezTo>
                    <a:pt x="313" y="918"/>
                    <a:pt x="198" y="456"/>
                    <a:pt x="36" y="10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1766100" y="3919275"/>
              <a:ext cx="7500" cy="33125"/>
            </a:xfrm>
            <a:custGeom>
              <a:avLst/>
              <a:gdLst/>
              <a:ahLst/>
              <a:cxnLst/>
              <a:rect l="l" t="t" r="r" b="b"/>
              <a:pathLst>
                <a:path w="300" h="1325" extrusionOk="0">
                  <a:moveTo>
                    <a:pt x="22" y="0"/>
                  </a:moveTo>
                  <a:cubicBezTo>
                    <a:pt x="11" y="0"/>
                    <a:pt x="0" y="11"/>
                    <a:pt x="4" y="24"/>
                  </a:cubicBezTo>
                  <a:cubicBezTo>
                    <a:pt x="124" y="440"/>
                    <a:pt x="204" y="868"/>
                    <a:pt x="241" y="1300"/>
                  </a:cubicBezTo>
                  <a:cubicBezTo>
                    <a:pt x="242" y="1317"/>
                    <a:pt x="254" y="1324"/>
                    <a:pt x="267" y="1324"/>
                  </a:cubicBezTo>
                  <a:cubicBezTo>
                    <a:pt x="282" y="1324"/>
                    <a:pt x="299" y="1313"/>
                    <a:pt x="298" y="1292"/>
                  </a:cubicBezTo>
                  <a:cubicBezTo>
                    <a:pt x="273" y="855"/>
                    <a:pt x="185" y="423"/>
                    <a:pt x="36" y="11"/>
                  </a:cubicBezTo>
                  <a:cubicBezTo>
                    <a:pt x="33" y="3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1770000" y="3933825"/>
              <a:ext cx="22025" cy="39050"/>
            </a:xfrm>
            <a:custGeom>
              <a:avLst/>
              <a:gdLst/>
              <a:ahLst/>
              <a:cxnLst/>
              <a:rect l="l" t="t" r="r" b="b"/>
              <a:pathLst>
                <a:path w="881" h="1562" extrusionOk="0">
                  <a:moveTo>
                    <a:pt x="613" y="0"/>
                  </a:moveTo>
                  <a:cubicBezTo>
                    <a:pt x="603" y="0"/>
                    <a:pt x="593" y="10"/>
                    <a:pt x="597" y="23"/>
                  </a:cubicBezTo>
                  <a:cubicBezTo>
                    <a:pt x="702" y="346"/>
                    <a:pt x="764" y="665"/>
                    <a:pt x="768" y="1004"/>
                  </a:cubicBezTo>
                  <a:cubicBezTo>
                    <a:pt x="572" y="1244"/>
                    <a:pt x="313" y="1425"/>
                    <a:pt x="21" y="1528"/>
                  </a:cubicBezTo>
                  <a:cubicBezTo>
                    <a:pt x="0" y="1534"/>
                    <a:pt x="11" y="1562"/>
                    <a:pt x="30" y="1562"/>
                  </a:cubicBezTo>
                  <a:cubicBezTo>
                    <a:pt x="32" y="1562"/>
                    <a:pt x="34" y="1562"/>
                    <a:pt x="36" y="1561"/>
                  </a:cubicBezTo>
                  <a:cubicBezTo>
                    <a:pt x="364" y="1461"/>
                    <a:pt x="653" y="1262"/>
                    <a:pt x="863" y="992"/>
                  </a:cubicBezTo>
                  <a:cubicBezTo>
                    <a:pt x="880" y="968"/>
                    <a:pt x="859" y="943"/>
                    <a:pt x="837" y="943"/>
                  </a:cubicBezTo>
                  <a:cubicBezTo>
                    <a:pt x="834" y="943"/>
                    <a:pt x="832" y="943"/>
                    <a:pt x="829" y="944"/>
                  </a:cubicBezTo>
                  <a:cubicBezTo>
                    <a:pt x="812" y="623"/>
                    <a:pt x="750" y="307"/>
                    <a:pt x="628" y="10"/>
                  </a:cubicBezTo>
                  <a:cubicBezTo>
                    <a:pt x="625" y="3"/>
                    <a:pt x="619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1707425" y="3923025"/>
              <a:ext cx="9775" cy="2550"/>
            </a:xfrm>
            <a:custGeom>
              <a:avLst/>
              <a:gdLst/>
              <a:ahLst/>
              <a:cxnLst/>
              <a:rect l="l" t="t" r="r" b="b"/>
              <a:pathLst>
                <a:path w="391" h="102" extrusionOk="0">
                  <a:moveTo>
                    <a:pt x="369" y="1"/>
                  </a:moveTo>
                  <a:cubicBezTo>
                    <a:pt x="367" y="1"/>
                    <a:pt x="365" y="1"/>
                    <a:pt x="362" y="2"/>
                  </a:cubicBezTo>
                  <a:cubicBezTo>
                    <a:pt x="257" y="50"/>
                    <a:pt x="157" y="81"/>
                    <a:pt x="43" y="81"/>
                  </a:cubicBezTo>
                  <a:cubicBezTo>
                    <a:pt x="34" y="81"/>
                    <a:pt x="25" y="81"/>
                    <a:pt x="16" y="81"/>
                  </a:cubicBezTo>
                  <a:cubicBezTo>
                    <a:pt x="4" y="81"/>
                    <a:pt x="1" y="99"/>
                    <a:pt x="13" y="101"/>
                  </a:cubicBezTo>
                  <a:cubicBezTo>
                    <a:pt x="28" y="101"/>
                    <a:pt x="42" y="102"/>
                    <a:pt x="57" y="102"/>
                  </a:cubicBezTo>
                  <a:cubicBezTo>
                    <a:pt x="167" y="102"/>
                    <a:pt x="277" y="83"/>
                    <a:pt x="374" y="31"/>
                  </a:cubicBezTo>
                  <a:cubicBezTo>
                    <a:pt x="391" y="23"/>
                    <a:pt x="38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716350" y="3935750"/>
              <a:ext cx="20575" cy="6750"/>
            </a:xfrm>
            <a:custGeom>
              <a:avLst/>
              <a:gdLst/>
              <a:ahLst/>
              <a:cxnLst/>
              <a:rect l="l" t="t" r="r" b="b"/>
              <a:pathLst>
                <a:path w="823" h="270" extrusionOk="0">
                  <a:moveTo>
                    <a:pt x="794" y="0"/>
                  </a:moveTo>
                  <a:cubicBezTo>
                    <a:pt x="791" y="0"/>
                    <a:pt x="787" y="1"/>
                    <a:pt x="784" y="2"/>
                  </a:cubicBezTo>
                  <a:cubicBezTo>
                    <a:pt x="539" y="125"/>
                    <a:pt x="289" y="209"/>
                    <a:pt x="16" y="244"/>
                  </a:cubicBezTo>
                  <a:cubicBezTo>
                    <a:pt x="0" y="246"/>
                    <a:pt x="4" y="269"/>
                    <a:pt x="19" y="269"/>
                  </a:cubicBezTo>
                  <a:cubicBezTo>
                    <a:pt x="19" y="269"/>
                    <a:pt x="20" y="269"/>
                    <a:pt x="20" y="269"/>
                  </a:cubicBezTo>
                  <a:cubicBezTo>
                    <a:pt x="293" y="242"/>
                    <a:pt x="557" y="173"/>
                    <a:pt x="801" y="42"/>
                  </a:cubicBezTo>
                  <a:cubicBezTo>
                    <a:pt x="822" y="31"/>
                    <a:pt x="813" y="0"/>
                    <a:pt x="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722675" y="3941575"/>
              <a:ext cx="21925" cy="7450"/>
            </a:xfrm>
            <a:custGeom>
              <a:avLst/>
              <a:gdLst/>
              <a:ahLst/>
              <a:cxnLst/>
              <a:rect l="l" t="t" r="r" b="b"/>
              <a:pathLst>
                <a:path w="877" h="298" extrusionOk="0">
                  <a:moveTo>
                    <a:pt x="844" y="1"/>
                  </a:moveTo>
                  <a:cubicBezTo>
                    <a:pt x="841" y="1"/>
                    <a:pt x="838" y="2"/>
                    <a:pt x="835" y="3"/>
                  </a:cubicBezTo>
                  <a:cubicBezTo>
                    <a:pt x="566" y="115"/>
                    <a:pt x="290" y="209"/>
                    <a:pt x="7" y="285"/>
                  </a:cubicBezTo>
                  <a:cubicBezTo>
                    <a:pt x="1" y="288"/>
                    <a:pt x="4" y="298"/>
                    <a:pt x="10" y="298"/>
                  </a:cubicBezTo>
                  <a:cubicBezTo>
                    <a:pt x="10" y="298"/>
                    <a:pt x="11" y="298"/>
                    <a:pt x="11" y="297"/>
                  </a:cubicBezTo>
                  <a:cubicBezTo>
                    <a:pt x="304" y="261"/>
                    <a:pt x="588" y="176"/>
                    <a:pt x="854" y="45"/>
                  </a:cubicBezTo>
                  <a:cubicBezTo>
                    <a:pt x="876" y="34"/>
                    <a:pt x="866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738350" y="39505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1088" y="1"/>
                  </a:moveTo>
                  <a:cubicBezTo>
                    <a:pt x="1082" y="1"/>
                    <a:pt x="1076" y="3"/>
                    <a:pt x="1070" y="8"/>
                  </a:cubicBezTo>
                  <a:cubicBezTo>
                    <a:pt x="771" y="276"/>
                    <a:pt x="424" y="435"/>
                    <a:pt x="24" y="476"/>
                  </a:cubicBezTo>
                  <a:cubicBezTo>
                    <a:pt x="1" y="479"/>
                    <a:pt x="5" y="514"/>
                    <a:pt x="28" y="514"/>
                  </a:cubicBezTo>
                  <a:cubicBezTo>
                    <a:pt x="29" y="514"/>
                    <a:pt x="29" y="514"/>
                    <a:pt x="29" y="514"/>
                  </a:cubicBezTo>
                  <a:cubicBezTo>
                    <a:pt x="432" y="494"/>
                    <a:pt x="814" y="331"/>
                    <a:pt x="1107" y="55"/>
                  </a:cubicBezTo>
                  <a:cubicBezTo>
                    <a:pt x="1128" y="34"/>
                    <a:pt x="1111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1755550" y="3957100"/>
              <a:ext cx="30975" cy="13275"/>
            </a:xfrm>
            <a:custGeom>
              <a:avLst/>
              <a:gdLst/>
              <a:ahLst/>
              <a:cxnLst/>
              <a:rect l="l" t="t" r="r" b="b"/>
              <a:pathLst>
                <a:path w="1239" h="531" extrusionOk="0">
                  <a:moveTo>
                    <a:pt x="1204" y="0"/>
                  </a:moveTo>
                  <a:cubicBezTo>
                    <a:pt x="1199" y="0"/>
                    <a:pt x="1193" y="2"/>
                    <a:pt x="1188" y="7"/>
                  </a:cubicBezTo>
                  <a:cubicBezTo>
                    <a:pt x="860" y="319"/>
                    <a:pt x="470" y="482"/>
                    <a:pt x="19" y="498"/>
                  </a:cubicBezTo>
                  <a:cubicBezTo>
                    <a:pt x="0" y="498"/>
                    <a:pt x="0" y="530"/>
                    <a:pt x="19" y="530"/>
                  </a:cubicBezTo>
                  <a:cubicBezTo>
                    <a:pt x="29" y="530"/>
                    <a:pt x="39" y="530"/>
                    <a:pt x="48" y="530"/>
                  </a:cubicBezTo>
                  <a:cubicBezTo>
                    <a:pt x="487" y="530"/>
                    <a:pt x="909" y="356"/>
                    <a:pt x="1220" y="47"/>
                  </a:cubicBezTo>
                  <a:cubicBezTo>
                    <a:pt x="1238" y="29"/>
                    <a:pt x="1223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1985350" y="3794800"/>
              <a:ext cx="5125" cy="17200"/>
            </a:xfrm>
            <a:custGeom>
              <a:avLst/>
              <a:gdLst/>
              <a:ahLst/>
              <a:cxnLst/>
              <a:rect l="l" t="t" r="r" b="b"/>
              <a:pathLst>
                <a:path w="205" h="688" extrusionOk="0">
                  <a:moveTo>
                    <a:pt x="175" y="0"/>
                  </a:moveTo>
                  <a:cubicBezTo>
                    <a:pt x="167" y="0"/>
                    <a:pt x="159" y="4"/>
                    <a:pt x="154" y="14"/>
                  </a:cubicBezTo>
                  <a:cubicBezTo>
                    <a:pt x="71" y="222"/>
                    <a:pt x="19" y="441"/>
                    <a:pt x="2" y="665"/>
                  </a:cubicBezTo>
                  <a:cubicBezTo>
                    <a:pt x="1" y="679"/>
                    <a:pt x="12" y="688"/>
                    <a:pt x="24" y="688"/>
                  </a:cubicBezTo>
                  <a:cubicBezTo>
                    <a:pt x="33" y="688"/>
                    <a:pt x="41" y="682"/>
                    <a:pt x="42" y="670"/>
                  </a:cubicBezTo>
                  <a:cubicBezTo>
                    <a:pt x="59" y="450"/>
                    <a:pt x="113" y="234"/>
                    <a:pt x="198" y="31"/>
                  </a:cubicBezTo>
                  <a:cubicBezTo>
                    <a:pt x="204" y="13"/>
                    <a:pt x="190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1992025" y="3795050"/>
              <a:ext cx="3700" cy="11900"/>
            </a:xfrm>
            <a:custGeom>
              <a:avLst/>
              <a:gdLst/>
              <a:ahLst/>
              <a:cxnLst/>
              <a:rect l="l" t="t" r="r" b="b"/>
              <a:pathLst>
                <a:path w="148" h="476" extrusionOk="0">
                  <a:moveTo>
                    <a:pt x="131" y="0"/>
                  </a:moveTo>
                  <a:cubicBezTo>
                    <a:pt x="125" y="0"/>
                    <a:pt x="118" y="4"/>
                    <a:pt x="116" y="12"/>
                  </a:cubicBezTo>
                  <a:cubicBezTo>
                    <a:pt x="86" y="160"/>
                    <a:pt x="50" y="304"/>
                    <a:pt x="6" y="448"/>
                  </a:cubicBezTo>
                  <a:cubicBezTo>
                    <a:pt x="1" y="463"/>
                    <a:pt x="14" y="476"/>
                    <a:pt x="27" y="476"/>
                  </a:cubicBezTo>
                  <a:cubicBezTo>
                    <a:pt x="34" y="476"/>
                    <a:pt x="40" y="472"/>
                    <a:pt x="43" y="463"/>
                  </a:cubicBezTo>
                  <a:cubicBezTo>
                    <a:pt x="94" y="317"/>
                    <a:pt x="128" y="168"/>
                    <a:pt x="147" y="16"/>
                  </a:cubicBezTo>
                  <a:cubicBezTo>
                    <a:pt x="147" y="6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1963875" y="3793775"/>
              <a:ext cx="8275" cy="25025"/>
            </a:xfrm>
            <a:custGeom>
              <a:avLst/>
              <a:gdLst/>
              <a:ahLst/>
              <a:cxnLst/>
              <a:rect l="l" t="t" r="r" b="b"/>
              <a:pathLst>
                <a:path w="331" h="1001" extrusionOk="0">
                  <a:moveTo>
                    <a:pt x="308" y="1"/>
                  </a:moveTo>
                  <a:cubicBezTo>
                    <a:pt x="303" y="1"/>
                    <a:pt x="298" y="3"/>
                    <a:pt x="294" y="8"/>
                  </a:cubicBezTo>
                  <a:cubicBezTo>
                    <a:pt x="110" y="280"/>
                    <a:pt x="19" y="646"/>
                    <a:pt x="2" y="968"/>
                  </a:cubicBezTo>
                  <a:cubicBezTo>
                    <a:pt x="1" y="989"/>
                    <a:pt x="17" y="1001"/>
                    <a:pt x="32" y="1001"/>
                  </a:cubicBezTo>
                  <a:cubicBezTo>
                    <a:pt x="45" y="1001"/>
                    <a:pt x="58" y="993"/>
                    <a:pt x="60" y="975"/>
                  </a:cubicBezTo>
                  <a:cubicBezTo>
                    <a:pt x="97" y="634"/>
                    <a:pt x="200" y="342"/>
                    <a:pt x="325" y="26"/>
                  </a:cubicBezTo>
                  <a:cubicBezTo>
                    <a:pt x="330" y="13"/>
                    <a:pt x="31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1957825" y="3792875"/>
              <a:ext cx="9075" cy="30500"/>
            </a:xfrm>
            <a:custGeom>
              <a:avLst/>
              <a:gdLst/>
              <a:ahLst/>
              <a:cxnLst/>
              <a:rect l="l" t="t" r="r" b="b"/>
              <a:pathLst>
                <a:path w="363" h="1220" extrusionOk="0">
                  <a:moveTo>
                    <a:pt x="335" y="0"/>
                  </a:moveTo>
                  <a:cubicBezTo>
                    <a:pt x="327" y="0"/>
                    <a:pt x="318" y="4"/>
                    <a:pt x="314" y="14"/>
                  </a:cubicBezTo>
                  <a:cubicBezTo>
                    <a:pt x="115" y="374"/>
                    <a:pt x="8" y="778"/>
                    <a:pt x="1" y="1188"/>
                  </a:cubicBezTo>
                  <a:cubicBezTo>
                    <a:pt x="1" y="1208"/>
                    <a:pt x="16" y="1219"/>
                    <a:pt x="31" y="1219"/>
                  </a:cubicBezTo>
                  <a:cubicBezTo>
                    <a:pt x="42" y="1219"/>
                    <a:pt x="53" y="1212"/>
                    <a:pt x="55" y="1197"/>
                  </a:cubicBezTo>
                  <a:cubicBezTo>
                    <a:pt x="96" y="795"/>
                    <a:pt x="197" y="402"/>
                    <a:pt x="355" y="30"/>
                  </a:cubicBezTo>
                  <a:cubicBezTo>
                    <a:pt x="362" y="13"/>
                    <a:pt x="34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1945075" y="3795325"/>
              <a:ext cx="6550" cy="35825"/>
            </a:xfrm>
            <a:custGeom>
              <a:avLst/>
              <a:gdLst/>
              <a:ahLst/>
              <a:cxnLst/>
              <a:rect l="l" t="t" r="r" b="b"/>
              <a:pathLst>
                <a:path w="262" h="1433" extrusionOk="0">
                  <a:moveTo>
                    <a:pt x="235" y="0"/>
                  </a:moveTo>
                  <a:cubicBezTo>
                    <a:pt x="228" y="0"/>
                    <a:pt x="220" y="4"/>
                    <a:pt x="217" y="13"/>
                  </a:cubicBezTo>
                  <a:cubicBezTo>
                    <a:pt x="39" y="454"/>
                    <a:pt x="1" y="940"/>
                    <a:pt x="69" y="1409"/>
                  </a:cubicBezTo>
                  <a:cubicBezTo>
                    <a:pt x="72" y="1425"/>
                    <a:pt x="84" y="1432"/>
                    <a:pt x="97" y="1432"/>
                  </a:cubicBezTo>
                  <a:cubicBezTo>
                    <a:pt x="112" y="1432"/>
                    <a:pt x="128" y="1421"/>
                    <a:pt x="127" y="1401"/>
                  </a:cubicBezTo>
                  <a:cubicBezTo>
                    <a:pt x="67" y="929"/>
                    <a:pt x="123" y="485"/>
                    <a:pt x="257" y="30"/>
                  </a:cubicBezTo>
                  <a:cubicBezTo>
                    <a:pt x="262" y="13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1927100" y="3810350"/>
              <a:ext cx="4650" cy="32625"/>
            </a:xfrm>
            <a:custGeom>
              <a:avLst/>
              <a:gdLst/>
              <a:ahLst/>
              <a:cxnLst/>
              <a:rect l="l" t="t" r="r" b="b"/>
              <a:pathLst>
                <a:path w="186" h="1305" extrusionOk="0">
                  <a:moveTo>
                    <a:pt x="134" y="1"/>
                  </a:moveTo>
                  <a:cubicBezTo>
                    <a:pt x="124" y="1"/>
                    <a:pt x="113" y="7"/>
                    <a:pt x="110" y="19"/>
                  </a:cubicBezTo>
                  <a:cubicBezTo>
                    <a:pt x="10" y="433"/>
                    <a:pt x="1" y="886"/>
                    <a:pt x="144" y="1292"/>
                  </a:cubicBezTo>
                  <a:cubicBezTo>
                    <a:pt x="146" y="1301"/>
                    <a:pt x="153" y="1304"/>
                    <a:pt x="161" y="1304"/>
                  </a:cubicBezTo>
                  <a:cubicBezTo>
                    <a:pt x="173" y="1304"/>
                    <a:pt x="185" y="1295"/>
                    <a:pt x="182" y="1282"/>
                  </a:cubicBezTo>
                  <a:cubicBezTo>
                    <a:pt x="88" y="855"/>
                    <a:pt x="56" y="456"/>
                    <a:pt x="154" y="25"/>
                  </a:cubicBezTo>
                  <a:cubicBezTo>
                    <a:pt x="158" y="9"/>
                    <a:pt x="146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1921550" y="3822375"/>
              <a:ext cx="4750" cy="26125"/>
            </a:xfrm>
            <a:custGeom>
              <a:avLst/>
              <a:gdLst/>
              <a:ahLst/>
              <a:cxnLst/>
              <a:rect l="l" t="t" r="r" b="b"/>
              <a:pathLst>
                <a:path w="190" h="1045" extrusionOk="0">
                  <a:moveTo>
                    <a:pt x="26" y="0"/>
                  </a:moveTo>
                  <a:cubicBezTo>
                    <a:pt x="19" y="0"/>
                    <a:pt x="12" y="4"/>
                    <a:pt x="11" y="13"/>
                  </a:cubicBezTo>
                  <a:cubicBezTo>
                    <a:pt x="0" y="358"/>
                    <a:pt x="44" y="702"/>
                    <a:pt x="144" y="1031"/>
                  </a:cubicBezTo>
                  <a:cubicBezTo>
                    <a:pt x="147" y="1041"/>
                    <a:pt x="155" y="1045"/>
                    <a:pt x="164" y="1045"/>
                  </a:cubicBezTo>
                  <a:cubicBezTo>
                    <a:pt x="176" y="1045"/>
                    <a:pt x="190" y="1035"/>
                    <a:pt x="186" y="1021"/>
                  </a:cubicBezTo>
                  <a:cubicBezTo>
                    <a:pt x="96" y="687"/>
                    <a:pt x="43" y="359"/>
                    <a:pt x="40" y="13"/>
                  </a:cubicBezTo>
                  <a:cubicBezTo>
                    <a:pt x="40" y="4"/>
                    <a:pt x="3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1924200" y="3852450"/>
              <a:ext cx="32475" cy="11825"/>
            </a:xfrm>
            <a:custGeom>
              <a:avLst/>
              <a:gdLst/>
              <a:ahLst/>
              <a:cxnLst/>
              <a:rect l="l" t="t" r="r" b="b"/>
              <a:pathLst>
                <a:path w="1299" h="473" extrusionOk="0">
                  <a:moveTo>
                    <a:pt x="32" y="0"/>
                  </a:moveTo>
                  <a:cubicBezTo>
                    <a:pt x="10" y="0"/>
                    <a:pt x="1" y="35"/>
                    <a:pt x="25" y="42"/>
                  </a:cubicBezTo>
                  <a:cubicBezTo>
                    <a:pt x="236" y="100"/>
                    <a:pt x="425" y="255"/>
                    <a:pt x="634" y="332"/>
                  </a:cubicBezTo>
                  <a:cubicBezTo>
                    <a:pt x="830" y="406"/>
                    <a:pt x="1044" y="463"/>
                    <a:pt x="1253" y="472"/>
                  </a:cubicBezTo>
                  <a:cubicBezTo>
                    <a:pt x="1255" y="473"/>
                    <a:pt x="1256" y="473"/>
                    <a:pt x="1258" y="473"/>
                  </a:cubicBezTo>
                  <a:cubicBezTo>
                    <a:pt x="1292" y="473"/>
                    <a:pt x="1298" y="418"/>
                    <a:pt x="1260" y="412"/>
                  </a:cubicBezTo>
                  <a:cubicBezTo>
                    <a:pt x="1024" y="371"/>
                    <a:pt x="794" y="331"/>
                    <a:pt x="570" y="240"/>
                  </a:cubicBezTo>
                  <a:cubicBezTo>
                    <a:pt x="390" y="168"/>
                    <a:pt x="226" y="36"/>
                    <a:pt x="36" y="0"/>
                  </a:cubicBezTo>
                  <a:cubicBezTo>
                    <a:pt x="34" y="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1929225" y="3848200"/>
              <a:ext cx="34375" cy="13250"/>
            </a:xfrm>
            <a:custGeom>
              <a:avLst/>
              <a:gdLst/>
              <a:ahLst/>
              <a:cxnLst/>
              <a:rect l="l" t="t" r="r" b="b"/>
              <a:pathLst>
                <a:path w="1375" h="530" extrusionOk="0">
                  <a:moveTo>
                    <a:pt x="34" y="1"/>
                  </a:moveTo>
                  <a:cubicBezTo>
                    <a:pt x="15" y="1"/>
                    <a:pt x="0" y="27"/>
                    <a:pt x="20" y="40"/>
                  </a:cubicBezTo>
                  <a:cubicBezTo>
                    <a:pt x="403" y="301"/>
                    <a:pt x="868" y="497"/>
                    <a:pt x="1335" y="529"/>
                  </a:cubicBezTo>
                  <a:cubicBezTo>
                    <a:pt x="1336" y="529"/>
                    <a:pt x="1337" y="529"/>
                    <a:pt x="1339" y="529"/>
                  </a:cubicBezTo>
                  <a:cubicBezTo>
                    <a:pt x="1370" y="529"/>
                    <a:pt x="1375" y="481"/>
                    <a:pt x="1341" y="474"/>
                  </a:cubicBezTo>
                  <a:cubicBezTo>
                    <a:pt x="872" y="388"/>
                    <a:pt x="453" y="261"/>
                    <a:pt x="47" y="5"/>
                  </a:cubicBezTo>
                  <a:cubicBezTo>
                    <a:pt x="42" y="2"/>
                    <a:pt x="3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1945000" y="3835225"/>
              <a:ext cx="41600" cy="12575"/>
            </a:xfrm>
            <a:custGeom>
              <a:avLst/>
              <a:gdLst/>
              <a:ahLst/>
              <a:cxnLst/>
              <a:rect l="l" t="t" r="r" b="b"/>
              <a:pathLst>
                <a:path w="1664" h="503" extrusionOk="0">
                  <a:moveTo>
                    <a:pt x="27" y="1"/>
                  </a:moveTo>
                  <a:cubicBezTo>
                    <a:pt x="11" y="1"/>
                    <a:pt x="1" y="25"/>
                    <a:pt x="16" y="36"/>
                  </a:cubicBezTo>
                  <a:cubicBezTo>
                    <a:pt x="428" y="345"/>
                    <a:pt x="1004" y="502"/>
                    <a:pt x="1524" y="502"/>
                  </a:cubicBezTo>
                  <a:cubicBezTo>
                    <a:pt x="1559" y="502"/>
                    <a:pt x="1594" y="501"/>
                    <a:pt x="1628" y="500"/>
                  </a:cubicBezTo>
                  <a:cubicBezTo>
                    <a:pt x="1664" y="499"/>
                    <a:pt x="1664" y="436"/>
                    <a:pt x="1628" y="435"/>
                  </a:cubicBezTo>
                  <a:cubicBezTo>
                    <a:pt x="1040" y="412"/>
                    <a:pt x="560" y="259"/>
                    <a:pt x="34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1970600" y="3819075"/>
              <a:ext cx="29475" cy="10100"/>
            </a:xfrm>
            <a:custGeom>
              <a:avLst/>
              <a:gdLst/>
              <a:ahLst/>
              <a:cxnLst/>
              <a:rect l="l" t="t" r="r" b="b"/>
              <a:pathLst>
                <a:path w="1179" h="404" extrusionOk="0">
                  <a:moveTo>
                    <a:pt x="40" y="0"/>
                  </a:moveTo>
                  <a:cubicBezTo>
                    <a:pt x="18" y="0"/>
                    <a:pt x="1" y="30"/>
                    <a:pt x="24" y="46"/>
                  </a:cubicBezTo>
                  <a:cubicBezTo>
                    <a:pt x="355" y="262"/>
                    <a:pt x="741" y="398"/>
                    <a:pt x="1139" y="403"/>
                  </a:cubicBezTo>
                  <a:cubicBezTo>
                    <a:pt x="1171" y="403"/>
                    <a:pt x="1179" y="355"/>
                    <a:pt x="1145" y="353"/>
                  </a:cubicBezTo>
                  <a:cubicBezTo>
                    <a:pt x="751" y="326"/>
                    <a:pt x="388" y="222"/>
                    <a:pt x="55" y="4"/>
                  </a:cubicBezTo>
                  <a:cubicBezTo>
                    <a:pt x="50" y="2"/>
                    <a:pt x="4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1980475" y="3816925"/>
              <a:ext cx="23550" cy="6500"/>
            </a:xfrm>
            <a:custGeom>
              <a:avLst/>
              <a:gdLst/>
              <a:ahLst/>
              <a:cxnLst/>
              <a:rect l="l" t="t" r="r" b="b"/>
              <a:pathLst>
                <a:path w="942" h="260" extrusionOk="0">
                  <a:moveTo>
                    <a:pt x="26" y="1"/>
                  </a:moveTo>
                  <a:cubicBezTo>
                    <a:pt x="9" y="1"/>
                    <a:pt x="1" y="28"/>
                    <a:pt x="20" y="36"/>
                  </a:cubicBezTo>
                  <a:cubicBezTo>
                    <a:pt x="300" y="169"/>
                    <a:pt x="589" y="229"/>
                    <a:pt x="897" y="260"/>
                  </a:cubicBezTo>
                  <a:cubicBezTo>
                    <a:pt x="898" y="260"/>
                    <a:pt x="900" y="260"/>
                    <a:pt x="901" y="260"/>
                  </a:cubicBezTo>
                  <a:cubicBezTo>
                    <a:pt x="940" y="260"/>
                    <a:pt x="941" y="198"/>
                    <a:pt x="898" y="198"/>
                  </a:cubicBezTo>
                  <a:cubicBezTo>
                    <a:pt x="898" y="198"/>
                    <a:pt x="898" y="198"/>
                    <a:pt x="897" y="198"/>
                  </a:cubicBezTo>
                  <a:cubicBezTo>
                    <a:pt x="886" y="199"/>
                    <a:pt x="874" y="199"/>
                    <a:pt x="862" y="199"/>
                  </a:cubicBezTo>
                  <a:cubicBezTo>
                    <a:pt x="575" y="199"/>
                    <a:pt x="292" y="120"/>
                    <a:pt x="33" y="2"/>
                  </a:cubicBezTo>
                  <a:cubicBezTo>
                    <a:pt x="30" y="1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1999350" y="3805125"/>
              <a:ext cx="10500" cy="6275"/>
            </a:xfrm>
            <a:custGeom>
              <a:avLst/>
              <a:gdLst/>
              <a:ahLst/>
              <a:cxnLst/>
              <a:rect l="l" t="t" r="r" b="b"/>
              <a:pathLst>
                <a:path w="420" h="251" extrusionOk="0">
                  <a:moveTo>
                    <a:pt x="23" y="0"/>
                  </a:moveTo>
                  <a:cubicBezTo>
                    <a:pt x="9" y="0"/>
                    <a:pt x="0" y="22"/>
                    <a:pt x="13" y="30"/>
                  </a:cubicBezTo>
                  <a:cubicBezTo>
                    <a:pt x="133" y="102"/>
                    <a:pt x="254" y="173"/>
                    <a:pt x="373" y="246"/>
                  </a:cubicBezTo>
                  <a:cubicBezTo>
                    <a:pt x="377" y="249"/>
                    <a:pt x="382" y="250"/>
                    <a:pt x="386" y="250"/>
                  </a:cubicBezTo>
                  <a:cubicBezTo>
                    <a:pt x="407" y="250"/>
                    <a:pt x="419" y="219"/>
                    <a:pt x="397" y="206"/>
                  </a:cubicBezTo>
                  <a:cubicBezTo>
                    <a:pt x="274" y="140"/>
                    <a:pt x="151" y="70"/>
                    <a:pt x="30" y="2"/>
                  </a:cubicBezTo>
                  <a:cubicBezTo>
                    <a:pt x="28" y="1"/>
                    <a:pt x="2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1903350" y="3873575"/>
              <a:ext cx="20775" cy="14225"/>
            </a:xfrm>
            <a:custGeom>
              <a:avLst/>
              <a:gdLst/>
              <a:ahLst/>
              <a:cxnLst/>
              <a:rect l="l" t="t" r="r" b="b"/>
              <a:pathLst>
                <a:path w="831" h="569" extrusionOk="0">
                  <a:moveTo>
                    <a:pt x="807" y="0"/>
                  </a:moveTo>
                  <a:cubicBezTo>
                    <a:pt x="806" y="0"/>
                    <a:pt x="804" y="1"/>
                    <a:pt x="803" y="1"/>
                  </a:cubicBezTo>
                  <a:cubicBezTo>
                    <a:pt x="485" y="77"/>
                    <a:pt x="213" y="284"/>
                    <a:pt x="13" y="537"/>
                  </a:cubicBezTo>
                  <a:cubicBezTo>
                    <a:pt x="1" y="552"/>
                    <a:pt x="15" y="569"/>
                    <a:pt x="30" y="569"/>
                  </a:cubicBezTo>
                  <a:cubicBezTo>
                    <a:pt x="36" y="569"/>
                    <a:pt x="41" y="566"/>
                    <a:pt x="45" y="561"/>
                  </a:cubicBezTo>
                  <a:cubicBezTo>
                    <a:pt x="255" y="306"/>
                    <a:pt x="509" y="157"/>
                    <a:pt x="812" y="37"/>
                  </a:cubicBezTo>
                  <a:cubicBezTo>
                    <a:pt x="831" y="29"/>
                    <a:pt x="825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1909400" y="3874900"/>
              <a:ext cx="23825" cy="14075"/>
            </a:xfrm>
            <a:custGeom>
              <a:avLst/>
              <a:gdLst/>
              <a:ahLst/>
              <a:cxnLst/>
              <a:rect l="l" t="t" r="r" b="b"/>
              <a:pathLst>
                <a:path w="953" h="563" extrusionOk="0">
                  <a:moveTo>
                    <a:pt x="922" y="1"/>
                  </a:moveTo>
                  <a:cubicBezTo>
                    <a:pt x="920" y="1"/>
                    <a:pt x="918" y="1"/>
                    <a:pt x="916" y="1"/>
                  </a:cubicBezTo>
                  <a:cubicBezTo>
                    <a:pt x="562" y="67"/>
                    <a:pt x="242" y="244"/>
                    <a:pt x="15" y="527"/>
                  </a:cubicBezTo>
                  <a:cubicBezTo>
                    <a:pt x="1" y="544"/>
                    <a:pt x="17" y="563"/>
                    <a:pt x="35" y="563"/>
                  </a:cubicBezTo>
                  <a:cubicBezTo>
                    <a:pt x="41" y="563"/>
                    <a:pt x="47" y="560"/>
                    <a:pt x="53" y="555"/>
                  </a:cubicBezTo>
                  <a:cubicBezTo>
                    <a:pt x="293" y="295"/>
                    <a:pt x="576" y="124"/>
                    <a:pt x="924" y="51"/>
                  </a:cubicBezTo>
                  <a:cubicBezTo>
                    <a:pt x="952" y="44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1934000" y="3886950"/>
              <a:ext cx="20475" cy="10525"/>
            </a:xfrm>
            <a:custGeom>
              <a:avLst/>
              <a:gdLst/>
              <a:ahLst/>
              <a:cxnLst/>
              <a:rect l="l" t="t" r="r" b="b"/>
              <a:pathLst>
                <a:path w="819" h="421" extrusionOk="0">
                  <a:moveTo>
                    <a:pt x="781" y="1"/>
                  </a:moveTo>
                  <a:cubicBezTo>
                    <a:pt x="779" y="1"/>
                    <a:pt x="776" y="1"/>
                    <a:pt x="773" y="2"/>
                  </a:cubicBezTo>
                  <a:cubicBezTo>
                    <a:pt x="506" y="86"/>
                    <a:pt x="258" y="218"/>
                    <a:pt x="25" y="373"/>
                  </a:cubicBezTo>
                  <a:cubicBezTo>
                    <a:pt x="1" y="388"/>
                    <a:pt x="19" y="420"/>
                    <a:pt x="43" y="420"/>
                  </a:cubicBezTo>
                  <a:cubicBezTo>
                    <a:pt x="48" y="420"/>
                    <a:pt x="53" y="419"/>
                    <a:pt x="58" y="415"/>
                  </a:cubicBezTo>
                  <a:cubicBezTo>
                    <a:pt x="290" y="262"/>
                    <a:pt x="534" y="150"/>
                    <a:pt x="792" y="46"/>
                  </a:cubicBezTo>
                  <a:cubicBezTo>
                    <a:pt x="818" y="36"/>
                    <a:pt x="806" y="1"/>
                    <a:pt x="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1941200" y="3892475"/>
              <a:ext cx="17825" cy="7625"/>
            </a:xfrm>
            <a:custGeom>
              <a:avLst/>
              <a:gdLst/>
              <a:ahLst/>
              <a:cxnLst/>
              <a:rect l="l" t="t" r="r" b="b"/>
              <a:pathLst>
                <a:path w="713" h="305" extrusionOk="0">
                  <a:moveTo>
                    <a:pt x="686" y="0"/>
                  </a:moveTo>
                  <a:cubicBezTo>
                    <a:pt x="685" y="0"/>
                    <a:pt x="683" y="1"/>
                    <a:pt x="681" y="1"/>
                  </a:cubicBezTo>
                  <a:cubicBezTo>
                    <a:pt x="454" y="68"/>
                    <a:pt x="233" y="154"/>
                    <a:pt x="21" y="262"/>
                  </a:cubicBezTo>
                  <a:cubicBezTo>
                    <a:pt x="0" y="274"/>
                    <a:pt x="9" y="305"/>
                    <a:pt x="29" y="305"/>
                  </a:cubicBezTo>
                  <a:cubicBezTo>
                    <a:pt x="32" y="305"/>
                    <a:pt x="35" y="304"/>
                    <a:pt x="38" y="302"/>
                  </a:cubicBezTo>
                  <a:cubicBezTo>
                    <a:pt x="254" y="206"/>
                    <a:pt x="473" y="118"/>
                    <a:pt x="694" y="32"/>
                  </a:cubicBezTo>
                  <a:cubicBezTo>
                    <a:pt x="713" y="24"/>
                    <a:pt x="70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1961000" y="3903975"/>
              <a:ext cx="8775" cy="3700"/>
            </a:xfrm>
            <a:custGeom>
              <a:avLst/>
              <a:gdLst/>
              <a:ahLst/>
              <a:cxnLst/>
              <a:rect l="l" t="t" r="r" b="b"/>
              <a:pathLst>
                <a:path w="351" h="148" extrusionOk="0">
                  <a:moveTo>
                    <a:pt x="325" y="1"/>
                  </a:moveTo>
                  <a:cubicBezTo>
                    <a:pt x="324" y="1"/>
                    <a:pt x="323" y="1"/>
                    <a:pt x="321" y="1"/>
                  </a:cubicBezTo>
                  <a:cubicBezTo>
                    <a:pt x="212" y="17"/>
                    <a:pt x="104" y="76"/>
                    <a:pt x="9" y="129"/>
                  </a:cubicBezTo>
                  <a:cubicBezTo>
                    <a:pt x="1" y="134"/>
                    <a:pt x="4" y="147"/>
                    <a:pt x="13" y="147"/>
                  </a:cubicBezTo>
                  <a:cubicBezTo>
                    <a:pt x="14" y="147"/>
                    <a:pt x="15" y="147"/>
                    <a:pt x="16" y="146"/>
                  </a:cubicBezTo>
                  <a:cubicBezTo>
                    <a:pt x="116" y="92"/>
                    <a:pt x="219" y="72"/>
                    <a:pt x="327" y="44"/>
                  </a:cubicBezTo>
                  <a:cubicBezTo>
                    <a:pt x="351" y="36"/>
                    <a:pt x="349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1948350" y="3904300"/>
              <a:ext cx="2700" cy="15325"/>
            </a:xfrm>
            <a:custGeom>
              <a:avLst/>
              <a:gdLst/>
              <a:ahLst/>
              <a:cxnLst/>
              <a:rect l="l" t="t" r="r" b="b"/>
              <a:pathLst>
                <a:path w="108" h="613" extrusionOk="0">
                  <a:moveTo>
                    <a:pt x="83" y="1"/>
                  </a:moveTo>
                  <a:cubicBezTo>
                    <a:pt x="77" y="1"/>
                    <a:pt x="71" y="4"/>
                    <a:pt x="68" y="12"/>
                  </a:cubicBezTo>
                  <a:cubicBezTo>
                    <a:pt x="15" y="203"/>
                    <a:pt x="0" y="408"/>
                    <a:pt x="54" y="600"/>
                  </a:cubicBezTo>
                  <a:cubicBezTo>
                    <a:pt x="56" y="609"/>
                    <a:pt x="64" y="613"/>
                    <a:pt x="72" y="613"/>
                  </a:cubicBezTo>
                  <a:cubicBezTo>
                    <a:pt x="85" y="613"/>
                    <a:pt x="99" y="603"/>
                    <a:pt x="96" y="588"/>
                  </a:cubicBezTo>
                  <a:cubicBezTo>
                    <a:pt x="60" y="398"/>
                    <a:pt x="52" y="216"/>
                    <a:pt x="103" y="27"/>
                  </a:cubicBezTo>
                  <a:cubicBezTo>
                    <a:pt x="107" y="12"/>
                    <a:pt x="9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1965800" y="3913100"/>
              <a:ext cx="1500" cy="7250"/>
            </a:xfrm>
            <a:custGeom>
              <a:avLst/>
              <a:gdLst/>
              <a:ahLst/>
              <a:cxnLst/>
              <a:rect l="l" t="t" r="r" b="b"/>
              <a:pathLst>
                <a:path w="60" h="290" extrusionOk="0">
                  <a:moveTo>
                    <a:pt x="20" y="0"/>
                  </a:moveTo>
                  <a:cubicBezTo>
                    <a:pt x="11" y="0"/>
                    <a:pt x="0" y="7"/>
                    <a:pt x="1" y="19"/>
                  </a:cubicBezTo>
                  <a:cubicBezTo>
                    <a:pt x="8" y="104"/>
                    <a:pt x="15" y="188"/>
                    <a:pt x="19" y="272"/>
                  </a:cubicBezTo>
                  <a:cubicBezTo>
                    <a:pt x="19" y="284"/>
                    <a:pt x="27" y="290"/>
                    <a:pt x="37" y="290"/>
                  </a:cubicBezTo>
                  <a:cubicBezTo>
                    <a:pt x="48" y="290"/>
                    <a:pt x="60" y="282"/>
                    <a:pt x="59" y="268"/>
                  </a:cubicBezTo>
                  <a:cubicBezTo>
                    <a:pt x="49" y="183"/>
                    <a:pt x="43" y="99"/>
                    <a:pt x="36" y="15"/>
                  </a:cubicBezTo>
                  <a:cubicBezTo>
                    <a:pt x="35" y="5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27150" y="3895525"/>
              <a:ext cx="3475" cy="19950"/>
            </a:xfrm>
            <a:custGeom>
              <a:avLst/>
              <a:gdLst/>
              <a:ahLst/>
              <a:cxnLst/>
              <a:rect l="l" t="t" r="r" b="b"/>
              <a:pathLst>
                <a:path w="139" h="798" extrusionOk="0">
                  <a:moveTo>
                    <a:pt x="58" y="0"/>
                  </a:moveTo>
                  <a:cubicBezTo>
                    <a:pt x="49" y="0"/>
                    <a:pt x="41" y="5"/>
                    <a:pt x="39" y="15"/>
                  </a:cubicBezTo>
                  <a:cubicBezTo>
                    <a:pt x="0" y="271"/>
                    <a:pt x="16" y="533"/>
                    <a:pt x="87" y="782"/>
                  </a:cubicBezTo>
                  <a:cubicBezTo>
                    <a:pt x="90" y="793"/>
                    <a:pt x="99" y="797"/>
                    <a:pt x="108" y="797"/>
                  </a:cubicBezTo>
                  <a:cubicBezTo>
                    <a:pt x="123" y="797"/>
                    <a:pt x="139" y="786"/>
                    <a:pt x="135" y="770"/>
                  </a:cubicBezTo>
                  <a:cubicBezTo>
                    <a:pt x="75" y="525"/>
                    <a:pt x="56" y="271"/>
                    <a:pt x="78" y="20"/>
                  </a:cubicBezTo>
                  <a:cubicBezTo>
                    <a:pt x="78" y="7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22150" y="3894050"/>
              <a:ext cx="4025" cy="20975"/>
            </a:xfrm>
            <a:custGeom>
              <a:avLst/>
              <a:gdLst/>
              <a:ahLst/>
              <a:cxnLst/>
              <a:rect l="l" t="t" r="r" b="b"/>
              <a:pathLst>
                <a:path w="161" h="839" extrusionOk="0">
                  <a:moveTo>
                    <a:pt x="29" y="0"/>
                  </a:moveTo>
                  <a:cubicBezTo>
                    <a:pt x="18" y="0"/>
                    <a:pt x="7" y="6"/>
                    <a:pt x="7" y="18"/>
                  </a:cubicBezTo>
                  <a:cubicBezTo>
                    <a:pt x="0" y="287"/>
                    <a:pt x="34" y="550"/>
                    <a:pt x="88" y="813"/>
                  </a:cubicBezTo>
                  <a:cubicBezTo>
                    <a:pt x="93" y="831"/>
                    <a:pt x="107" y="838"/>
                    <a:pt x="120" y="838"/>
                  </a:cubicBezTo>
                  <a:cubicBezTo>
                    <a:pt x="140" y="838"/>
                    <a:pt x="161" y="822"/>
                    <a:pt x="154" y="796"/>
                  </a:cubicBezTo>
                  <a:cubicBezTo>
                    <a:pt x="80" y="542"/>
                    <a:pt x="54" y="281"/>
                    <a:pt x="51" y="18"/>
                  </a:cubicBezTo>
                  <a:cubicBezTo>
                    <a:pt x="51" y="6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899750" y="3886775"/>
              <a:ext cx="3450" cy="19375"/>
            </a:xfrm>
            <a:custGeom>
              <a:avLst/>
              <a:gdLst/>
              <a:ahLst/>
              <a:cxnLst/>
              <a:rect l="l" t="t" r="r" b="b"/>
              <a:pathLst>
                <a:path w="138" h="775" extrusionOk="0">
                  <a:moveTo>
                    <a:pt x="90" y="1"/>
                  </a:moveTo>
                  <a:cubicBezTo>
                    <a:pt x="79" y="1"/>
                    <a:pt x="68" y="7"/>
                    <a:pt x="67" y="21"/>
                  </a:cubicBezTo>
                  <a:cubicBezTo>
                    <a:pt x="25" y="241"/>
                    <a:pt x="0" y="565"/>
                    <a:pt x="109" y="768"/>
                  </a:cubicBezTo>
                  <a:cubicBezTo>
                    <a:pt x="112" y="772"/>
                    <a:pt x="117" y="775"/>
                    <a:pt x="122" y="775"/>
                  </a:cubicBezTo>
                  <a:cubicBezTo>
                    <a:pt x="128" y="775"/>
                    <a:pt x="133" y="772"/>
                    <a:pt x="133" y="765"/>
                  </a:cubicBezTo>
                  <a:cubicBezTo>
                    <a:pt x="137" y="654"/>
                    <a:pt x="107" y="548"/>
                    <a:pt x="99" y="438"/>
                  </a:cubicBezTo>
                  <a:cubicBezTo>
                    <a:pt x="91" y="301"/>
                    <a:pt x="96" y="164"/>
                    <a:pt x="113" y="28"/>
                  </a:cubicBezTo>
                  <a:cubicBezTo>
                    <a:pt x="116" y="10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862875" y="3906825"/>
              <a:ext cx="32350" cy="14675"/>
            </a:xfrm>
            <a:custGeom>
              <a:avLst/>
              <a:gdLst/>
              <a:ahLst/>
              <a:cxnLst/>
              <a:rect l="l" t="t" r="r" b="b"/>
              <a:pathLst>
                <a:path w="1294" h="587" extrusionOk="0">
                  <a:moveTo>
                    <a:pt x="1266" y="0"/>
                  </a:moveTo>
                  <a:cubicBezTo>
                    <a:pt x="1265" y="0"/>
                    <a:pt x="1265" y="0"/>
                    <a:pt x="1264" y="0"/>
                  </a:cubicBezTo>
                  <a:cubicBezTo>
                    <a:pt x="804" y="63"/>
                    <a:pt x="345" y="241"/>
                    <a:pt x="8" y="567"/>
                  </a:cubicBezTo>
                  <a:cubicBezTo>
                    <a:pt x="0" y="575"/>
                    <a:pt x="6" y="586"/>
                    <a:pt x="15" y="586"/>
                  </a:cubicBezTo>
                  <a:cubicBezTo>
                    <a:pt x="17" y="586"/>
                    <a:pt x="19" y="586"/>
                    <a:pt x="21" y="585"/>
                  </a:cubicBezTo>
                  <a:cubicBezTo>
                    <a:pt x="415" y="313"/>
                    <a:pt x="794" y="119"/>
                    <a:pt x="1270" y="40"/>
                  </a:cubicBezTo>
                  <a:cubicBezTo>
                    <a:pt x="1293" y="35"/>
                    <a:pt x="1290" y="0"/>
                    <a:pt x="1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1866950" y="3910625"/>
              <a:ext cx="30250" cy="14075"/>
            </a:xfrm>
            <a:custGeom>
              <a:avLst/>
              <a:gdLst/>
              <a:ahLst/>
              <a:cxnLst/>
              <a:rect l="l" t="t" r="r" b="b"/>
              <a:pathLst>
                <a:path w="1210" h="563" extrusionOk="0">
                  <a:moveTo>
                    <a:pt x="1168" y="1"/>
                  </a:moveTo>
                  <a:cubicBezTo>
                    <a:pt x="1165" y="1"/>
                    <a:pt x="1163" y="1"/>
                    <a:pt x="1160" y="2"/>
                  </a:cubicBezTo>
                  <a:cubicBezTo>
                    <a:pt x="753" y="114"/>
                    <a:pt x="366" y="293"/>
                    <a:pt x="17" y="530"/>
                  </a:cubicBezTo>
                  <a:cubicBezTo>
                    <a:pt x="0" y="541"/>
                    <a:pt x="14" y="562"/>
                    <a:pt x="31" y="562"/>
                  </a:cubicBezTo>
                  <a:cubicBezTo>
                    <a:pt x="34" y="562"/>
                    <a:pt x="38" y="561"/>
                    <a:pt x="41" y="559"/>
                  </a:cubicBezTo>
                  <a:cubicBezTo>
                    <a:pt x="398" y="345"/>
                    <a:pt x="781" y="174"/>
                    <a:pt x="1180" y="49"/>
                  </a:cubicBezTo>
                  <a:cubicBezTo>
                    <a:pt x="1209" y="40"/>
                    <a:pt x="1194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1881575" y="3922500"/>
              <a:ext cx="33325" cy="14150"/>
            </a:xfrm>
            <a:custGeom>
              <a:avLst/>
              <a:gdLst/>
              <a:ahLst/>
              <a:cxnLst/>
              <a:rect l="l" t="t" r="r" b="b"/>
              <a:pathLst>
                <a:path w="1333" h="566" extrusionOk="0">
                  <a:moveTo>
                    <a:pt x="1302" y="0"/>
                  </a:moveTo>
                  <a:cubicBezTo>
                    <a:pt x="1301" y="0"/>
                    <a:pt x="1301" y="0"/>
                    <a:pt x="1300" y="0"/>
                  </a:cubicBezTo>
                  <a:cubicBezTo>
                    <a:pt x="815" y="52"/>
                    <a:pt x="386" y="250"/>
                    <a:pt x="7" y="552"/>
                  </a:cubicBezTo>
                  <a:cubicBezTo>
                    <a:pt x="0" y="558"/>
                    <a:pt x="5" y="566"/>
                    <a:pt x="12" y="566"/>
                  </a:cubicBezTo>
                  <a:cubicBezTo>
                    <a:pt x="13" y="566"/>
                    <a:pt x="15" y="565"/>
                    <a:pt x="16" y="564"/>
                  </a:cubicBezTo>
                  <a:cubicBezTo>
                    <a:pt x="399" y="270"/>
                    <a:pt x="831" y="110"/>
                    <a:pt x="1306" y="44"/>
                  </a:cubicBezTo>
                  <a:cubicBezTo>
                    <a:pt x="1332" y="39"/>
                    <a:pt x="1327" y="0"/>
                    <a:pt x="1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1900975" y="3935325"/>
              <a:ext cx="22925" cy="4700"/>
            </a:xfrm>
            <a:custGeom>
              <a:avLst/>
              <a:gdLst/>
              <a:ahLst/>
              <a:cxnLst/>
              <a:rect l="l" t="t" r="r" b="b"/>
              <a:pathLst>
                <a:path w="917" h="188" extrusionOk="0">
                  <a:moveTo>
                    <a:pt x="677" y="1"/>
                  </a:moveTo>
                  <a:cubicBezTo>
                    <a:pt x="451" y="1"/>
                    <a:pt x="228" y="50"/>
                    <a:pt x="22" y="146"/>
                  </a:cubicBezTo>
                  <a:cubicBezTo>
                    <a:pt x="0" y="157"/>
                    <a:pt x="11" y="187"/>
                    <a:pt x="32" y="187"/>
                  </a:cubicBezTo>
                  <a:cubicBezTo>
                    <a:pt x="34" y="187"/>
                    <a:pt x="37" y="187"/>
                    <a:pt x="39" y="186"/>
                  </a:cubicBezTo>
                  <a:cubicBezTo>
                    <a:pt x="260" y="106"/>
                    <a:pt x="492" y="66"/>
                    <a:pt x="727" y="66"/>
                  </a:cubicBezTo>
                  <a:cubicBezTo>
                    <a:pt x="776" y="66"/>
                    <a:pt x="824" y="68"/>
                    <a:pt x="873" y="71"/>
                  </a:cubicBezTo>
                  <a:cubicBezTo>
                    <a:pt x="873" y="71"/>
                    <a:pt x="874" y="71"/>
                    <a:pt x="875" y="71"/>
                  </a:cubicBezTo>
                  <a:cubicBezTo>
                    <a:pt x="910" y="71"/>
                    <a:pt x="917" y="19"/>
                    <a:pt x="881" y="14"/>
                  </a:cubicBezTo>
                  <a:cubicBezTo>
                    <a:pt x="813" y="5"/>
                    <a:pt x="744" y="1"/>
                    <a:pt x="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1915275" y="3945950"/>
              <a:ext cx="13200" cy="3425"/>
            </a:xfrm>
            <a:custGeom>
              <a:avLst/>
              <a:gdLst/>
              <a:ahLst/>
              <a:cxnLst/>
              <a:rect l="l" t="t" r="r" b="b"/>
              <a:pathLst>
                <a:path w="528" h="137" extrusionOk="0">
                  <a:moveTo>
                    <a:pt x="485" y="1"/>
                  </a:moveTo>
                  <a:cubicBezTo>
                    <a:pt x="325" y="1"/>
                    <a:pt x="166" y="36"/>
                    <a:pt x="20" y="101"/>
                  </a:cubicBezTo>
                  <a:cubicBezTo>
                    <a:pt x="1" y="109"/>
                    <a:pt x="8" y="136"/>
                    <a:pt x="26" y="136"/>
                  </a:cubicBezTo>
                  <a:cubicBezTo>
                    <a:pt x="28" y="136"/>
                    <a:pt x="31" y="136"/>
                    <a:pt x="34" y="134"/>
                  </a:cubicBezTo>
                  <a:cubicBezTo>
                    <a:pt x="183" y="74"/>
                    <a:pt x="342" y="44"/>
                    <a:pt x="503" y="44"/>
                  </a:cubicBezTo>
                  <a:cubicBezTo>
                    <a:pt x="527" y="44"/>
                    <a:pt x="527" y="2"/>
                    <a:pt x="503" y="1"/>
                  </a:cubicBezTo>
                  <a:cubicBezTo>
                    <a:pt x="497" y="1"/>
                    <a:pt x="491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1904250" y="3947500"/>
              <a:ext cx="2450" cy="13875"/>
            </a:xfrm>
            <a:custGeom>
              <a:avLst/>
              <a:gdLst/>
              <a:ahLst/>
              <a:cxnLst/>
              <a:rect l="l" t="t" r="r" b="b"/>
              <a:pathLst>
                <a:path w="98" h="555" extrusionOk="0">
                  <a:moveTo>
                    <a:pt x="66" y="1"/>
                  </a:moveTo>
                  <a:cubicBezTo>
                    <a:pt x="59" y="1"/>
                    <a:pt x="53" y="5"/>
                    <a:pt x="51" y="14"/>
                  </a:cubicBezTo>
                  <a:cubicBezTo>
                    <a:pt x="1" y="185"/>
                    <a:pt x="0" y="365"/>
                    <a:pt x="47" y="537"/>
                  </a:cubicBezTo>
                  <a:cubicBezTo>
                    <a:pt x="49" y="549"/>
                    <a:pt x="58" y="555"/>
                    <a:pt x="68" y="555"/>
                  </a:cubicBezTo>
                  <a:cubicBezTo>
                    <a:pt x="83" y="555"/>
                    <a:pt x="98" y="543"/>
                    <a:pt x="91" y="525"/>
                  </a:cubicBezTo>
                  <a:cubicBezTo>
                    <a:pt x="44" y="362"/>
                    <a:pt x="44" y="191"/>
                    <a:pt x="88" y="28"/>
                  </a:cubicBezTo>
                  <a:cubicBezTo>
                    <a:pt x="92" y="13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1909175" y="3951225"/>
              <a:ext cx="3025" cy="9325"/>
            </a:xfrm>
            <a:custGeom>
              <a:avLst/>
              <a:gdLst/>
              <a:ahLst/>
              <a:cxnLst/>
              <a:rect l="l" t="t" r="r" b="b"/>
              <a:pathLst>
                <a:path w="121" h="373" extrusionOk="0">
                  <a:moveTo>
                    <a:pt x="60" y="0"/>
                  </a:moveTo>
                  <a:cubicBezTo>
                    <a:pt x="53" y="0"/>
                    <a:pt x="46" y="4"/>
                    <a:pt x="43" y="13"/>
                  </a:cubicBezTo>
                  <a:cubicBezTo>
                    <a:pt x="0" y="125"/>
                    <a:pt x="8" y="250"/>
                    <a:pt x="63" y="357"/>
                  </a:cubicBezTo>
                  <a:cubicBezTo>
                    <a:pt x="69" y="368"/>
                    <a:pt x="78" y="372"/>
                    <a:pt x="87" y="372"/>
                  </a:cubicBezTo>
                  <a:cubicBezTo>
                    <a:pt x="104" y="372"/>
                    <a:pt x="121" y="357"/>
                    <a:pt x="111" y="337"/>
                  </a:cubicBezTo>
                  <a:cubicBezTo>
                    <a:pt x="66" y="234"/>
                    <a:pt x="52" y="140"/>
                    <a:pt x="82" y="30"/>
                  </a:cubicBezTo>
                  <a:cubicBezTo>
                    <a:pt x="87" y="13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1923100" y="3956050"/>
              <a:ext cx="2400" cy="7000"/>
            </a:xfrm>
            <a:custGeom>
              <a:avLst/>
              <a:gdLst/>
              <a:ahLst/>
              <a:cxnLst/>
              <a:rect l="l" t="t" r="r" b="b"/>
              <a:pathLst>
                <a:path w="96" h="280" extrusionOk="0">
                  <a:moveTo>
                    <a:pt x="24" y="0"/>
                  </a:moveTo>
                  <a:cubicBezTo>
                    <a:pt x="12" y="0"/>
                    <a:pt x="1" y="9"/>
                    <a:pt x="4" y="24"/>
                  </a:cubicBezTo>
                  <a:lnTo>
                    <a:pt x="48" y="261"/>
                  </a:lnTo>
                  <a:cubicBezTo>
                    <a:pt x="50" y="274"/>
                    <a:pt x="60" y="280"/>
                    <a:pt x="71" y="280"/>
                  </a:cubicBezTo>
                  <a:cubicBezTo>
                    <a:pt x="83" y="280"/>
                    <a:pt x="96" y="271"/>
                    <a:pt x="93" y="255"/>
                  </a:cubicBezTo>
                  <a:lnTo>
                    <a:pt x="46" y="19"/>
                  </a:lnTo>
                  <a:cubicBezTo>
                    <a:pt x="44" y="6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1887300" y="3936625"/>
              <a:ext cx="4675" cy="21525"/>
            </a:xfrm>
            <a:custGeom>
              <a:avLst/>
              <a:gdLst/>
              <a:ahLst/>
              <a:cxnLst/>
              <a:rect l="l" t="t" r="r" b="b"/>
              <a:pathLst>
                <a:path w="187" h="861" extrusionOk="0">
                  <a:moveTo>
                    <a:pt x="68" y="1"/>
                  </a:moveTo>
                  <a:cubicBezTo>
                    <a:pt x="59" y="1"/>
                    <a:pt x="50" y="6"/>
                    <a:pt x="49" y="18"/>
                  </a:cubicBezTo>
                  <a:cubicBezTo>
                    <a:pt x="1" y="295"/>
                    <a:pt x="30" y="581"/>
                    <a:pt x="133" y="845"/>
                  </a:cubicBezTo>
                  <a:cubicBezTo>
                    <a:pt x="136" y="856"/>
                    <a:pt x="145" y="860"/>
                    <a:pt x="153" y="860"/>
                  </a:cubicBezTo>
                  <a:cubicBezTo>
                    <a:pt x="169" y="860"/>
                    <a:pt x="186" y="845"/>
                    <a:pt x="179" y="825"/>
                  </a:cubicBezTo>
                  <a:cubicBezTo>
                    <a:pt x="89" y="567"/>
                    <a:pt x="57" y="293"/>
                    <a:pt x="89" y="22"/>
                  </a:cubicBezTo>
                  <a:cubicBezTo>
                    <a:pt x="89" y="8"/>
                    <a:pt x="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1869125" y="3927800"/>
              <a:ext cx="3500" cy="23675"/>
            </a:xfrm>
            <a:custGeom>
              <a:avLst/>
              <a:gdLst/>
              <a:ahLst/>
              <a:cxnLst/>
              <a:rect l="l" t="t" r="r" b="b"/>
              <a:pathLst>
                <a:path w="140" h="947" extrusionOk="0">
                  <a:moveTo>
                    <a:pt x="110" y="0"/>
                  </a:moveTo>
                  <a:cubicBezTo>
                    <a:pt x="100" y="0"/>
                    <a:pt x="89" y="6"/>
                    <a:pt x="86" y="19"/>
                  </a:cubicBezTo>
                  <a:cubicBezTo>
                    <a:pt x="14" y="311"/>
                    <a:pt x="1" y="640"/>
                    <a:pt x="91" y="931"/>
                  </a:cubicBezTo>
                  <a:cubicBezTo>
                    <a:pt x="95" y="942"/>
                    <a:pt x="103" y="946"/>
                    <a:pt x="112" y="946"/>
                  </a:cubicBezTo>
                  <a:cubicBezTo>
                    <a:pt x="125" y="946"/>
                    <a:pt x="139" y="935"/>
                    <a:pt x="137" y="919"/>
                  </a:cubicBezTo>
                  <a:cubicBezTo>
                    <a:pt x="83" y="612"/>
                    <a:pt x="65" y="332"/>
                    <a:pt x="130" y="24"/>
                  </a:cubicBezTo>
                  <a:cubicBezTo>
                    <a:pt x="133" y="9"/>
                    <a:pt x="12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1864625" y="3927475"/>
              <a:ext cx="3450" cy="22125"/>
            </a:xfrm>
            <a:custGeom>
              <a:avLst/>
              <a:gdLst/>
              <a:ahLst/>
              <a:cxnLst/>
              <a:rect l="l" t="t" r="r" b="b"/>
              <a:pathLst>
                <a:path w="138" h="885" extrusionOk="0">
                  <a:moveTo>
                    <a:pt x="33" y="0"/>
                  </a:moveTo>
                  <a:cubicBezTo>
                    <a:pt x="29" y="0"/>
                    <a:pt x="24" y="3"/>
                    <a:pt x="23" y="8"/>
                  </a:cubicBezTo>
                  <a:cubicBezTo>
                    <a:pt x="1" y="295"/>
                    <a:pt x="21" y="583"/>
                    <a:pt x="83" y="864"/>
                  </a:cubicBezTo>
                  <a:cubicBezTo>
                    <a:pt x="86" y="878"/>
                    <a:pt x="98" y="884"/>
                    <a:pt x="110" y="884"/>
                  </a:cubicBezTo>
                  <a:cubicBezTo>
                    <a:pt x="124" y="884"/>
                    <a:pt x="138" y="875"/>
                    <a:pt x="134" y="856"/>
                  </a:cubicBezTo>
                  <a:cubicBezTo>
                    <a:pt x="77" y="577"/>
                    <a:pt x="46" y="293"/>
                    <a:pt x="41" y="8"/>
                  </a:cubicBezTo>
                  <a:cubicBezTo>
                    <a:pt x="41" y="3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1822825" y="3966075"/>
              <a:ext cx="27075" cy="12975"/>
            </a:xfrm>
            <a:custGeom>
              <a:avLst/>
              <a:gdLst/>
              <a:ahLst/>
              <a:cxnLst/>
              <a:rect l="l" t="t" r="r" b="b"/>
              <a:pathLst>
                <a:path w="1083" h="519" extrusionOk="0">
                  <a:moveTo>
                    <a:pt x="1048" y="1"/>
                  </a:moveTo>
                  <a:cubicBezTo>
                    <a:pt x="1046" y="1"/>
                    <a:pt x="1044" y="1"/>
                    <a:pt x="1042" y="2"/>
                  </a:cubicBezTo>
                  <a:cubicBezTo>
                    <a:pt x="677" y="102"/>
                    <a:pt x="315" y="260"/>
                    <a:pt x="14" y="492"/>
                  </a:cubicBezTo>
                  <a:cubicBezTo>
                    <a:pt x="0" y="502"/>
                    <a:pt x="11" y="519"/>
                    <a:pt x="24" y="519"/>
                  </a:cubicBezTo>
                  <a:cubicBezTo>
                    <a:pt x="27" y="519"/>
                    <a:pt x="30" y="518"/>
                    <a:pt x="32" y="516"/>
                  </a:cubicBezTo>
                  <a:cubicBezTo>
                    <a:pt x="363" y="316"/>
                    <a:pt x="687" y="151"/>
                    <a:pt x="1059" y="40"/>
                  </a:cubicBezTo>
                  <a:cubicBezTo>
                    <a:pt x="1083" y="33"/>
                    <a:pt x="107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1825700" y="3971175"/>
              <a:ext cx="27550" cy="10800"/>
            </a:xfrm>
            <a:custGeom>
              <a:avLst/>
              <a:gdLst/>
              <a:ahLst/>
              <a:cxnLst/>
              <a:rect l="l" t="t" r="r" b="b"/>
              <a:pathLst>
                <a:path w="1102" h="432" extrusionOk="0">
                  <a:moveTo>
                    <a:pt x="1072" y="0"/>
                  </a:moveTo>
                  <a:cubicBezTo>
                    <a:pt x="1072" y="0"/>
                    <a:pt x="1071" y="0"/>
                    <a:pt x="1071" y="0"/>
                  </a:cubicBezTo>
                  <a:cubicBezTo>
                    <a:pt x="688" y="24"/>
                    <a:pt x="331" y="171"/>
                    <a:pt x="20" y="392"/>
                  </a:cubicBezTo>
                  <a:cubicBezTo>
                    <a:pt x="0" y="406"/>
                    <a:pt x="16" y="431"/>
                    <a:pt x="35" y="431"/>
                  </a:cubicBezTo>
                  <a:cubicBezTo>
                    <a:pt x="39" y="431"/>
                    <a:pt x="44" y="430"/>
                    <a:pt x="48" y="427"/>
                  </a:cubicBezTo>
                  <a:cubicBezTo>
                    <a:pt x="362" y="206"/>
                    <a:pt x="699" y="94"/>
                    <a:pt x="1076" y="42"/>
                  </a:cubicBezTo>
                  <a:cubicBezTo>
                    <a:pt x="1101" y="36"/>
                    <a:pt x="1098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1840475" y="3981775"/>
              <a:ext cx="28300" cy="9125"/>
            </a:xfrm>
            <a:custGeom>
              <a:avLst/>
              <a:gdLst/>
              <a:ahLst/>
              <a:cxnLst/>
              <a:rect l="l" t="t" r="r" b="b"/>
              <a:pathLst>
                <a:path w="1132" h="365" extrusionOk="0">
                  <a:moveTo>
                    <a:pt x="1100" y="0"/>
                  </a:moveTo>
                  <a:cubicBezTo>
                    <a:pt x="1100" y="0"/>
                    <a:pt x="1099" y="0"/>
                    <a:pt x="1099" y="0"/>
                  </a:cubicBezTo>
                  <a:cubicBezTo>
                    <a:pt x="715" y="15"/>
                    <a:pt x="351" y="135"/>
                    <a:pt x="20" y="326"/>
                  </a:cubicBezTo>
                  <a:cubicBezTo>
                    <a:pt x="0" y="336"/>
                    <a:pt x="9" y="364"/>
                    <a:pt x="26" y="364"/>
                  </a:cubicBezTo>
                  <a:cubicBezTo>
                    <a:pt x="28" y="364"/>
                    <a:pt x="31" y="363"/>
                    <a:pt x="35" y="362"/>
                  </a:cubicBezTo>
                  <a:cubicBezTo>
                    <a:pt x="371" y="172"/>
                    <a:pt x="721" y="79"/>
                    <a:pt x="1104" y="43"/>
                  </a:cubicBezTo>
                  <a:cubicBezTo>
                    <a:pt x="1132" y="40"/>
                    <a:pt x="1126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1852700" y="3993825"/>
              <a:ext cx="22000" cy="4350"/>
            </a:xfrm>
            <a:custGeom>
              <a:avLst/>
              <a:gdLst/>
              <a:ahLst/>
              <a:cxnLst/>
              <a:rect l="l" t="t" r="r" b="b"/>
              <a:pathLst>
                <a:path w="880" h="174" extrusionOk="0">
                  <a:moveTo>
                    <a:pt x="592" y="0"/>
                  </a:moveTo>
                  <a:cubicBezTo>
                    <a:pt x="393" y="0"/>
                    <a:pt x="195" y="48"/>
                    <a:pt x="16" y="141"/>
                  </a:cubicBezTo>
                  <a:cubicBezTo>
                    <a:pt x="0" y="150"/>
                    <a:pt x="7" y="174"/>
                    <a:pt x="21" y="174"/>
                  </a:cubicBezTo>
                  <a:cubicBezTo>
                    <a:pt x="23" y="174"/>
                    <a:pt x="26" y="173"/>
                    <a:pt x="28" y="172"/>
                  </a:cubicBezTo>
                  <a:cubicBezTo>
                    <a:pt x="199" y="93"/>
                    <a:pt x="384" y="53"/>
                    <a:pt x="570" y="53"/>
                  </a:cubicBezTo>
                  <a:cubicBezTo>
                    <a:pt x="661" y="53"/>
                    <a:pt x="751" y="62"/>
                    <a:pt x="840" y="81"/>
                  </a:cubicBezTo>
                  <a:cubicBezTo>
                    <a:pt x="842" y="82"/>
                    <a:pt x="844" y="82"/>
                    <a:pt x="846" y="82"/>
                  </a:cubicBezTo>
                  <a:cubicBezTo>
                    <a:pt x="876" y="82"/>
                    <a:pt x="880" y="33"/>
                    <a:pt x="847" y="27"/>
                  </a:cubicBezTo>
                  <a:cubicBezTo>
                    <a:pt x="763" y="9"/>
                    <a:pt x="677" y="0"/>
                    <a:pt x="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1868575" y="4007000"/>
              <a:ext cx="15675" cy="4425"/>
            </a:xfrm>
            <a:custGeom>
              <a:avLst/>
              <a:gdLst/>
              <a:ahLst/>
              <a:cxnLst/>
              <a:rect l="l" t="t" r="r" b="b"/>
              <a:pathLst>
                <a:path w="627" h="177" extrusionOk="0">
                  <a:moveTo>
                    <a:pt x="559" y="1"/>
                  </a:moveTo>
                  <a:cubicBezTo>
                    <a:pt x="376" y="1"/>
                    <a:pt x="173" y="64"/>
                    <a:pt x="15" y="148"/>
                  </a:cubicBezTo>
                  <a:cubicBezTo>
                    <a:pt x="1" y="156"/>
                    <a:pt x="7" y="177"/>
                    <a:pt x="21" y="177"/>
                  </a:cubicBezTo>
                  <a:cubicBezTo>
                    <a:pt x="23" y="177"/>
                    <a:pt x="25" y="176"/>
                    <a:pt x="27" y="176"/>
                  </a:cubicBezTo>
                  <a:cubicBezTo>
                    <a:pt x="220" y="108"/>
                    <a:pt x="406" y="76"/>
                    <a:pt x="606" y="38"/>
                  </a:cubicBezTo>
                  <a:cubicBezTo>
                    <a:pt x="624" y="34"/>
                    <a:pt x="627" y="4"/>
                    <a:pt x="606" y="2"/>
                  </a:cubicBezTo>
                  <a:cubicBezTo>
                    <a:pt x="590" y="1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50"/>
            <p:cNvSpPr/>
            <p:nvPr/>
          </p:nvSpPr>
          <p:spPr>
            <a:xfrm>
              <a:off x="1874000" y="4011675"/>
              <a:ext cx="11600" cy="3200"/>
            </a:xfrm>
            <a:custGeom>
              <a:avLst/>
              <a:gdLst/>
              <a:ahLst/>
              <a:cxnLst/>
              <a:rect l="l" t="t" r="r" b="b"/>
              <a:pathLst>
                <a:path w="464" h="128" extrusionOk="0">
                  <a:moveTo>
                    <a:pt x="415" y="0"/>
                  </a:moveTo>
                  <a:cubicBezTo>
                    <a:pt x="274" y="0"/>
                    <a:pt x="137" y="41"/>
                    <a:pt x="12" y="103"/>
                  </a:cubicBezTo>
                  <a:cubicBezTo>
                    <a:pt x="0" y="111"/>
                    <a:pt x="7" y="128"/>
                    <a:pt x="18" y="128"/>
                  </a:cubicBezTo>
                  <a:cubicBezTo>
                    <a:pt x="19" y="128"/>
                    <a:pt x="21" y="128"/>
                    <a:pt x="22" y="127"/>
                  </a:cubicBezTo>
                  <a:cubicBezTo>
                    <a:pt x="159" y="75"/>
                    <a:pt x="295" y="54"/>
                    <a:pt x="441" y="39"/>
                  </a:cubicBezTo>
                  <a:cubicBezTo>
                    <a:pt x="462" y="38"/>
                    <a:pt x="463" y="1"/>
                    <a:pt x="441" y="1"/>
                  </a:cubicBezTo>
                  <a:cubicBezTo>
                    <a:pt x="432" y="0"/>
                    <a:pt x="42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50"/>
            <p:cNvSpPr/>
            <p:nvPr/>
          </p:nvSpPr>
          <p:spPr>
            <a:xfrm>
              <a:off x="1875300" y="4019950"/>
              <a:ext cx="2175" cy="7775"/>
            </a:xfrm>
            <a:custGeom>
              <a:avLst/>
              <a:gdLst/>
              <a:ahLst/>
              <a:cxnLst/>
              <a:rect l="l" t="t" r="r" b="b"/>
              <a:pathLst>
                <a:path w="87" h="311" extrusionOk="0">
                  <a:moveTo>
                    <a:pt x="58" y="1"/>
                  </a:moveTo>
                  <a:cubicBezTo>
                    <a:pt x="51" y="1"/>
                    <a:pt x="43" y="5"/>
                    <a:pt x="40" y="15"/>
                  </a:cubicBezTo>
                  <a:cubicBezTo>
                    <a:pt x="12" y="107"/>
                    <a:pt x="0" y="204"/>
                    <a:pt x="28" y="298"/>
                  </a:cubicBezTo>
                  <a:cubicBezTo>
                    <a:pt x="31" y="307"/>
                    <a:pt x="38" y="311"/>
                    <a:pt x="46" y="311"/>
                  </a:cubicBezTo>
                  <a:cubicBezTo>
                    <a:pt x="58" y="311"/>
                    <a:pt x="71" y="301"/>
                    <a:pt x="70" y="286"/>
                  </a:cubicBezTo>
                  <a:cubicBezTo>
                    <a:pt x="62" y="198"/>
                    <a:pt x="58" y="119"/>
                    <a:pt x="82" y="31"/>
                  </a:cubicBezTo>
                  <a:cubicBezTo>
                    <a:pt x="87" y="14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1858525" y="4007200"/>
              <a:ext cx="4725" cy="23425"/>
            </a:xfrm>
            <a:custGeom>
              <a:avLst/>
              <a:gdLst/>
              <a:ahLst/>
              <a:cxnLst/>
              <a:rect l="l" t="t" r="r" b="b"/>
              <a:pathLst>
                <a:path w="189" h="937" extrusionOk="0">
                  <a:moveTo>
                    <a:pt x="171" y="0"/>
                  </a:moveTo>
                  <a:cubicBezTo>
                    <a:pt x="167" y="0"/>
                    <a:pt x="162" y="2"/>
                    <a:pt x="159" y="6"/>
                  </a:cubicBezTo>
                  <a:cubicBezTo>
                    <a:pt x="5" y="268"/>
                    <a:pt x="1" y="629"/>
                    <a:pt x="63" y="918"/>
                  </a:cubicBezTo>
                  <a:cubicBezTo>
                    <a:pt x="66" y="931"/>
                    <a:pt x="76" y="936"/>
                    <a:pt x="86" y="936"/>
                  </a:cubicBezTo>
                  <a:cubicBezTo>
                    <a:pt x="98" y="936"/>
                    <a:pt x="110" y="928"/>
                    <a:pt x="107" y="912"/>
                  </a:cubicBezTo>
                  <a:cubicBezTo>
                    <a:pt x="79" y="756"/>
                    <a:pt x="74" y="596"/>
                    <a:pt x="90" y="437"/>
                  </a:cubicBezTo>
                  <a:cubicBezTo>
                    <a:pt x="107" y="292"/>
                    <a:pt x="154" y="158"/>
                    <a:pt x="187" y="18"/>
                  </a:cubicBezTo>
                  <a:cubicBezTo>
                    <a:pt x="188" y="8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50"/>
            <p:cNvSpPr/>
            <p:nvPr/>
          </p:nvSpPr>
          <p:spPr>
            <a:xfrm>
              <a:off x="1851625" y="4003675"/>
              <a:ext cx="6500" cy="27725"/>
            </a:xfrm>
            <a:custGeom>
              <a:avLst/>
              <a:gdLst/>
              <a:ahLst/>
              <a:cxnLst/>
              <a:rect l="l" t="t" r="r" b="b"/>
              <a:pathLst>
                <a:path w="260" h="1109" extrusionOk="0">
                  <a:moveTo>
                    <a:pt x="238" y="0"/>
                  </a:moveTo>
                  <a:cubicBezTo>
                    <a:pt x="232" y="0"/>
                    <a:pt x="226" y="3"/>
                    <a:pt x="222" y="10"/>
                  </a:cubicBezTo>
                  <a:cubicBezTo>
                    <a:pt x="38" y="339"/>
                    <a:pt x="1" y="722"/>
                    <a:pt x="90" y="1085"/>
                  </a:cubicBezTo>
                  <a:cubicBezTo>
                    <a:pt x="94" y="1101"/>
                    <a:pt x="107" y="1108"/>
                    <a:pt x="120" y="1108"/>
                  </a:cubicBezTo>
                  <a:cubicBezTo>
                    <a:pt x="136" y="1108"/>
                    <a:pt x="151" y="1097"/>
                    <a:pt x="146" y="1078"/>
                  </a:cubicBezTo>
                  <a:cubicBezTo>
                    <a:pt x="53" y="717"/>
                    <a:pt x="95" y="359"/>
                    <a:pt x="254" y="23"/>
                  </a:cubicBezTo>
                  <a:cubicBezTo>
                    <a:pt x="260" y="10"/>
                    <a:pt x="250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50"/>
            <p:cNvSpPr/>
            <p:nvPr/>
          </p:nvSpPr>
          <p:spPr>
            <a:xfrm>
              <a:off x="1835100" y="3992300"/>
              <a:ext cx="8550" cy="33675"/>
            </a:xfrm>
            <a:custGeom>
              <a:avLst/>
              <a:gdLst/>
              <a:ahLst/>
              <a:cxnLst/>
              <a:rect l="l" t="t" r="r" b="b"/>
              <a:pathLst>
                <a:path w="342" h="1347" extrusionOk="0">
                  <a:moveTo>
                    <a:pt x="321" y="1"/>
                  </a:moveTo>
                  <a:cubicBezTo>
                    <a:pt x="317" y="1"/>
                    <a:pt x="313" y="3"/>
                    <a:pt x="310" y="7"/>
                  </a:cubicBezTo>
                  <a:cubicBezTo>
                    <a:pt x="60" y="389"/>
                    <a:pt x="0" y="880"/>
                    <a:pt x="67" y="1324"/>
                  </a:cubicBezTo>
                  <a:cubicBezTo>
                    <a:pt x="69" y="1339"/>
                    <a:pt x="81" y="1347"/>
                    <a:pt x="93" y="1347"/>
                  </a:cubicBezTo>
                  <a:cubicBezTo>
                    <a:pt x="108" y="1347"/>
                    <a:pt x="122" y="1336"/>
                    <a:pt x="119" y="1317"/>
                  </a:cubicBezTo>
                  <a:cubicBezTo>
                    <a:pt x="66" y="876"/>
                    <a:pt x="99" y="414"/>
                    <a:pt x="334" y="26"/>
                  </a:cubicBezTo>
                  <a:cubicBezTo>
                    <a:pt x="341" y="14"/>
                    <a:pt x="331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50"/>
            <p:cNvSpPr/>
            <p:nvPr/>
          </p:nvSpPr>
          <p:spPr>
            <a:xfrm>
              <a:off x="1823550" y="3986525"/>
              <a:ext cx="8725" cy="30050"/>
            </a:xfrm>
            <a:custGeom>
              <a:avLst/>
              <a:gdLst/>
              <a:ahLst/>
              <a:cxnLst/>
              <a:rect l="l" t="t" r="r" b="b"/>
              <a:pathLst>
                <a:path w="349" h="1202" extrusionOk="0">
                  <a:moveTo>
                    <a:pt x="330" y="0"/>
                  </a:moveTo>
                  <a:cubicBezTo>
                    <a:pt x="327" y="0"/>
                    <a:pt x="324" y="2"/>
                    <a:pt x="321" y="5"/>
                  </a:cubicBezTo>
                  <a:cubicBezTo>
                    <a:pt x="91" y="351"/>
                    <a:pt x="1" y="769"/>
                    <a:pt x="69" y="1179"/>
                  </a:cubicBezTo>
                  <a:cubicBezTo>
                    <a:pt x="71" y="1194"/>
                    <a:pt x="82" y="1202"/>
                    <a:pt x="94" y="1202"/>
                  </a:cubicBezTo>
                  <a:cubicBezTo>
                    <a:pt x="108" y="1202"/>
                    <a:pt x="123" y="1191"/>
                    <a:pt x="121" y="1172"/>
                  </a:cubicBezTo>
                  <a:cubicBezTo>
                    <a:pt x="63" y="764"/>
                    <a:pt x="139" y="381"/>
                    <a:pt x="342" y="22"/>
                  </a:cubicBezTo>
                  <a:cubicBezTo>
                    <a:pt x="348" y="12"/>
                    <a:pt x="339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50"/>
            <p:cNvSpPr/>
            <p:nvPr/>
          </p:nvSpPr>
          <p:spPr>
            <a:xfrm>
              <a:off x="1821400" y="3984300"/>
              <a:ext cx="8350" cy="25925"/>
            </a:xfrm>
            <a:custGeom>
              <a:avLst/>
              <a:gdLst/>
              <a:ahLst/>
              <a:cxnLst/>
              <a:rect l="l" t="t" r="r" b="b"/>
              <a:pathLst>
                <a:path w="334" h="1037" extrusionOk="0">
                  <a:moveTo>
                    <a:pt x="322" y="0"/>
                  </a:moveTo>
                  <a:cubicBezTo>
                    <a:pt x="320" y="0"/>
                    <a:pt x="318" y="1"/>
                    <a:pt x="316" y="3"/>
                  </a:cubicBezTo>
                  <a:cubicBezTo>
                    <a:pt x="105" y="299"/>
                    <a:pt x="0" y="656"/>
                    <a:pt x="15" y="1017"/>
                  </a:cubicBezTo>
                  <a:cubicBezTo>
                    <a:pt x="15" y="1030"/>
                    <a:pt x="24" y="1036"/>
                    <a:pt x="34" y="1036"/>
                  </a:cubicBezTo>
                  <a:cubicBezTo>
                    <a:pt x="46" y="1036"/>
                    <a:pt x="59" y="1027"/>
                    <a:pt x="59" y="1012"/>
                  </a:cubicBezTo>
                  <a:cubicBezTo>
                    <a:pt x="44" y="660"/>
                    <a:pt x="139" y="310"/>
                    <a:pt x="329" y="14"/>
                  </a:cubicBezTo>
                  <a:cubicBezTo>
                    <a:pt x="333" y="7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50"/>
            <p:cNvSpPr/>
            <p:nvPr/>
          </p:nvSpPr>
          <p:spPr>
            <a:xfrm>
              <a:off x="1780875" y="4037850"/>
              <a:ext cx="30200" cy="9750"/>
            </a:xfrm>
            <a:custGeom>
              <a:avLst/>
              <a:gdLst/>
              <a:ahLst/>
              <a:cxnLst/>
              <a:rect l="l" t="t" r="r" b="b"/>
              <a:pathLst>
                <a:path w="1208" h="390" extrusionOk="0">
                  <a:moveTo>
                    <a:pt x="231" y="0"/>
                  </a:moveTo>
                  <a:cubicBezTo>
                    <a:pt x="135" y="0"/>
                    <a:pt x="47" y="22"/>
                    <a:pt x="7" y="95"/>
                  </a:cubicBezTo>
                  <a:cubicBezTo>
                    <a:pt x="1" y="106"/>
                    <a:pt x="11" y="115"/>
                    <a:pt x="21" y="115"/>
                  </a:cubicBezTo>
                  <a:cubicBezTo>
                    <a:pt x="26" y="115"/>
                    <a:pt x="30" y="113"/>
                    <a:pt x="33" y="110"/>
                  </a:cubicBezTo>
                  <a:cubicBezTo>
                    <a:pt x="75" y="60"/>
                    <a:pt x="151" y="43"/>
                    <a:pt x="238" y="43"/>
                  </a:cubicBezTo>
                  <a:cubicBezTo>
                    <a:pt x="389" y="43"/>
                    <a:pt x="573" y="96"/>
                    <a:pt x="665" y="125"/>
                  </a:cubicBezTo>
                  <a:cubicBezTo>
                    <a:pt x="844" y="182"/>
                    <a:pt x="1012" y="271"/>
                    <a:pt x="1161" y="386"/>
                  </a:cubicBezTo>
                  <a:cubicBezTo>
                    <a:pt x="1166" y="389"/>
                    <a:pt x="1170" y="390"/>
                    <a:pt x="1174" y="390"/>
                  </a:cubicBezTo>
                  <a:cubicBezTo>
                    <a:pt x="1194" y="390"/>
                    <a:pt x="1208" y="364"/>
                    <a:pt x="1189" y="347"/>
                  </a:cubicBezTo>
                  <a:cubicBezTo>
                    <a:pt x="989" y="194"/>
                    <a:pt x="757" y="89"/>
                    <a:pt x="510" y="38"/>
                  </a:cubicBezTo>
                  <a:cubicBezTo>
                    <a:pt x="442" y="25"/>
                    <a:pt x="333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50"/>
            <p:cNvSpPr/>
            <p:nvPr/>
          </p:nvSpPr>
          <p:spPr>
            <a:xfrm>
              <a:off x="1783000" y="4044600"/>
              <a:ext cx="27750" cy="10100"/>
            </a:xfrm>
            <a:custGeom>
              <a:avLst/>
              <a:gdLst/>
              <a:ahLst/>
              <a:cxnLst/>
              <a:rect l="l" t="t" r="r" b="b"/>
              <a:pathLst>
                <a:path w="1110" h="404" extrusionOk="0">
                  <a:moveTo>
                    <a:pt x="139" y="0"/>
                  </a:moveTo>
                  <a:cubicBezTo>
                    <a:pt x="99" y="0"/>
                    <a:pt x="59" y="2"/>
                    <a:pt x="18" y="5"/>
                  </a:cubicBezTo>
                  <a:cubicBezTo>
                    <a:pt x="0" y="7"/>
                    <a:pt x="4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3" y="32"/>
                    <a:pt x="43" y="32"/>
                    <a:pt x="53" y="32"/>
                  </a:cubicBezTo>
                  <a:cubicBezTo>
                    <a:pt x="424" y="32"/>
                    <a:pt x="773" y="152"/>
                    <a:pt x="1056" y="397"/>
                  </a:cubicBezTo>
                  <a:cubicBezTo>
                    <a:pt x="1061" y="402"/>
                    <a:pt x="1067" y="404"/>
                    <a:pt x="1072" y="404"/>
                  </a:cubicBezTo>
                  <a:cubicBezTo>
                    <a:pt x="1093" y="404"/>
                    <a:pt x="1109" y="373"/>
                    <a:pt x="1088" y="355"/>
                  </a:cubicBezTo>
                  <a:cubicBezTo>
                    <a:pt x="820" y="129"/>
                    <a:pt x="487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50"/>
            <p:cNvSpPr/>
            <p:nvPr/>
          </p:nvSpPr>
          <p:spPr>
            <a:xfrm>
              <a:off x="1790050" y="4070725"/>
              <a:ext cx="23600" cy="6550"/>
            </a:xfrm>
            <a:custGeom>
              <a:avLst/>
              <a:gdLst/>
              <a:ahLst/>
              <a:cxnLst/>
              <a:rect l="l" t="t" r="r" b="b"/>
              <a:pathLst>
                <a:path w="944" h="262" extrusionOk="0">
                  <a:moveTo>
                    <a:pt x="182" y="1"/>
                  </a:moveTo>
                  <a:cubicBezTo>
                    <a:pt x="131" y="1"/>
                    <a:pt x="79" y="4"/>
                    <a:pt x="27" y="11"/>
                  </a:cubicBezTo>
                  <a:cubicBezTo>
                    <a:pt x="0" y="15"/>
                    <a:pt x="7" y="52"/>
                    <a:pt x="33" y="52"/>
                  </a:cubicBezTo>
                  <a:cubicBezTo>
                    <a:pt x="54" y="52"/>
                    <a:pt x="76" y="51"/>
                    <a:pt x="98" y="51"/>
                  </a:cubicBezTo>
                  <a:cubicBezTo>
                    <a:pt x="380" y="51"/>
                    <a:pt x="645" y="109"/>
                    <a:pt x="891" y="258"/>
                  </a:cubicBezTo>
                  <a:cubicBezTo>
                    <a:pt x="896" y="261"/>
                    <a:pt x="900" y="262"/>
                    <a:pt x="905" y="262"/>
                  </a:cubicBezTo>
                  <a:cubicBezTo>
                    <a:pt x="927" y="262"/>
                    <a:pt x="944" y="231"/>
                    <a:pt x="921" y="218"/>
                  </a:cubicBezTo>
                  <a:cubicBezTo>
                    <a:pt x="698" y="84"/>
                    <a:pt x="44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1790825" y="4077475"/>
              <a:ext cx="22650" cy="5525"/>
            </a:xfrm>
            <a:custGeom>
              <a:avLst/>
              <a:gdLst/>
              <a:ahLst/>
              <a:cxnLst/>
              <a:rect l="l" t="t" r="r" b="b"/>
              <a:pathLst>
                <a:path w="906" h="221" extrusionOk="0">
                  <a:moveTo>
                    <a:pt x="131" y="1"/>
                  </a:moveTo>
                  <a:cubicBezTo>
                    <a:pt x="95" y="1"/>
                    <a:pt x="60" y="2"/>
                    <a:pt x="24" y="4"/>
                  </a:cubicBezTo>
                  <a:cubicBezTo>
                    <a:pt x="0" y="5"/>
                    <a:pt x="6" y="41"/>
                    <a:pt x="30" y="41"/>
                  </a:cubicBezTo>
                  <a:cubicBezTo>
                    <a:pt x="42" y="41"/>
                    <a:pt x="55" y="41"/>
                    <a:pt x="68" y="41"/>
                  </a:cubicBezTo>
                  <a:cubicBezTo>
                    <a:pt x="349" y="41"/>
                    <a:pt x="604" y="110"/>
                    <a:pt x="864" y="219"/>
                  </a:cubicBezTo>
                  <a:cubicBezTo>
                    <a:pt x="868" y="220"/>
                    <a:pt x="871" y="221"/>
                    <a:pt x="874" y="221"/>
                  </a:cubicBezTo>
                  <a:cubicBezTo>
                    <a:pt x="897" y="221"/>
                    <a:pt x="905" y="186"/>
                    <a:pt x="882" y="175"/>
                  </a:cubicBezTo>
                  <a:cubicBezTo>
                    <a:pt x="654" y="53"/>
                    <a:pt x="389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1800225" y="4091825"/>
              <a:ext cx="16575" cy="5350"/>
            </a:xfrm>
            <a:custGeom>
              <a:avLst/>
              <a:gdLst/>
              <a:ahLst/>
              <a:cxnLst/>
              <a:rect l="l" t="t" r="r" b="b"/>
              <a:pathLst>
                <a:path w="663" h="214" extrusionOk="0">
                  <a:moveTo>
                    <a:pt x="198" y="1"/>
                  </a:moveTo>
                  <a:cubicBezTo>
                    <a:pt x="138" y="1"/>
                    <a:pt x="79" y="9"/>
                    <a:pt x="26" y="25"/>
                  </a:cubicBezTo>
                  <a:cubicBezTo>
                    <a:pt x="1" y="32"/>
                    <a:pt x="13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80" y="66"/>
                    <a:pt x="122" y="64"/>
                    <a:pt x="163" y="64"/>
                  </a:cubicBezTo>
                  <a:cubicBezTo>
                    <a:pt x="226" y="64"/>
                    <a:pt x="289" y="69"/>
                    <a:pt x="354" y="86"/>
                  </a:cubicBezTo>
                  <a:cubicBezTo>
                    <a:pt x="451" y="111"/>
                    <a:pt x="531" y="162"/>
                    <a:pt x="619" y="210"/>
                  </a:cubicBezTo>
                  <a:cubicBezTo>
                    <a:pt x="623" y="212"/>
                    <a:pt x="627" y="213"/>
                    <a:pt x="631" y="213"/>
                  </a:cubicBezTo>
                  <a:cubicBezTo>
                    <a:pt x="653" y="213"/>
                    <a:pt x="663" y="179"/>
                    <a:pt x="646" y="162"/>
                  </a:cubicBezTo>
                  <a:cubicBezTo>
                    <a:pt x="536" y="57"/>
                    <a:pt x="361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1788250" y="4086300"/>
              <a:ext cx="7925" cy="14550"/>
            </a:xfrm>
            <a:custGeom>
              <a:avLst/>
              <a:gdLst/>
              <a:ahLst/>
              <a:cxnLst/>
              <a:rect l="l" t="t" r="r" b="b"/>
              <a:pathLst>
                <a:path w="317" h="582" extrusionOk="0">
                  <a:moveTo>
                    <a:pt x="300" y="0"/>
                  </a:moveTo>
                  <a:cubicBezTo>
                    <a:pt x="299" y="0"/>
                    <a:pt x="297" y="1"/>
                    <a:pt x="295" y="2"/>
                  </a:cubicBezTo>
                  <a:cubicBezTo>
                    <a:pt x="99" y="112"/>
                    <a:pt x="0" y="340"/>
                    <a:pt x="4" y="559"/>
                  </a:cubicBezTo>
                  <a:cubicBezTo>
                    <a:pt x="4" y="575"/>
                    <a:pt x="16" y="582"/>
                    <a:pt x="29" y="582"/>
                  </a:cubicBezTo>
                  <a:cubicBezTo>
                    <a:pt x="44" y="582"/>
                    <a:pt x="61" y="571"/>
                    <a:pt x="59" y="552"/>
                  </a:cubicBezTo>
                  <a:cubicBezTo>
                    <a:pt x="50" y="338"/>
                    <a:pt x="151" y="162"/>
                    <a:pt x="309" y="23"/>
                  </a:cubicBezTo>
                  <a:cubicBezTo>
                    <a:pt x="317" y="16"/>
                    <a:pt x="311" y="0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1785550" y="4083225"/>
              <a:ext cx="7525" cy="12950"/>
            </a:xfrm>
            <a:custGeom>
              <a:avLst/>
              <a:gdLst/>
              <a:ahLst/>
              <a:cxnLst/>
              <a:rect l="l" t="t" r="r" b="b"/>
              <a:pathLst>
                <a:path w="301" h="518" extrusionOk="0">
                  <a:moveTo>
                    <a:pt x="281" y="1"/>
                  </a:moveTo>
                  <a:cubicBezTo>
                    <a:pt x="278" y="1"/>
                    <a:pt x="275" y="2"/>
                    <a:pt x="273" y="5"/>
                  </a:cubicBezTo>
                  <a:cubicBezTo>
                    <a:pt x="127" y="129"/>
                    <a:pt x="31" y="301"/>
                    <a:pt x="3" y="489"/>
                  </a:cubicBezTo>
                  <a:cubicBezTo>
                    <a:pt x="0" y="507"/>
                    <a:pt x="15" y="517"/>
                    <a:pt x="29" y="517"/>
                  </a:cubicBezTo>
                  <a:cubicBezTo>
                    <a:pt x="40" y="517"/>
                    <a:pt x="52" y="510"/>
                    <a:pt x="54" y="495"/>
                  </a:cubicBezTo>
                  <a:cubicBezTo>
                    <a:pt x="75" y="317"/>
                    <a:pt x="159" y="151"/>
                    <a:pt x="290" y="27"/>
                  </a:cubicBezTo>
                  <a:cubicBezTo>
                    <a:pt x="300" y="17"/>
                    <a:pt x="292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1772725" y="4058325"/>
              <a:ext cx="11325" cy="21875"/>
            </a:xfrm>
            <a:custGeom>
              <a:avLst/>
              <a:gdLst/>
              <a:ahLst/>
              <a:cxnLst/>
              <a:rect l="l" t="t" r="r" b="b"/>
              <a:pathLst>
                <a:path w="453" h="875" extrusionOk="0">
                  <a:moveTo>
                    <a:pt x="436" y="1"/>
                  </a:moveTo>
                  <a:cubicBezTo>
                    <a:pt x="433" y="1"/>
                    <a:pt x="429" y="2"/>
                    <a:pt x="427" y="6"/>
                  </a:cubicBezTo>
                  <a:cubicBezTo>
                    <a:pt x="321" y="123"/>
                    <a:pt x="232" y="254"/>
                    <a:pt x="161" y="395"/>
                  </a:cubicBezTo>
                  <a:cubicBezTo>
                    <a:pt x="88" y="539"/>
                    <a:pt x="59" y="690"/>
                    <a:pt x="8" y="842"/>
                  </a:cubicBezTo>
                  <a:cubicBezTo>
                    <a:pt x="0" y="861"/>
                    <a:pt x="16" y="875"/>
                    <a:pt x="32" y="875"/>
                  </a:cubicBezTo>
                  <a:cubicBezTo>
                    <a:pt x="40" y="875"/>
                    <a:pt x="49" y="870"/>
                    <a:pt x="53" y="859"/>
                  </a:cubicBezTo>
                  <a:cubicBezTo>
                    <a:pt x="111" y="731"/>
                    <a:pt x="131" y="584"/>
                    <a:pt x="188" y="452"/>
                  </a:cubicBezTo>
                  <a:cubicBezTo>
                    <a:pt x="257" y="299"/>
                    <a:pt x="344" y="154"/>
                    <a:pt x="445" y="19"/>
                  </a:cubicBezTo>
                  <a:cubicBezTo>
                    <a:pt x="452" y="10"/>
                    <a:pt x="444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1771950" y="4049900"/>
              <a:ext cx="9625" cy="19925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358" y="1"/>
                  </a:moveTo>
                  <a:cubicBezTo>
                    <a:pt x="353" y="1"/>
                    <a:pt x="349" y="2"/>
                    <a:pt x="344" y="7"/>
                  </a:cubicBezTo>
                  <a:cubicBezTo>
                    <a:pt x="152" y="209"/>
                    <a:pt x="14" y="488"/>
                    <a:pt x="3" y="771"/>
                  </a:cubicBezTo>
                  <a:cubicBezTo>
                    <a:pt x="1" y="787"/>
                    <a:pt x="13" y="797"/>
                    <a:pt x="26" y="797"/>
                  </a:cubicBezTo>
                  <a:cubicBezTo>
                    <a:pt x="36" y="797"/>
                    <a:pt x="47" y="790"/>
                    <a:pt x="48" y="776"/>
                  </a:cubicBezTo>
                  <a:cubicBezTo>
                    <a:pt x="88" y="493"/>
                    <a:pt x="182" y="248"/>
                    <a:pt x="374" y="29"/>
                  </a:cubicBezTo>
                  <a:cubicBezTo>
                    <a:pt x="385" y="15"/>
                    <a:pt x="372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50"/>
            <p:cNvSpPr/>
            <p:nvPr/>
          </p:nvSpPr>
          <p:spPr>
            <a:xfrm>
              <a:off x="1684000" y="4006600"/>
              <a:ext cx="16600" cy="9775"/>
            </a:xfrm>
            <a:custGeom>
              <a:avLst/>
              <a:gdLst/>
              <a:ahLst/>
              <a:cxnLst/>
              <a:rect l="l" t="t" r="r" b="b"/>
              <a:pathLst>
                <a:path w="664" h="391" extrusionOk="0">
                  <a:moveTo>
                    <a:pt x="23" y="0"/>
                  </a:moveTo>
                  <a:cubicBezTo>
                    <a:pt x="8" y="0"/>
                    <a:pt x="1" y="23"/>
                    <a:pt x="16" y="28"/>
                  </a:cubicBezTo>
                  <a:cubicBezTo>
                    <a:pt x="247" y="102"/>
                    <a:pt x="444" y="225"/>
                    <a:pt x="624" y="385"/>
                  </a:cubicBezTo>
                  <a:cubicBezTo>
                    <a:pt x="628" y="389"/>
                    <a:pt x="632" y="391"/>
                    <a:pt x="636" y="391"/>
                  </a:cubicBezTo>
                  <a:cubicBezTo>
                    <a:pt x="651" y="391"/>
                    <a:pt x="663" y="367"/>
                    <a:pt x="648" y="353"/>
                  </a:cubicBezTo>
                  <a:cubicBezTo>
                    <a:pt x="474" y="188"/>
                    <a:pt x="256" y="72"/>
                    <a:pt x="27" y="1"/>
                  </a:cubicBezTo>
                  <a:cubicBezTo>
                    <a:pt x="25" y="0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50"/>
            <p:cNvSpPr/>
            <p:nvPr/>
          </p:nvSpPr>
          <p:spPr>
            <a:xfrm>
              <a:off x="1691725" y="4002500"/>
              <a:ext cx="14725" cy="13725"/>
            </a:xfrm>
            <a:custGeom>
              <a:avLst/>
              <a:gdLst/>
              <a:ahLst/>
              <a:cxnLst/>
              <a:rect l="l" t="t" r="r" b="b"/>
              <a:pathLst>
                <a:path w="589" h="549" extrusionOk="0">
                  <a:moveTo>
                    <a:pt x="21" y="1"/>
                  </a:moveTo>
                  <a:cubicBezTo>
                    <a:pt x="11" y="1"/>
                    <a:pt x="0" y="14"/>
                    <a:pt x="10" y="24"/>
                  </a:cubicBezTo>
                  <a:cubicBezTo>
                    <a:pt x="178" y="205"/>
                    <a:pt x="365" y="372"/>
                    <a:pt x="544" y="542"/>
                  </a:cubicBezTo>
                  <a:cubicBezTo>
                    <a:pt x="548" y="546"/>
                    <a:pt x="552" y="548"/>
                    <a:pt x="557" y="548"/>
                  </a:cubicBezTo>
                  <a:cubicBezTo>
                    <a:pt x="574" y="548"/>
                    <a:pt x="589" y="521"/>
                    <a:pt x="572" y="504"/>
                  </a:cubicBezTo>
                  <a:cubicBezTo>
                    <a:pt x="391" y="337"/>
                    <a:pt x="217" y="161"/>
                    <a:pt x="29" y="4"/>
                  </a:cubicBezTo>
                  <a:cubicBezTo>
                    <a:pt x="26" y="2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50"/>
            <p:cNvSpPr/>
            <p:nvPr/>
          </p:nvSpPr>
          <p:spPr>
            <a:xfrm>
              <a:off x="1710700" y="3992950"/>
              <a:ext cx="20175" cy="19325"/>
            </a:xfrm>
            <a:custGeom>
              <a:avLst/>
              <a:gdLst/>
              <a:ahLst/>
              <a:cxnLst/>
              <a:rect l="l" t="t" r="r" b="b"/>
              <a:pathLst>
                <a:path w="807" h="773" extrusionOk="0">
                  <a:moveTo>
                    <a:pt x="47" y="0"/>
                  </a:moveTo>
                  <a:cubicBezTo>
                    <a:pt x="29" y="0"/>
                    <a:pt x="15" y="8"/>
                    <a:pt x="6" y="24"/>
                  </a:cubicBezTo>
                  <a:cubicBezTo>
                    <a:pt x="0" y="34"/>
                    <a:pt x="9" y="42"/>
                    <a:pt x="18" y="42"/>
                  </a:cubicBezTo>
                  <a:cubicBezTo>
                    <a:pt x="21" y="42"/>
                    <a:pt x="25" y="40"/>
                    <a:pt x="27" y="37"/>
                  </a:cubicBezTo>
                  <a:cubicBezTo>
                    <a:pt x="32" y="33"/>
                    <a:pt x="38" y="30"/>
                    <a:pt x="46" y="30"/>
                  </a:cubicBezTo>
                  <a:cubicBezTo>
                    <a:pt x="174" y="30"/>
                    <a:pt x="693" y="687"/>
                    <a:pt x="749" y="762"/>
                  </a:cubicBezTo>
                  <a:cubicBezTo>
                    <a:pt x="754" y="769"/>
                    <a:pt x="761" y="772"/>
                    <a:pt x="768" y="772"/>
                  </a:cubicBezTo>
                  <a:cubicBezTo>
                    <a:pt x="788" y="772"/>
                    <a:pt x="806" y="749"/>
                    <a:pt x="791" y="727"/>
                  </a:cubicBezTo>
                  <a:cubicBezTo>
                    <a:pt x="735" y="644"/>
                    <a:pt x="215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50"/>
            <p:cNvSpPr/>
            <p:nvPr/>
          </p:nvSpPr>
          <p:spPr>
            <a:xfrm>
              <a:off x="1724250" y="3993375"/>
              <a:ext cx="15375" cy="22050"/>
            </a:xfrm>
            <a:custGeom>
              <a:avLst/>
              <a:gdLst/>
              <a:ahLst/>
              <a:cxnLst/>
              <a:rect l="l" t="t" r="r" b="b"/>
              <a:pathLst>
                <a:path w="615" h="882" extrusionOk="0">
                  <a:moveTo>
                    <a:pt x="20" y="1"/>
                  </a:moveTo>
                  <a:cubicBezTo>
                    <a:pt x="10" y="1"/>
                    <a:pt x="1" y="12"/>
                    <a:pt x="9" y="22"/>
                  </a:cubicBezTo>
                  <a:cubicBezTo>
                    <a:pt x="233" y="281"/>
                    <a:pt x="409" y="561"/>
                    <a:pt x="559" y="867"/>
                  </a:cubicBezTo>
                  <a:cubicBezTo>
                    <a:pt x="564" y="877"/>
                    <a:pt x="573" y="881"/>
                    <a:pt x="582" y="881"/>
                  </a:cubicBezTo>
                  <a:cubicBezTo>
                    <a:pt x="598" y="881"/>
                    <a:pt x="614" y="867"/>
                    <a:pt x="605" y="847"/>
                  </a:cubicBezTo>
                  <a:cubicBezTo>
                    <a:pt x="463" y="537"/>
                    <a:pt x="268" y="253"/>
                    <a:pt x="31" y="6"/>
                  </a:cubicBezTo>
                  <a:cubicBezTo>
                    <a:pt x="27" y="2"/>
                    <a:pt x="24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1742900" y="3999950"/>
              <a:ext cx="9775" cy="13200"/>
            </a:xfrm>
            <a:custGeom>
              <a:avLst/>
              <a:gdLst/>
              <a:ahLst/>
              <a:cxnLst/>
              <a:rect l="l" t="t" r="r" b="b"/>
              <a:pathLst>
                <a:path w="391" h="528" extrusionOk="0">
                  <a:moveTo>
                    <a:pt x="13" y="0"/>
                  </a:moveTo>
                  <a:cubicBezTo>
                    <a:pt x="7" y="0"/>
                    <a:pt x="1" y="8"/>
                    <a:pt x="6" y="12"/>
                  </a:cubicBezTo>
                  <a:cubicBezTo>
                    <a:pt x="137" y="164"/>
                    <a:pt x="246" y="332"/>
                    <a:pt x="332" y="512"/>
                  </a:cubicBezTo>
                  <a:cubicBezTo>
                    <a:pt x="337" y="523"/>
                    <a:pt x="346" y="527"/>
                    <a:pt x="355" y="527"/>
                  </a:cubicBezTo>
                  <a:cubicBezTo>
                    <a:pt x="372" y="527"/>
                    <a:pt x="390" y="512"/>
                    <a:pt x="380" y="492"/>
                  </a:cubicBezTo>
                  <a:cubicBezTo>
                    <a:pt x="288" y="310"/>
                    <a:pt x="165" y="143"/>
                    <a:pt x="17" y="2"/>
                  </a:cubicBezTo>
                  <a:cubicBezTo>
                    <a:pt x="16" y="1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1733050" y="4014475"/>
              <a:ext cx="13600" cy="23600"/>
            </a:xfrm>
            <a:custGeom>
              <a:avLst/>
              <a:gdLst/>
              <a:ahLst/>
              <a:cxnLst/>
              <a:rect l="l" t="t" r="r" b="b"/>
              <a:pathLst>
                <a:path w="544" h="944" extrusionOk="0">
                  <a:moveTo>
                    <a:pt x="526" y="0"/>
                  </a:moveTo>
                  <a:cubicBezTo>
                    <a:pt x="521" y="0"/>
                    <a:pt x="515" y="3"/>
                    <a:pt x="512" y="9"/>
                  </a:cubicBezTo>
                  <a:cubicBezTo>
                    <a:pt x="395" y="330"/>
                    <a:pt x="228" y="631"/>
                    <a:pt x="16" y="901"/>
                  </a:cubicBezTo>
                  <a:cubicBezTo>
                    <a:pt x="1" y="921"/>
                    <a:pt x="19" y="943"/>
                    <a:pt x="39" y="943"/>
                  </a:cubicBezTo>
                  <a:cubicBezTo>
                    <a:pt x="46" y="943"/>
                    <a:pt x="54" y="940"/>
                    <a:pt x="60" y="933"/>
                  </a:cubicBezTo>
                  <a:cubicBezTo>
                    <a:pt x="288" y="678"/>
                    <a:pt x="456" y="347"/>
                    <a:pt x="540" y="17"/>
                  </a:cubicBezTo>
                  <a:cubicBezTo>
                    <a:pt x="543" y="6"/>
                    <a:pt x="53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1726225" y="4015225"/>
              <a:ext cx="15725" cy="24625"/>
            </a:xfrm>
            <a:custGeom>
              <a:avLst/>
              <a:gdLst/>
              <a:ahLst/>
              <a:cxnLst/>
              <a:rect l="l" t="t" r="r" b="b"/>
              <a:pathLst>
                <a:path w="629" h="985" extrusionOk="0">
                  <a:moveTo>
                    <a:pt x="608" y="0"/>
                  </a:moveTo>
                  <a:cubicBezTo>
                    <a:pt x="602" y="0"/>
                    <a:pt x="596" y="3"/>
                    <a:pt x="594" y="9"/>
                  </a:cubicBezTo>
                  <a:cubicBezTo>
                    <a:pt x="485" y="367"/>
                    <a:pt x="294" y="683"/>
                    <a:pt x="20" y="938"/>
                  </a:cubicBezTo>
                  <a:cubicBezTo>
                    <a:pt x="1" y="955"/>
                    <a:pt x="16" y="984"/>
                    <a:pt x="35" y="984"/>
                  </a:cubicBezTo>
                  <a:cubicBezTo>
                    <a:pt x="40" y="984"/>
                    <a:pt x="45" y="982"/>
                    <a:pt x="50" y="978"/>
                  </a:cubicBezTo>
                  <a:cubicBezTo>
                    <a:pt x="333" y="716"/>
                    <a:pt x="532" y="392"/>
                    <a:pt x="625" y="17"/>
                  </a:cubicBezTo>
                  <a:cubicBezTo>
                    <a:pt x="628" y="7"/>
                    <a:pt x="618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1701500" y="4015150"/>
              <a:ext cx="21350" cy="25600"/>
            </a:xfrm>
            <a:custGeom>
              <a:avLst/>
              <a:gdLst/>
              <a:ahLst/>
              <a:cxnLst/>
              <a:rect l="l" t="t" r="r" b="b"/>
              <a:pathLst>
                <a:path w="854" h="1024" extrusionOk="0">
                  <a:moveTo>
                    <a:pt x="832" y="1"/>
                  </a:moveTo>
                  <a:cubicBezTo>
                    <a:pt x="826" y="1"/>
                    <a:pt x="820" y="4"/>
                    <a:pt x="818" y="11"/>
                  </a:cubicBezTo>
                  <a:cubicBezTo>
                    <a:pt x="697" y="427"/>
                    <a:pt x="411" y="774"/>
                    <a:pt x="26" y="973"/>
                  </a:cubicBezTo>
                  <a:cubicBezTo>
                    <a:pt x="1" y="986"/>
                    <a:pt x="12" y="1024"/>
                    <a:pt x="35" y="1024"/>
                  </a:cubicBezTo>
                  <a:cubicBezTo>
                    <a:pt x="39" y="1024"/>
                    <a:pt x="43" y="1023"/>
                    <a:pt x="47" y="1021"/>
                  </a:cubicBezTo>
                  <a:cubicBezTo>
                    <a:pt x="447" y="819"/>
                    <a:pt x="741" y="454"/>
                    <a:pt x="851" y="20"/>
                  </a:cubicBezTo>
                  <a:cubicBezTo>
                    <a:pt x="854" y="9"/>
                    <a:pt x="843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1687275" y="4018900"/>
              <a:ext cx="14825" cy="17075"/>
            </a:xfrm>
            <a:custGeom>
              <a:avLst/>
              <a:gdLst/>
              <a:ahLst/>
              <a:cxnLst/>
              <a:rect l="l" t="t" r="r" b="b"/>
              <a:pathLst>
                <a:path w="593" h="683" extrusionOk="0">
                  <a:moveTo>
                    <a:pt x="573" y="1"/>
                  </a:moveTo>
                  <a:cubicBezTo>
                    <a:pt x="568" y="1"/>
                    <a:pt x="563" y="4"/>
                    <a:pt x="560" y="10"/>
                  </a:cubicBezTo>
                  <a:cubicBezTo>
                    <a:pt x="461" y="274"/>
                    <a:pt x="272" y="493"/>
                    <a:pt x="27" y="629"/>
                  </a:cubicBezTo>
                  <a:cubicBezTo>
                    <a:pt x="0" y="643"/>
                    <a:pt x="12" y="682"/>
                    <a:pt x="36" y="682"/>
                  </a:cubicBezTo>
                  <a:cubicBezTo>
                    <a:pt x="39" y="682"/>
                    <a:pt x="44" y="681"/>
                    <a:pt x="48" y="678"/>
                  </a:cubicBezTo>
                  <a:cubicBezTo>
                    <a:pt x="304" y="536"/>
                    <a:pt x="497" y="301"/>
                    <a:pt x="589" y="22"/>
                  </a:cubicBezTo>
                  <a:cubicBezTo>
                    <a:pt x="593" y="10"/>
                    <a:pt x="582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91" name="Google Shape;2491;p50"/>
          <p:cNvSpPr txBox="1">
            <a:spLocks noGrp="1"/>
          </p:cNvSpPr>
          <p:nvPr>
            <p:ph type="title"/>
          </p:nvPr>
        </p:nvSpPr>
        <p:spPr>
          <a:xfrm>
            <a:off x="3638845" y="2621121"/>
            <a:ext cx="5226000" cy="82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3600" dirty="0" smtClean="0"/>
              <a:t>Бъдещи цели</a:t>
            </a:r>
            <a:endParaRPr lang="bg-BG" sz="3600" dirty="0"/>
          </a:p>
        </p:txBody>
      </p:sp>
      <p:cxnSp>
        <p:nvCxnSpPr>
          <p:cNvPr id="2493" name="Google Shape;2493;p50"/>
          <p:cNvCxnSpPr/>
          <p:nvPr/>
        </p:nvCxnSpPr>
        <p:spPr>
          <a:xfrm>
            <a:off x="3254975" y="1208850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4" name="Google Shape;2494;p50"/>
          <p:cNvSpPr/>
          <p:nvPr/>
        </p:nvSpPr>
        <p:spPr>
          <a:xfrm>
            <a:off x="987250" y="1534209"/>
            <a:ext cx="1048913" cy="1976239"/>
          </a:xfrm>
          <a:custGeom>
            <a:avLst/>
            <a:gdLst/>
            <a:ahLst/>
            <a:cxnLst/>
            <a:rect l="l" t="t" r="r" b="b"/>
            <a:pathLst>
              <a:path w="33619" h="63341" extrusionOk="0">
                <a:moveTo>
                  <a:pt x="4733" y="5053"/>
                </a:moveTo>
                <a:lnTo>
                  <a:pt x="4733" y="5053"/>
                </a:lnTo>
                <a:cubicBezTo>
                  <a:pt x="5104" y="6281"/>
                  <a:pt x="5504" y="7503"/>
                  <a:pt x="5955" y="8689"/>
                </a:cubicBezTo>
                <a:cubicBezTo>
                  <a:pt x="5475" y="7503"/>
                  <a:pt x="5067" y="6288"/>
                  <a:pt x="4733" y="5053"/>
                </a:cubicBezTo>
                <a:close/>
                <a:moveTo>
                  <a:pt x="14177" y="16456"/>
                </a:moveTo>
                <a:cubicBezTo>
                  <a:pt x="13968" y="17489"/>
                  <a:pt x="13883" y="18535"/>
                  <a:pt x="13964" y="19582"/>
                </a:cubicBezTo>
                <a:cubicBezTo>
                  <a:pt x="13710" y="19085"/>
                  <a:pt x="13452" y="18593"/>
                  <a:pt x="13183" y="18113"/>
                </a:cubicBezTo>
                <a:cubicBezTo>
                  <a:pt x="13193" y="18072"/>
                  <a:pt x="13194" y="18029"/>
                  <a:pt x="13184" y="17987"/>
                </a:cubicBezTo>
                <a:cubicBezTo>
                  <a:pt x="13236" y="17984"/>
                  <a:pt x="13289" y="17957"/>
                  <a:pt x="13335" y="17891"/>
                </a:cubicBezTo>
                <a:cubicBezTo>
                  <a:pt x="13648" y="17433"/>
                  <a:pt x="13929" y="16953"/>
                  <a:pt x="14177" y="16456"/>
                </a:cubicBezTo>
                <a:close/>
                <a:moveTo>
                  <a:pt x="17757" y="45315"/>
                </a:moveTo>
                <a:lnTo>
                  <a:pt x="17757" y="45315"/>
                </a:lnTo>
                <a:cubicBezTo>
                  <a:pt x="18301" y="45444"/>
                  <a:pt x="18823" y="45651"/>
                  <a:pt x="19308" y="45929"/>
                </a:cubicBezTo>
                <a:cubicBezTo>
                  <a:pt x="19313" y="45974"/>
                  <a:pt x="19317" y="46019"/>
                  <a:pt x="19321" y="46065"/>
                </a:cubicBezTo>
                <a:cubicBezTo>
                  <a:pt x="18830" y="45757"/>
                  <a:pt x="18305" y="45504"/>
                  <a:pt x="17757" y="45315"/>
                </a:cubicBezTo>
                <a:close/>
                <a:moveTo>
                  <a:pt x="18417" y="62580"/>
                </a:moveTo>
                <a:lnTo>
                  <a:pt x="18417" y="62586"/>
                </a:lnTo>
                <a:cubicBezTo>
                  <a:pt x="18410" y="62653"/>
                  <a:pt x="18459" y="62715"/>
                  <a:pt x="18525" y="62722"/>
                </a:cubicBezTo>
                <a:lnTo>
                  <a:pt x="18525" y="62724"/>
                </a:lnTo>
                <a:cubicBezTo>
                  <a:pt x="18529" y="62735"/>
                  <a:pt x="18536" y="62744"/>
                  <a:pt x="18540" y="62754"/>
                </a:cubicBezTo>
                <a:cubicBezTo>
                  <a:pt x="18486" y="62736"/>
                  <a:pt x="18430" y="62725"/>
                  <a:pt x="18374" y="62706"/>
                </a:cubicBezTo>
                <a:cubicBezTo>
                  <a:pt x="18396" y="62672"/>
                  <a:pt x="18408" y="62633"/>
                  <a:pt x="18416" y="62593"/>
                </a:cubicBezTo>
                <a:lnTo>
                  <a:pt x="18417" y="62580"/>
                </a:lnTo>
                <a:close/>
                <a:moveTo>
                  <a:pt x="13488" y="1"/>
                </a:moveTo>
                <a:cubicBezTo>
                  <a:pt x="13415" y="1"/>
                  <a:pt x="13340" y="44"/>
                  <a:pt x="13286" y="136"/>
                </a:cubicBezTo>
                <a:cubicBezTo>
                  <a:pt x="11532" y="3091"/>
                  <a:pt x="11278" y="7348"/>
                  <a:pt x="11508" y="11036"/>
                </a:cubicBezTo>
                <a:cubicBezTo>
                  <a:pt x="11121" y="9717"/>
                  <a:pt x="10629" y="8440"/>
                  <a:pt x="9893" y="7243"/>
                </a:cubicBezTo>
                <a:cubicBezTo>
                  <a:pt x="8586" y="5120"/>
                  <a:pt x="6867" y="3495"/>
                  <a:pt x="4898" y="2407"/>
                </a:cubicBezTo>
                <a:cubicBezTo>
                  <a:pt x="4711" y="2246"/>
                  <a:pt x="4524" y="2085"/>
                  <a:pt x="4336" y="1923"/>
                </a:cubicBezTo>
                <a:cubicBezTo>
                  <a:pt x="4296" y="1889"/>
                  <a:pt x="4253" y="1875"/>
                  <a:pt x="4210" y="1875"/>
                </a:cubicBezTo>
                <a:cubicBezTo>
                  <a:pt x="4143" y="1875"/>
                  <a:pt x="4076" y="1910"/>
                  <a:pt x="4024" y="1966"/>
                </a:cubicBezTo>
                <a:cubicBezTo>
                  <a:pt x="3974" y="1943"/>
                  <a:pt x="3925" y="1915"/>
                  <a:pt x="3873" y="1893"/>
                </a:cubicBezTo>
                <a:cubicBezTo>
                  <a:pt x="3850" y="1883"/>
                  <a:pt x="3827" y="1878"/>
                  <a:pt x="3805" y="1878"/>
                </a:cubicBezTo>
                <a:cubicBezTo>
                  <a:pt x="3664" y="1878"/>
                  <a:pt x="3558" y="2070"/>
                  <a:pt x="3591" y="2236"/>
                </a:cubicBezTo>
                <a:cubicBezTo>
                  <a:pt x="4815" y="8384"/>
                  <a:pt x="7633" y="15427"/>
                  <a:pt x="12723" y="18085"/>
                </a:cubicBezTo>
                <a:cubicBezTo>
                  <a:pt x="12724" y="18090"/>
                  <a:pt x="12723" y="18096"/>
                  <a:pt x="12724" y="18103"/>
                </a:cubicBezTo>
                <a:cubicBezTo>
                  <a:pt x="12819" y="18353"/>
                  <a:pt x="12910" y="18603"/>
                  <a:pt x="13002" y="18853"/>
                </a:cubicBezTo>
                <a:cubicBezTo>
                  <a:pt x="9430" y="16086"/>
                  <a:pt x="5361" y="14533"/>
                  <a:pt x="1111" y="14309"/>
                </a:cubicBezTo>
                <a:cubicBezTo>
                  <a:pt x="1042" y="14285"/>
                  <a:pt x="975" y="14262"/>
                  <a:pt x="906" y="14235"/>
                </a:cubicBezTo>
                <a:cubicBezTo>
                  <a:pt x="879" y="14224"/>
                  <a:pt x="853" y="14220"/>
                  <a:pt x="828" y="14220"/>
                </a:cubicBezTo>
                <a:cubicBezTo>
                  <a:pt x="766" y="14220"/>
                  <a:pt x="713" y="14249"/>
                  <a:pt x="671" y="14295"/>
                </a:cubicBezTo>
                <a:cubicBezTo>
                  <a:pt x="552" y="14290"/>
                  <a:pt x="434" y="14283"/>
                  <a:pt x="315" y="14282"/>
                </a:cubicBezTo>
                <a:cubicBezTo>
                  <a:pt x="314" y="14282"/>
                  <a:pt x="313" y="14282"/>
                  <a:pt x="312" y="14282"/>
                </a:cubicBezTo>
                <a:cubicBezTo>
                  <a:pt x="71" y="14282"/>
                  <a:pt x="1" y="14617"/>
                  <a:pt x="133" y="14816"/>
                </a:cubicBezTo>
                <a:cubicBezTo>
                  <a:pt x="2741" y="18766"/>
                  <a:pt x="6903" y="21381"/>
                  <a:pt x="11104" y="21381"/>
                </a:cubicBezTo>
                <a:cubicBezTo>
                  <a:pt x="11799" y="21381"/>
                  <a:pt x="12496" y="21309"/>
                  <a:pt x="13187" y="21160"/>
                </a:cubicBezTo>
                <a:cubicBezTo>
                  <a:pt x="13393" y="21147"/>
                  <a:pt x="13598" y="21132"/>
                  <a:pt x="13805" y="21110"/>
                </a:cubicBezTo>
                <a:cubicBezTo>
                  <a:pt x="14087" y="21935"/>
                  <a:pt x="14359" y="22763"/>
                  <a:pt x="14618" y="23594"/>
                </a:cubicBezTo>
                <a:cubicBezTo>
                  <a:pt x="12939" y="22574"/>
                  <a:pt x="11115" y="22266"/>
                  <a:pt x="9228" y="22266"/>
                </a:cubicBezTo>
                <a:cubicBezTo>
                  <a:pt x="9193" y="22266"/>
                  <a:pt x="9158" y="22266"/>
                  <a:pt x="9123" y="22266"/>
                </a:cubicBezTo>
                <a:cubicBezTo>
                  <a:pt x="6775" y="22280"/>
                  <a:pt x="4299" y="22431"/>
                  <a:pt x="1983" y="22895"/>
                </a:cubicBezTo>
                <a:cubicBezTo>
                  <a:pt x="1853" y="22921"/>
                  <a:pt x="1854" y="23111"/>
                  <a:pt x="1936" y="23197"/>
                </a:cubicBezTo>
                <a:cubicBezTo>
                  <a:pt x="2955" y="25526"/>
                  <a:pt x="5789" y="26708"/>
                  <a:pt x="7791" y="27195"/>
                </a:cubicBezTo>
                <a:cubicBezTo>
                  <a:pt x="8630" y="27399"/>
                  <a:pt x="9477" y="27500"/>
                  <a:pt x="10321" y="27500"/>
                </a:cubicBezTo>
                <a:cubicBezTo>
                  <a:pt x="12012" y="27500"/>
                  <a:pt x="13693" y="27095"/>
                  <a:pt x="15278" y="26307"/>
                </a:cubicBezTo>
                <a:cubicBezTo>
                  <a:pt x="15329" y="26279"/>
                  <a:pt x="15371" y="26234"/>
                  <a:pt x="15395" y="26179"/>
                </a:cubicBezTo>
                <a:cubicBezTo>
                  <a:pt x="15697" y="27232"/>
                  <a:pt x="15977" y="28293"/>
                  <a:pt x="16249" y="29357"/>
                </a:cubicBezTo>
                <a:cubicBezTo>
                  <a:pt x="14348" y="28123"/>
                  <a:pt x="12193" y="27851"/>
                  <a:pt x="9998" y="27851"/>
                </a:cubicBezTo>
                <a:cubicBezTo>
                  <a:pt x="8267" y="27851"/>
                  <a:pt x="6511" y="28020"/>
                  <a:pt x="4836" y="28020"/>
                </a:cubicBezTo>
                <a:cubicBezTo>
                  <a:pt x="4387" y="28020"/>
                  <a:pt x="3944" y="28008"/>
                  <a:pt x="3508" y="27977"/>
                </a:cubicBezTo>
                <a:cubicBezTo>
                  <a:pt x="3505" y="27977"/>
                  <a:pt x="3502" y="27977"/>
                  <a:pt x="3499" y="27977"/>
                </a:cubicBezTo>
                <a:cubicBezTo>
                  <a:pt x="3364" y="27977"/>
                  <a:pt x="3316" y="28202"/>
                  <a:pt x="3399" y="28301"/>
                </a:cubicBezTo>
                <a:cubicBezTo>
                  <a:pt x="3357" y="28371"/>
                  <a:pt x="3352" y="28463"/>
                  <a:pt x="3420" y="28529"/>
                </a:cubicBezTo>
                <a:cubicBezTo>
                  <a:pt x="5843" y="30845"/>
                  <a:pt x="8954" y="31902"/>
                  <a:pt x="12049" y="31902"/>
                </a:cubicBezTo>
                <a:cubicBezTo>
                  <a:pt x="13630" y="31902"/>
                  <a:pt x="15207" y="31626"/>
                  <a:pt x="16686" y="31101"/>
                </a:cubicBezTo>
                <a:cubicBezTo>
                  <a:pt x="16953" y="32220"/>
                  <a:pt x="17199" y="33351"/>
                  <a:pt x="17436" y="34488"/>
                </a:cubicBezTo>
                <a:cubicBezTo>
                  <a:pt x="17341" y="34457"/>
                  <a:pt x="17246" y="34427"/>
                  <a:pt x="17152" y="34395"/>
                </a:cubicBezTo>
                <a:cubicBezTo>
                  <a:pt x="15749" y="33422"/>
                  <a:pt x="14134" y="33094"/>
                  <a:pt x="12458" y="33023"/>
                </a:cubicBezTo>
                <a:cubicBezTo>
                  <a:pt x="12184" y="33011"/>
                  <a:pt x="11909" y="33004"/>
                  <a:pt x="11634" y="32997"/>
                </a:cubicBezTo>
                <a:cubicBezTo>
                  <a:pt x="10149" y="32748"/>
                  <a:pt x="8648" y="32606"/>
                  <a:pt x="7161" y="32606"/>
                </a:cubicBezTo>
                <a:cubicBezTo>
                  <a:pt x="5698" y="32606"/>
                  <a:pt x="4249" y="32743"/>
                  <a:pt x="2843" y="33053"/>
                </a:cubicBezTo>
                <a:cubicBezTo>
                  <a:pt x="2720" y="33080"/>
                  <a:pt x="2714" y="33263"/>
                  <a:pt x="2787" y="33351"/>
                </a:cubicBezTo>
                <a:cubicBezTo>
                  <a:pt x="2796" y="33399"/>
                  <a:pt x="2820" y="33445"/>
                  <a:pt x="2856" y="33480"/>
                </a:cubicBezTo>
                <a:cubicBezTo>
                  <a:pt x="5702" y="36128"/>
                  <a:pt x="9352" y="37843"/>
                  <a:pt x="12962" y="37843"/>
                </a:cubicBezTo>
                <a:cubicBezTo>
                  <a:pt x="14637" y="37843"/>
                  <a:pt x="16302" y="37474"/>
                  <a:pt x="17875" y="36658"/>
                </a:cubicBezTo>
                <a:cubicBezTo>
                  <a:pt x="18017" y="37399"/>
                  <a:pt x="18153" y="38142"/>
                  <a:pt x="18284" y="38890"/>
                </a:cubicBezTo>
                <a:cubicBezTo>
                  <a:pt x="18325" y="39131"/>
                  <a:pt x="18364" y="39370"/>
                  <a:pt x="18406" y="39610"/>
                </a:cubicBezTo>
                <a:cubicBezTo>
                  <a:pt x="16527" y="38586"/>
                  <a:pt x="14505" y="38250"/>
                  <a:pt x="12468" y="38250"/>
                </a:cubicBezTo>
                <a:cubicBezTo>
                  <a:pt x="11621" y="38250"/>
                  <a:pt x="10771" y="38308"/>
                  <a:pt x="9927" y="38399"/>
                </a:cubicBezTo>
                <a:cubicBezTo>
                  <a:pt x="8454" y="38556"/>
                  <a:pt x="6964" y="38715"/>
                  <a:pt x="5518" y="39102"/>
                </a:cubicBezTo>
                <a:cubicBezTo>
                  <a:pt x="4807" y="39293"/>
                  <a:pt x="3483" y="39448"/>
                  <a:pt x="3178" y="40432"/>
                </a:cubicBezTo>
                <a:cubicBezTo>
                  <a:pt x="3152" y="40518"/>
                  <a:pt x="3197" y="40634"/>
                  <a:pt x="3260" y="40676"/>
                </a:cubicBezTo>
                <a:lnTo>
                  <a:pt x="3376" y="40752"/>
                </a:lnTo>
                <a:cubicBezTo>
                  <a:pt x="3340" y="40823"/>
                  <a:pt x="3346" y="40921"/>
                  <a:pt x="3425" y="40977"/>
                </a:cubicBezTo>
                <a:cubicBezTo>
                  <a:pt x="6070" y="42831"/>
                  <a:pt x="9243" y="44102"/>
                  <a:pt x="12347" y="44102"/>
                </a:cubicBezTo>
                <a:cubicBezTo>
                  <a:pt x="14604" y="44102"/>
                  <a:pt x="16824" y="43430"/>
                  <a:pt x="18777" y="41821"/>
                </a:cubicBezTo>
                <a:cubicBezTo>
                  <a:pt x="18954" y="42931"/>
                  <a:pt x="19112" y="44042"/>
                  <a:pt x="19234" y="45159"/>
                </a:cubicBezTo>
                <a:cubicBezTo>
                  <a:pt x="18332" y="44706"/>
                  <a:pt x="17391" y="44539"/>
                  <a:pt x="16431" y="44539"/>
                </a:cubicBezTo>
                <a:cubicBezTo>
                  <a:pt x="15784" y="44539"/>
                  <a:pt x="15128" y="44614"/>
                  <a:pt x="14469" y="44729"/>
                </a:cubicBezTo>
                <a:cubicBezTo>
                  <a:pt x="13464" y="44904"/>
                  <a:pt x="12468" y="45135"/>
                  <a:pt x="11486" y="45419"/>
                </a:cubicBezTo>
                <a:cubicBezTo>
                  <a:pt x="10711" y="45628"/>
                  <a:pt x="9939" y="45883"/>
                  <a:pt x="9176" y="46148"/>
                </a:cubicBezTo>
                <a:cubicBezTo>
                  <a:pt x="8539" y="46492"/>
                  <a:pt x="7934" y="46879"/>
                  <a:pt x="7468" y="47450"/>
                </a:cubicBezTo>
                <a:cubicBezTo>
                  <a:pt x="7480" y="47460"/>
                  <a:pt x="7493" y="47469"/>
                  <a:pt x="7507" y="47475"/>
                </a:cubicBezTo>
                <a:cubicBezTo>
                  <a:pt x="9187" y="48189"/>
                  <a:pt x="10941" y="48522"/>
                  <a:pt x="12697" y="48522"/>
                </a:cubicBezTo>
                <a:cubicBezTo>
                  <a:pt x="13951" y="48522"/>
                  <a:pt x="15205" y="48352"/>
                  <a:pt x="16434" y="48031"/>
                </a:cubicBezTo>
                <a:cubicBezTo>
                  <a:pt x="17457" y="47807"/>
                  <a:pt x="18449" y="47455"/>
                  <a:pt x="19384" y="46983"/>
                </a:cubicBezTo>
                <a:cubicBezTo>
                  <a:pt x="19401" y="47708"/>
                  <a:pt x="19399" y="48438"/>
                  <a:pt x="19384" y="49168"/>
                </a:cubicBezTo>
                <a:cubicBezTo>
                  <a:pt x="16361" y="49482"/>
                  <a:pt x="13415" y="52013"/>
                  <a:pt x="12208" y="55393"/>
                </a:cubicBezTo>
                <a:cubicBezTo>
                  <a:pt x="12183" y="55459"/>
                  <a:pt x="12152" y="55525"/>
                  <a:pt x="12127" y="55592"/>
                </a:cubicBezTo>
                <a:cubicBezTo>
                  <a:pt x="12114" y="55629"/>
                  <a:pt x="12107" y="55669"/>
                  <a:pt x="12104" y="55710"/>
                </a:cubicBezTo>
                <a:cubicBezTo>
                  <a:pt x="12078" y="55794"/>
                  <a:pt x="12046" y="55876"/>
                  <a:pt x="12021" y="55962"/>
                </a:cubicBezTo>
                <a:cubicBezTo>
                  <a:pt x="11983" y="56092"/>
                  <a:pt x="12081" y="56192"/>
                  <a:pt x="12176" y="56192"/>
                </a:cubicBezTo>
                <a:cubicBezTo>
                  <a:pt x="12207" y="56192"/>
                  <a:pt x="12237" y="56182"/>
                  <a:pt x="12263" y="56158"/>
                </a:cubicBezTo>
                <a:cubicBezTo>
                  <a:pt x="14001" y="55990"/>
                  <a:pt x="15785" y="55017"/>
                  <a:pt x="17226" y="53597"/>
                </a:cubicBezTo>
                <a:cubicBezTo>
                  <a:pt x="17239" y="53583"/>
                  <a:pt x="17254" y="53572"/>
                  <a:pt x="17266" y="53557"/>
                </a:cubicBezTo>
                <a:cubicBezTo>
                  <a:pt x="18112" y="52716"/>
                  <a:pt x="18813" y="51742"/>
                  <a:pt x="19341" y="50674"/>
                </a:cubicBezTo>
                <a:lnTo>
                  <a:pt x="19341" y="50674"/>
                </a:lnTo>
                <a:cubicBezTo>
                  <a:pt x="19270" y="52411"/>
                  <a:pt x="19136" y="54153"/>
                  <a:pt x="18986" y="55889"/>
                </a:cubicBezTo>
                <a:cubicBezTo>
                  <a:pt x="18698" y="58084"/>
                  <a:pt x="18320" y="60263"/>
                  <a:pt x="17938" y="62434"/>
                </a:cubicBezTo>
                <a:cubicBezTo>
                  <a:pt x="17928" y="62493"/>
                  <a:pt x="17934" y="62554"/>
                  <a:pt x="17956" y="62610"/>
                </a:cubicBezTo>
                <a:cubicBezTo>
                  <a:pt x="17887" y="62678"/>
                  <a:pt x="17870" y="62827"/>
                  <a:pt x="17963" y="62887"/>
                </a:cubicBezTo>
                <a:cubicBezTo>
                  <a:pt x="18445" y="63198"/>
                  <a:pt x="18961" y="63341"/>
                  <a:pt x="19488" y="63341"/>
                </a:cubicBezTo>
                <a:cubicBezTo>
                  <a:pt x="19732" y="63341"/>
                  <a:pt x="19980" y="63310"/>
                  <a:pt x="20227" y="63251"/>
                </a:cubicBezTo>
                <a:cubicBezTo>
                  <a:pt x="20276" y="63239"/>
                  <a:pt x="20316" y="63206"/>
                  <a:pt x="20337" y="63162"/>
                </a:cubicBezTo>
                <a:cubicBezTo>
                  <a:pt x="20420" y="63123"/>
                  <a:pt x="20490" y="63039"/>
                  <a:pt x="20501" y="62905"/>
                </a:cubicBezTo>
                <a:cubicBezTo>
                  <a:pt x="20799" y="59219"/>
                  <a:pt x="20956" y="55427"/>
                  <a:pt x="20885" y="51644"/>
                </a:cubicBezTo>
                <a:lnTo>
                  <a:pt x="20885" y="51644"/>
                </a:lnTo>
                <a:cubicBezTo>
                  <a:pt x="22575" y="54470"/>
                  <a:pt x="25640" y="55125"/>
                  <a:pt x="28300" y="56177"/>
                </a:cubicBezTo>
                <a:cubicBezTo>
                  <a:pt x="28325" y="56187"/>
                  <a:pt x="28350" y="56191"/>
                  <a:pt x="28375" y="56191"/>
                </a:cubicBezTo>
                <a:cubicBezTo>
                  <a:pt x="28564" y="56191"/>
                  <a:pt x="28709" y="55908"/>
                  <a:pt x="28604" y="55698"/>
                </a:cubicBezTo>
                <a:cubicBezTo>
                  <a:pt x="26840" y="52210"/>
                  <a:pt x="24097" y="49789"/>
                  <a:pt x="20811" y="48840"/>
                </a:cubicBezTo>
                <a:cubicBezTo>
                  <a:pt x="20809" y="48839"/>
                  <a:pt x="20806" y="48839"/>
                  <a:pt x="20803" y="48839"/>
                </a:cubicBezTo>
                <a:cubicBezTo>
                  <a:pt x="20798" y="48839"/>
                  <a:pt x="20793" y="48840"/>
                  <a:pt x="20787" y="48840"/>
                </a:cubicBezTo>
                <a:cubicBezTo>
                  <a:pt x="20764" y="48386"/>
                  <a:pt x="20737" y="47933"/>
                  <a:pt x="20705" y="47482"/>
                </a:cubicBezTo>
                <a:lnTo>
                  <a:pt x="20705" y="47482"/>
                </a:lnTo>
                <a:cubicBezTo>
                  <a:pt x="21858" y="48015"/>
                  <a:pt x="23040" y="48277"/>
                  <a:pt x="24203" y="48277"/>
                </a:cubicBezTo>
                <a:cubicBezTo>
                  <a:pt x="26293" y="48277"/>
                  <a:pt x="28324" y="47434"/>
                  <a:pt x="30022" y="45815"/>
                </a:cubicBezTo>
                <a:cubicBezTo>
                  <a:pt x="30416" y="45557"/>
                  <a:pt x="30794" y="45277"/>
                  <a:pt x="31155" y="44974"/>
                </a:cubicBezTo>
                <a:cubicBezTo>
                  <a:pt x="31296" y="44857"/>
                  <a:pt x="31305" y="44618"/>
                  <a:pt x="31203" y="44489"/>
                </a:cubicBezTo>
                <a:cubicBezTo>
                  <a:pt x="31336" y="44284"/>
                  <a:pt x="31243" y="43928"/>
                  <a:pt x="31007" y="43928"/>
                </a:cubicBezTo>
                <a:cubicBezTo>
                  <a:pt x="31002" y="43928"/>
                  <a:pt x="30997" y="43928"/>
                  <a:pt x="30992" y="43928"/>
                </a:cubicBezTo>
                <a:cubicBezTo>
                  <a:pt x="30899" y="43934"/>
                  <a:pt x="30806" y="43937"/>
                  <a:pt x="30714" y="43937"/>
                </a:cubicBezTo>
                <a:cubicBezTo>
                  <a:pt x="28908" y="43937"/>
                  <a:pt x="27217" y="42912"/>
                  <a:pt x="25421" y="42912"/>
                </a:cubicBezTo>
                <a:cubicBezTo>
                  <a:pt x="25232" y="42912"/>
                  <a:pt x="25041" y="42923"/>
                  <a:pt x="24849" y="42948"/>
                </a:cubicBezTo>
                <a:cubicBezTo>
                  <a:pt x="23222" y="43162"/>
                  <a:pt x="21829" y="44268"/>
                  <a:pt x="20539" y="45426"/>
                </a:cubicBezTo>
                <a:cubicBezTo>
                  <a:pt x="20407" y="44031"/>
                  <a:pt x="20234" y="42650"/>
                  <a:pt x="20018" y="41280"/>
                </a:cubicBezTo>
                <a:lnTo>
                  <a:pt x="20018" y="41280"/>
                </a:lnTo>
                <a:cubicBezTo>
                  <a:pt x="21208" y="41511"/>
                  <a:pt x="22454" y="41733"/>
                  <a:pt x="23681" y="41733"/>
                </a:cubicBezTo>
                <a:cubicBezTo>
                  <a:pt x="24789" y="41733"/>
                  <a:pt x="25882" y="41552"/>
                  <a:pt x="26907" y="41032"/>
                </a:cubicBezTo>
                <a:cubicBezTo>
                  <a:pt x="29052" y="39943"/>
                  <a:pt x="30920" y="37876"/>
                  <a:pt x="32677" y="35979"/>
                </a:cubicBezTo>
                <a:cubicBezTo>
                  <a:pt x="32836" y="35848"/>
                  <a:pt x="32995" y="35718"/>
                  <a:pt x="33154" y="35592"/>
                </a:cubicBezTo>
                <a:cubicBezTo>
                  <a:pt x="33230" y="35530"/>
                  <a:pt x="33269" y="35436"/>
                  <a:pt x="33273" y="35341"/>
                </a:cubicBezTo>
                <a:cubicBezTo>
                  <a:pt x="33323" y="35287"/>
                  <a:pt x="33375" y="35234"/>
                  <a:pt x="33425" y="35179"/>
                </a:cubicBezTo>
                <a:cubicBezTo>
                  <a:pt x="33619" y="34976"/>
                  <a:pt x="33445" y="34652"/>
                  <a:pt x="33237" y="34625"/>
                </a:cubicBezTo>
                <a:cubicBezTo>
                  <a:pt x="32688" y="34556"/>
                  <a:pt x="32135" y="34522"/>
                  <a:pt x="31583" y="34522"/>
                </a:cubicBezTo>
                <a:cubicBezTo>
                  <a:pt x="30454" y="34522"/>
                  <a:pt x="29327" y="34665"/>
                  <a:pt x="28230" y="34950"/>
                </a:cubicBezTo>
                <a:cubicBezTo>
                  <a:pt x="26393" y="35047"/>
                  <a:pt x="24702" y="35944"/>
                  <a:pt x="23113" y="37098"/>
                </a:cubicBezTo>
                <a:cubicBezTo>
                  <a:pt x="21942" y="37897"/>
                  <a:pt x="20823" y="38833"/>
                  <a:pt x="19761" y="39773"/>
                </a:cubicBezTo>
                <a:cubicBezTo>
                  <a:pt x="19743" y="39660"/>
                  <a:pt x="19722" y="39545"/>
                  <a:pt x="19701" y="39432"/>
                </a:cubicBezTo>
                <a:cubicBezTo>
                  <a:pt x="19753" y="39366"/>
                  <a:pt x="19774" y="39281"/>
                  <a:pt x="19763" y="39200"/>
                </a:cubicBezTo>
                <a:cubicBezTo>
                  <a:pt x="19651" y="38329"/>
                  <a:pt x="19515" y="37456"/>
                  <a:pt x="19369" y="36582"/>
                </a:cubicBezTo>
                <a:lnTo>
                  <a:pt x="19369" y="36582"/>
                </a:lnTo>
                <a:cubicBezTo>
                  <a:pt x="19636" y="36605"/>
                  <a:pt x="19902" y="36623"/>
                  <a:pt x="20162" y="36635"/>
                </a:cubicBezTo>
                <a:cubicBezTo>
                  <a:pt x="20243" y="36639"/>
                  <a:pt x="20323" y="36642"/>
                  <a:pt x="20403" y="36643"/>
                </a:cubicBezTo>
                <a:cubicBezTo>
                  <a:pt x="20512" y="36646"/>
                  <a:pt x="20620" y="36648"/>
                  <a:pt x="20728" y="36648"/>
                </a:cubicBezTo>
                <a:cubicBezTo>
                  <a:pt x="22277" y="36648"/>
                  <a:pt x="23700" y="36319"/>
                  <a:pt x="25043" y="35054"/>
                </a:cubicBezTo>
                <a:cubicBezTo>
                  <a:pt x="25139" y="34964"/>
                  <a:pt x="25230" y="34871"/>
                  <a:pt x="25325" y="34779"/>
                </a:cubicBezTo>
                <a:cubicBezTo>
                  <a:pt x="26885" y="33480"/>
                  <a:pt x="28168" y="31786"/>
                  <a:pt x="29784" y="30549"/>
                </a:cubicBezTo>
                <a:cubicBezTo>
                  <a:pt x="30365" y="30031"/>
                  <a:pt x="31014" y="29554"/>
                  <a:pt x="31163" y="28871"/>
                </a:cubicBezTo>
                <a:cubicBezTo>
                  <a:pt x="31116" y="28804"/>
                  <a:pt x="31049" y="28757"/>
                  <a:pt x="30964" y="28757"/>
                </a:cubicBezTo>
                <a:cubicBezTo>
                  <a:pt x="30963" y="28757"/>
                  <a:pt x="30962" y="28757"/>
                  <a:pt x="30961" y="28757"/>
                </a:cubicBezTo>
                <a:cubicBezTo>
                  <a:pt x="26560" y="28882"/>
                  <a:pt x="21961" y="30651"/>
                  <a:pt x="19042" y="34772"/>
                </a:cubicBezTo>
                <a:cubicBezTo>
                  <a:pt x="18774" y="33398"/>
                  <a:pt x="18463" y="32028"/>
                  <a:pt x="18106" y="30671"/>
                </a:cubicBezTo>
                <a:cubicBezTo>
                  <a:pt x="19894" y="30422"/>
                  <a:pt x="22006" y="30118"/>
                  <a:pt x="23310" y="28513"/>
                </a:cubicBezTo>
                <a:cubicBezTo>
                  <a:pt x="23789" y="27923"/>
                  <a:pt x="24166" y="27221"/>
                  <a:pt x="24541" y="26519"/>
                </a:cubicBezTo>
                <a:cubicBezTo>
                  <a:pt x="24931" y="25897"/>
                  <a:pt x="25296" y="25252"/>
                  <a:pt x="25682" y="24629"/>
                </a:cubicBezTo>
                <a:cubicBezTo>
                  <a:pt x="26338" y="23696"/>
                  <a:pt x="27059" y="22840"/>
                  <a:pt x="27828" y="22041"/>
                </a:cubicBezTo>
                <a:cubicBezTo>
                  <a:pt x="27831" y="22038"/>
                  <a:pt x="27833" y="22034"/>
                  <a:pt x="27835" y="22029"/>
                </a:cubicBezTo>
                <a:cubicBezTo>
                  <a:pt x="27850" y="22012"/>
                  <a:pt x="27863" y="21994"/>
                  <a:pt x="27873" y="21972"/>
                </a:cubicBezTo>
                <a:lnTo>
                  <a:pt x="27877" y="21964"/>
                </a:lnTo>
                <a:cubicBezTo>
                  <a:pt x="27962" y="21777"/>
                  <a:pt x="27897" y="21491"/>
                  <a:pt x="27695" y="21491"/>
                </a:cubicBezTo>
                <a:cubicBezTo>
                  <a:pt x="27687" y="21491"/>
                  <a:pt x="27678" y="21491"/>
                  <a:pt x="27669" y="21492"/>
                </a:cubicBezTo>
                <a:cubicBezTo>
                  <a:pt x="25402" y="21753"/>
                  <a:pt x="23227" y="22587"/>
                  <a:pt x="21296" y="24041"/>
                </a:cubicBezTo>
                <a:cubicBezTo>
                  <a:pt x="20551" y="24580"/>
                  <a:pt x="19859" y="25188"/>
                  <a:pt x="19228" y="25858"/>
                </a:cubicBezTo>
                <a:cubicBezTo>
                  <a:pt x="19172" y="25915"/>
                  <a:pt x="19118" y="25974"/>
                  <a:pt x="19063" y="26034"/>
                </a:cubicBezTo>
                <a:cubicBezTo>
                  <a:pt x="18979" y="26126"/>
                  <a:pt x="18896" y="26218"/>
                  <a:pt x="18813" y="26312"/>
                </a:cubicBezTo>
                <a:cubicBezTo>
                  <a:pt x="18731" y="26407"/>
                  <a:pt x="18652" y="26501"/>
                  <a:pt x="18572" y="26599"/>
                </a:cubicBezTo>
                <a:cubicBezTo>
                  <a:pt x="18148" y="27110"/>
                  <a:pt x="17758" y="27651"/>
                  <a:pt x="17405" y="28217"/>
                </a:cubicBezTo>
                <a:cubicBezTo>
                  <a:pt x="17139" y="27345"/>
                  <a:pt x="16860" y="26481"/>
                  <a:pt x="16554" y="25630"/>
                </a:cubicBezTo>
                <a:cubicBezTo>
                  <a:pt x="18625" y="24928"/>
                  <a:pt x="20827" y="24071"/>
                  <a:pt x="22236" y="21976"/>
                </a:cubicBezTo>
                <a:cubicBezTo>
                  <a:pt x="22809" y="21124"/>
                  <a:pt x="23093" y="20195"/>
                  <a:pt x="23418" y="19189"/>
                </a:cubicBezTo>
                <a:cubicBezTo>
                  <a:pt x="23970" y="17480"/>
                  <a:pt x="24599" y="15930"/>
                  <a:pt x="25474" y="14431"/>
                </a:cubicBezTo>
                <a:cubicBezTo>
                  <a:pt x="25588" y="14236"/>
                  <a:pt x="25445" y="13932"/>
                  <a:pt x="25255" y="13932"/>
                </a:cubicBezTo>
                <a:cubicBezTo>
                  <a:pt x="25249" y="13932"/>
                  <a:pt x="25244" y="13932"/>
                  <a:pt x="25239" y="13932"/>
                </a:cubicBezTo>
                <a:cubicBezTo>
                  <a:pt x="22860" y="14139"/>
                  <a:pt x="20307" y="16165"/>
                  <a:pt x="18494" y="17941"/>
                </a:cubicBezTo>
                <a:cubicBezTo>
                  <a:pt x="17069" y="19338"/>
                  <a:pt x="15912" y="21207"/>
                  <a:pt x="15705" y="23399"/>
                </a:cubicBezTo>
                <a:cubicBezTo>
                  <a:pt x="15369" y="22577"/>
                  <a:pt x="15017" y="21767"/>
                  <a:pt x="14646" y="20972"/>
                </a:cubicBezTo>
                <a:cubicBezTo>
                  <a:pt x="16778" y="20526"/>
                  <a:pt x="17888" y="17848"/>
                  <a:pt x="18711" y="15644"/>
                </a:cubicBezTo>
                <a:cubicBezTo>
                  <a:pt x="19492" y="13552"/>
                  <a:pt x="19995" y="11352"/>
                  <a:pt x="20266" y="9100"/>
                </a:cubicBezTo>
                <a:cubicBezTo>
                  <a:pt x="20472" y="8156"/>
                  <a:pt x="20641" y="7202"/>
                  <a:pt x="20483" y="6248"/>
                </a:cubicBezTo>
                <a:cubicBezTo>
                  <a:pt x="20488" y="6134"/>
                  <a:pt x="20495" y="6021"/>
                  <a:pt x="20498" y="5908"/>
                </a:cubicBezTo>
                <a:cubicBezTo>
                  <a:pt x="20502" y="5728"/>
                  <a:pt x="20372" y="5609"/>
                  <a:pt x="20241" y="5609"/>
                </a:cubicBezTo>
                <a:cubicBezTo>
                  <a:pt x="20180" y="5609"/>
                  <a:pt x="20119" y="5635"/>
                  <a:pt x="20071" y="5693"/>
                </a:cubicBezTo>
                <a:cubicBezTo>
                  <a:pt x="18484" y="7639"/>
                  <a:pt x="16579" y="10191"/>
                  <a:pt x="15316" y="13004"/>
                </a:cubicBezTo>
                <a:cubicBezTo>
                  <a:pt x="15547" y="11763"/>
                  <a:pt x="15617" y="10486"/>
                  <a:pt x="15570" y="9199"/>
                </a:cubicBezTo>
                <a:cubicBezTo>
                  <a:pt x="15537" y="6978"/>
                  <a:pt x="15113" y="4722"/>
                  <a:pt x="14449" y="2575"/>
                </a:cubicBezTo>
                <a:cubicBezTo>
                  <a:pt x="14224" y="1770"/>
                  <a:pt x="13978" y="976"/>
                  <a:pt x="13717" y="204"/>
                </a:cubicBezTo>
                <a:cubicBezTo>
                  <a:pt x="13673" y="72"/>
                  <a:pt x="13581" y="1"/>
                  <a:pt x="13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95" name="Google Shape;2495;p50"/>
          <p:cNvGrpSpPr/>
          <p:nvPr/>
        </p:nvGrpSpPr>
        <p:grpSpPr>
          <a:xfrm rot="-997628">
            <a:off x="1402534" y="1887600"/>
            <a:ext cx="1344919" cy="1664901"/>
            <a:chOff x="2665925" y="3755975"/>
            <a:chExt cx="1077675" cy="1334075"/>
          </a:xfrm>
        </p:grpSpPr>
        <p:sp>
          <p:nvSpPr>
            <p:cNvPr id="2496" name="Google Shape;2496;p50"/>
            <p:cNvSpPr/>
            <p:nvPr/>
          </p:nvSpPr>
          <p:spPr>
            <a:xfrm>
              <a:off x="2750425" y="37559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1"/>
                  </a:moveTo>
                  <a:lnTo>
                    <a:pt x="2" y="2"/>
                  </a:lnTo>
                  <a:cubicBezTo>
                    <a:pt x="2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50"/>
            <p:cNvSpPr/>
            <p:nvPr/>
          </p:nvSpPr>
          <p:spPr>
            <a:xfrm>
              <a:off x="3012475" y="4448750"/>
              <a:ext cx="1250" cy="75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1" y="1"/>
                  </a:moveTo>
                  <a:cubicBezTo>
                    <a:pt x="18" y="1"/>
                    <a:pt x="34" y="2"/>
                    <a:pt x="49" y="2"/>
                  </a:cubicBezTo>
                  <a:cubicBezTo>
                    <a:pt x="34" y="1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50"/>
            <p:cNvSpPr/>
            <p:nvPr/>
          </p:nvSpPr>
          <p:spPr>
            <a:xfrm>
              <a:off x="2996225" y="4447325"/>
              <a:ext cx="2025" cy="275"/>
            </a:xfrm>
            <a:custGeom>
              <a:avLst/>
              <a:gdLst/>
              <a:ahLst/>
              <a:cxnLst/>
              <a:rect l="l" t="t" r="r" b="b"/>
              <a:pathLst>
                <a:path w="81" h="11" extrusionOk="0">
                  <a:moveTo>
                    <a:pt x="0" y="0"/>
                  </a:moveTo>
                  <a:cubicBezTo>
                    <a:pt x="26" y="5"/>
                    <a:pt x="53" y="7"/>
                    <a:pt x="80" y="10"/>
                  </a:cubicBezTo>
                  <a:cubicBezTo>
                    <a:pt x="53" y="7"/>
                    <a:pt x="26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50"/>
            <p:cNvSpPr/>
            <p:nvPr/>
          </p:nvSpPr>
          <p:spPr>
            <a:xfrm>
              <a:off x="2665925" y="4062175"/>
              <a:ext cx="1069700" cy="1014350"/>
            </a:xfrm>
            <a:custGeom>
              <a:avLst/>
              <a:gdLst/>
              <a:ahLst/>
              <a:cxnLst/>
              <a:rect l="l" t="t" r="r" b="b"/>
              <a:pathLst>
                <a:path w="42788" h="40574" extrusionOk="0">
                  <a:moveTo>
                    <a:pt x="42398" y="0"/>
                  </a:moveTo>
                  <a:cubicBezTo>
                    <a:pt x="42389" y="0"/>
                    <a:pt x="42380" y="1"/>
                    <a:pt x="42371" y="1"/>
                  </a:cubicBezTo>
                  <a:cubicBezTo>
                    <a:pt x="36994" y="493"/>
                    <a:pt x="31480" y="683"/>
                    <a:pt x="26162" y="1658"/>
                  </a:cubicBezTo>
                  <a:cubicBezTo>
                    <a:pt x="21408" y="2529"/>
                    <a:pt x="17029" y="4714"/>
                    <a:pt x="13248" y="7693"/>
                  </a:cubicBezTo>
                  <a:cubicBezTo>
                    <a:pt x="6465" y="13039"/>
                    <a:pt x="1" y="21657"/>
                    <a:pt x="3898" y="30652"/>
                  </a:cubicBezTo>
                  <a:cubicBezTo>
                    <a:pt x="4688" y="32473"/>
                    <a:pt x="6075" y="34130"/>
                    <a:pt x="8151" y="34388"/>
                  </a:cubicBezTo>
                  <a:cubicBezTo>
                    <a:pt x="8373" y="34415"/>
                    <a:pt x="8594" y="34428"/>
                    <a:pt x="8815" y="34428"/>
                  </a:cubicBezTo>
                  <a:cubicBezTo>
                    <a:pt x="10382" y="34428"/>
                    <a:pt x="11902" y="33813"/>
                    <a:pt x="13456" y="33813"/>
                  </a:cubicBezTo>
                  <a:cubicBezTo>
                    <a:pt x="13845" y="33813"/>
                    <a:pt x="14236" y="33852"/>
                    <a:pt x="14631" y="33948"/>
                  </a:cubicBezTo>
                  <a:cubicBezTo>
                    <a:pt x="13628" y="34782"/>
                    <a:pt x="12584" y="35573"/>
                    <a:pt x="11488" y="36305"/>
                  </a:cubicBezTo>
                  <a:cubicBezTo>
                    <a:pt x="10938" y="36672"/>
                    <a:pt x="9326" y="37264"/>
                    <a:pt x="9059" y="37870"/>
                  </a:cubicBezTo>
                  <a:cubicBezTo>
                    <a:pt x="8809" y="38439"/>
                    <a:pt x="9456" y="38909"/>
                    <a:pt x="9773" y="39338"/>
                  </a:cubicBezTo>
                  <a:cubicBezTo>
                    <a:pt x="9805" y="39381"/>
                    <a:pt x="9850" y="39410"/>
                    <a:pt x="9902" y="39422"/>
                  </a:cubicBezTo>
                  <a:cubicBezTo>
                    <a:pt x="9942" y="39496"/>
                    <a:pt x="10012" y="39550"/>
                    <a:pt x="10091" y="39550"/>
                  </a:cubicBezTo>
                  <a:cubicBezTo>
                    <a:pt x="10133" y="39550"/>
                    <a:pt x="10177" y="39535"/>
                    <a:pt x="10222" y="39500"/>
                  </a:cubicBezTo>
                  <a:cubicBezTo>
                    <a:pt x="12140" y="38012"/>
                    <a:pt x="13930" y="36364"/>
                    <a:pt x="15572" y="34573"/>
                  </a:cubicBezTo>
                  <a:cubicBezTo>
                    <a:pt x="16225" y="35166"/>
                    <a:pt x="16005" y="37330"/>
                    <a:pt x="16300" y="38032"/>
                  </a:cubicBezTo>
                  <a:cubicBezTo>
                    <a:pt x="16591" y="38719"/>
                    <a:pt x="17120" y="39293"/>
                    <a:pt x="17727" y="39715"/>
                  </a:cubicBezTo>
                  <a:cubicBezTo>
                    <a:pt x="18585" y="40314"/>
                    <a:pt x="19561" y="40574"/>
                    <a:pt x="20556" y="40574"/>
                  </a:cubicBezTo>
                  <a:cubicBezTo>
                    <a:pt x="21168" y="40574"/>
                    <a:pt x="21787" y="40476"/>
                    <a:pt x="22391" y="40298"/>
                  </a:cubicBezTo>
                  <a:cubicBezTo>
                    <a:pt x="26675" y="39042"/>
                    <a:pt x="30867" y="34964"/>
                    <a:pt x="33197" y="31296"/>
                  </a:cubicBezTo>
                  <a:cubicBezTo>
                    <a:pt x="36039" y="26821"/>
                    <a:pt x="36098" y="21629"/>
                    <a:pt x="36188" y="16504"/>
                  </a:cubicBezTo>
                  <a:cubicBezTo>
                    <a:pt x="36290" y="10659"/>
                    <a:pt x="36908" y="3814"/>
                    <a:pt x="42539" y="566"/>
                  </a:cubicBezTo>
                  <a:cubicBezTo>
                    <a:pt x="42788" y="423"/>
                    <a:pt x="42683" y="0"/>
                    <a:pt x="42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50"/>
            <p:cNvSpPr/>
            <p:nvPr/>
          </p:nvSpPr>
          <p:spPr>
            <a:xfrm>
              <a:off x="2705550" y="4056050"/>
              <a:ext cx="1038050" cy="1034000"/>
            </a:xfrm>
            <a:custGeom>
              <a:avLst/>
              <a:gdLst/>
              <a:ahLst/>
              <a:cxnLst/>
              <a:rect l="l" t="t" r="r" b="b"/>
              <a:pathLst>
                <a:path w="41522" h="41360" extrusionOk="0">
                  <a:moveTo>
                    <a:pt x="40599" y="511"/>
                  </a:moveTo>
                  <a:lnTo>
                    <a:pt x="40599" y="511"/>
                  </a:lnTo>
                  <a:cubicBezTo>
                    <a:pt x="39356" y="1305"/>
                    <a:pt x="38363" y="2248"/>
                    <a:pt x="37562" y="3300"/>
                  </a:cubicBezTo>
                  <a:cubicBezTo>
                    <a:pt x="37317" y="3195"/>
                    <a:pt x="37034" y="3127"/>
                    <a:pt x="36757" y="3127"/>
                  </a:cubicBezTo>
                  <a:cubicBezTo>
                    <a:pt x="36649" y="3127"/>
                    <a:pt x="36542" y="3137"/>
                    <a:pt x="36439" y="3159"/>
                  </a:cubicBezTo>
                  <a:cubicBezTo>
                    <a:pt x="36929" y="2685"/>
                    <a:pt x="37423" y="2214"/>
                    <a:pt x="37923" y="1744"/>
                  </a:cubicBezTo>
                  <a:cubicBezTo>
                    <a:pt x="37926" y="1741"/>
                    <a:pt x="37926" y="1737"/>
                    <a:pt x="37928" y="1732"/>
                  </a:cubicBezTo>
                  <a:cubicBezTo>
                    <a:pt x="37943" y="1722"/>
                    <a:pt x="37959" y="1711"/>
                    <a:pt x="37975" y="1699"/>
                  </a:cubicBezTo>
                  <a:cubicBezTo>
                    <a:pt x="38006" y="1678"/>
                    <a:pt x="37987" y="1633"/>
                    <a:pt x="37957" y="1633"/>
                  </a:cubicBezTo>
                  <a:cubicBezTo>
                    <a:pt x="37951" y="1633"/>
                    <a:pt x="37944" y="1635"/>
                    <a:pt x="37938" y="1639"/>
                  </a:cubicBezTo>
                  <a:cubicBezTo>
                    <a:pt x="37926" y="1645"/>
                    <a:pt x="37915" y="1653"/>
                    <a:pt x="37903" y="1659"/>
                  </a:cubicBezTo>
                  <a:cubicBezTo>
                    <a:pt x="37896" y="1655"/>
                    <a:pt x="37889" y="1653"/>
                    <a:pt x="37881" y="1653"/>
                  </a:cubicBezTo>
                  <a:cubicBezTo>
                    <a:pt x="37872" y="1653"/>
                    <a:pt x="37864" y="1655"/>
                    <a:pt x="37856" y="1661"/>
                  </a:cubicBezTo>
                  <a:cubicBezTo>
                    <a:pt x="37805" y="1702"/>
                    <a:pt x="37754" y="1744"/>
                    <a:pt x="37703" y="1785"/>
                  </a:cubicBezTo>
                  <a:cubicBezTo>
                    <a:pt x="36674" y="2410"/>
                    <a:pt x="35675" y="3079"/>
                    <a:pt x="34707" y="3793"/>
                  </a:cubicBezTo>
                  <a:cubicBezTo>
                    <a:pt x="34679" y="2771"/>
                    <a:pt x="34536" y="1718"/>
                    <a:pt x="33823" y="991"/>
                  </a:cubicBezTo>
                  <a:cubicBezTo>
                    <a:pt x="36088" y="772"/>
                    <a:pt x="38359" y="627"/>
                    <a:pt x="40599" y="511"/>
                  </a:cubicBezTo>
                  <a:close/>
                  <a:moveTo>
                    <a:pt x="36420" y="2830"/>
                  </a:moveTo>
                  <a:lnTo>
                    <a:pt x="36420" y="2830"/>
                  </a:lnTo>
                  <a:cubicBezTo>
                    <a:pt x="35840" y="3315"/>
                    <a:pt x="35272" y="3818"/>
                    <a:pt x="34710" y="4331"/>
                  </a:cubicBezTo>
                  <a:lnTo>
                    <a:pt x="34710" y="4331"/>
                  </a:lnTo>
                  <a:cubicBezTo>
                    <a:pt x="34711" y="4328"/>
                    <a:pt x="34712" y="4325"/>
                    <a:pt x="34712" y="4321"/>
                  </a:cubicBezTo>
                  <a:lnTo>
                    <a:pt x="34712" y="4152"/>
                  </a:lnTo>
                  <a:cubicBezTo>
                    <a:pt x="35274" y="3702"/>
                    <a:pt x="35843" y="3261"/>
                    <a:pt x="36420" y="2830"/>
                  </a:cubicBezTo>
                  <a:close/>
                  <a:moveTo>
                    <a:pt x="36814" y="3293"/>
                  </a:moveTo>
                  <a:cubicBezTo>
                    <a:pt x="37038" y="3293"/>
                    <a:pt x="37256" y="3325"/>
                    <a:pt x="37482" y="3409"/>
                  </a:cubicBezTo>
                  <a:cubicBezTo>
                    <a:pt x="37221" y="3761"/>
                    <a:pt x="36979" y="4127"/>
                    <a:pt x="36757" y="4505"/>
                  </a:cubicBezTo>
                  <a:cubicBezTo>
                    <a:pt x="36309" y="4386"/>
                    <a:pt x="35847" y="4325"/>
                    <a:pt x="35382" y="4325"/>
                  </a:cubicBezTo>
                  <a:cubicBezTo>
                    <a:pt x="35337" y="4325"/>
                    <a:pt x="35292" y="4326"/>
                    <a:pt x="35247" y="4327"/>
                  </a:cubicBezTo>
                  <a:cubicBezTo>
                    <a:pt x="35579" y="3999"/>
                    <a:pt x="35913" y="3671"/>
                    <a:pt x="36248" y="3344"/>
                  </a:cubicBezTo>
                  <a:cubicBezTo>
                    <a:pt x="36252" y="3344"/>
                    <a:pt x="36253" y="3346"/>
                    <a:pt x="36256" y="3346"/>
                  </a:cubicBezTo>
                  <a:cubicBezTo>
                    <a:pt x="36257" y="3346"/>
                    <a:pt x="36258" y="3346"/>
                    <a:pt x="36258" y="3346"/>
                  </a:cubicBezTo>
                  <a:cubicBezTo>
                    <a:pt x="36451" y="3314"/>
                    <a:pt x="36634" y="3293"/>
                    <a:pt x="36814" y="3293"/>
                  </a:cubicBezTo>
                  <a:close/>
                  <a:moveTo>
                    <a:pt x="33628" y="1011"/>
                  </a:moveTo>
                  <a:cubicBezTo>
                    <a:pt x="34393" y="1790"/>
                    <a:pt x="34517" y="2853"/>
                    <a:pt x="34530" y="3922"/>
                  </a:cubicBezTo>
                  <a:cubicBezTo>
                    <a:pt x="34214" y="4157"/>
                    <a:pt x="33900" y="4395"/>
                    <a:pt x="33589" y="4638"/>
                  </a:cubicBezTo>
                  <a:cubicBezTo>
                    <a:pt x="33669" y="3245"/>
                    <a:pt x="32812" y="2093"/>
                    <a:pt x="31802" y="1206"/>
                  </a:cubicBezTo>
                  <a:cubicBezTo>
                    <a:pt x="32410" y="1133"/>
                    <a:pt x="33019" y="1072"/>
                    <a:pt x="33628" y="1011"/>
                  </a:cubicBezTo>
                  <a:close/>
                  <a:moveTo>
                    <a:pt x="35086" y="4488"/>
                  </a:moveTo>
                  <a:cubicBezTo>
                    <a:pt x="35088" y="4488"/>
                    <a:pt x="35089" y="4489"/>
                    <a:pt x="35091" y="4489"/>
                  </a:cubicBezTo>
                  <a:cubicBezTo>
                    <a:pt x="35117" y="4489"/>
                    <a:pt x="35144" y="4489"/>
                    <a:pt x="35171" y="4489"/>
                  </a:cubicBezTo>
                  <a:cubicBezTo>
                    <a:pt x="35677" y="4489"/>
                    <a:pt x="36183" y="4540"/>
                    <a:pt x="36680" y="4642"/>
                  </a:cubicBezTo>
                  <a:cubicBezTo>
                    <a:pt x="36277" y="5347"/>
                    <a:pt x="35942" y="6091"/>
                    <a:pt x="35659" y="6862"/>
                  </a:cubicBezTo>
                  <a:lnTo>
                    <a:pt x="35659" y="6863"/>
                  </a:lnTo>
                  <a:cubicBezTo>
                    <a:pt x="34974" y="6675"/>
                    <a:pt x="34243" y="6572"/>
                    <a:pt x="33525" y="6572"/>
                  </a:cubicBezTo>
                  <a:cubicBezTo>
                    <a:pt x="33362" y="6572"/>
                    <a:pt x="33200" y="6577"/>
                    <a:pt x="33039" y="6588"/>
                  </a:cubicBezTo>
                  <a:cubicBezTo>
                    <a:pt x="33711" y="5880"/>
                    <a:pt x="34393" y="5180"/>
                    <a:pt x="35086" y="4488"/>
                  </a:cubicBezTo>
                  <a:close/>
                  <a:moveTo>
                    <a:pt x="32850" y="6789"/>
                  </a:moveTo>
                  <a:cubicBezTo>
                    <a:pt x="32855" y="6790"/>
                    <a:pt x="32861" y="6792"/>
                    <a:pt x="32867" y="6792"/>
                  </a:cubicBezTo>
                  <a:cubicBezTo>
                    <a:pt x="32951" y="6791"/>
                    <a:pt x="33035" y="6790"/>
                    <a:pt x="33119" y="6790"/>
                  </a:cubicBezTo>
                  <a:cubicBezTo>
                    <a:pt x="33964" y="6790"/>
                    <a:pt x="34779" y="6850"/>
                    <a:pt x="35615" y="6991"/>
                  </a:cubicBezTo>
                  <a:cubicBezTo>
                    <a:pt x="35518" y="7265"/>
                    <a:pt x="35430" y="7543"/>
                    <a:pt x="35346" y="7823"/>
                  </a:cubicBezTo>
                  <a:lnTo>
                    <a:pt x="35344" y="7823"/>
                  </a:lnTo>
                  <a:cubicBezTo>
                    <a:pt x="34599" y="7662"/>
                    <a:pt x="33839" y="7580"/>
                    <a:pt x="33079" y="7580"/>
                  </a:cubicBezTo>
                  <a:cubicBezTo>
                    <a:pt x="32741" y="7580"/>
                    <a:pt x="32403" y="7596"/>
                    <a:pt x="32066" y="7629"/>
                  </a:cubicBezTo>
                  <a:cubicBezTo>
                    <a:pt x="32325" y="7348"/>
                    <a:pt x="32586" y="7067"/>
                    <a:pt x="32850" y="6789"/>
                  </a:cubicBezTo>
                  <a:close/>
                  <a:moveTo>
                    <a:pt x="31543" y="1238"/>
                  </a:moveTo>
                  <a:lnTo>
                    <a:pt x="31543" y="1239"/>
                  </a:lnTo>
                  <a:cubicBezTo>
                    <a:pt x="32603" y="2191"/>
                    <a:pt x="33469" y="3253"/>
                    <a:pt x="33441" y="4758"/>
                  </a:cubicBezTo>
                  <a:cubicBezTo>
                    <a:pt x="31868" y="6004"/>
                    <a:pt x="30386" y="7363"/>
                    <a:pt x="28994" y="8809"/>
                  </a:cubicBezTo>
                  <a:cubicBezTo>
                    <a:pt x="28055" y="5567"/>
                    <a:pt x="25112" y="3767"/>
                    <a:pt x="22008" y="3172"/>
                  </a:cubicBezTo>
                  <a:cubicBezTo>
                    <a:pt x="25079" y="2229"/>
                    <a:pt x="28293" y="1636"/>
                    <a:pt x="31543" y="1238"/>
                  </a:cubicBezTo>
                  <a:close/>
                  <a:moveTo>
                    <a:pt x="21531" y="3321"/>
                  </a:moveTo>
                  <a:cubicBezTo>
                    <a:pt x="23145" y="3596"/>
                    <a:pt x="24705" y="3926"/>
                    <a:pt x="25990" y="5036"/>
                  </a:cubicBezTo>
                  <a:cubicBezTo>
                    <a:pt x="27198" y="6080"/>
                    <a:pt x="28314" y="7381"/>
                    <a:pt x="28875" y="8887"/>
                  </a:cubicBezTo>
                  <a:cubicBezTo>
                    <a:pt x="28879" y="8898"/>
                    <a:pt x="28889" y="8904"/>
                    <a:pt x="28896" y="8911"/>
                  </a:cubicBezTo>
                  <a:cubicBezTo>
                    <a:pt x="28474" y="9352"/>
                    <a:pt x="28059" y="9804"/>
                    <a:pt x="27654" y="10262"/>
                  </a:cubicBezTo>
                  <a:cubicBezTo>
                    <a:pt x="26687" y="7139"/>
                    <a:pt x="22961" y="4235"/>
                    <a:pt x="19634" y="3985"/>
                  </a:cubicBezTo>
                  <a:cubicBezTo>
                    <a:pt x="20259" y="3747"/>
                    <a:pt x="20892" y="3526"/>
                    <a:pt x="21531" y="3321"/>
                  </a:cubicBezTo>
                  <a:close/>
                  <a:moveTo>
                    <a:pt x="33246" y="7761"/>
                  </a:moveTo>
                  <a:cubicBezTo>
                    <a:pt x="33935" y="7761"/>
                    <a:pt x="34625" y="7823"/>
                    <a:pt x="35306" y="7947"/>
                  </a:cubicBezTo>
                  <a:cubicBezTo>
                    <a:pt x="34853" y="9484"/>
                    <a:pt x="34585" y="11115"/>
                    <a:pt x="34411" y="12780"/>
                  </a:cubicBezTo>
                  <a:cubicBezTo>
                    <a:pt x="33181" y="12137"/>
                    <a:pt x="31827" y="11812"/>
                    <a:pt x="30464" y="11812"/>
                  </a:cubicBezTo>
                  <a:cubicBezTo>
                    <a:pt x="29708" y="11812"/>
                    <a:pt x="28949" y="11912"/>
                    <a:pt x="28207" y="12113"/>
                  </a:cubicBezTo>
                  <a:cubicBezTo>
                    <a:pt x="29379" y="10651"/>
                    <a:pt x="30600" y="9228"/>
                    <a:pt x="31869" y="7843"/>
                  </a:cubicBezTo>
                  <a:cubicBezTo>
                    <a:pt x="32327" y="7788"/>
                    <a:pt x="32787" y="7761"/>
                    <a:pt x="33246" y="7761"/>
                  </a:cubicBezTo>
                  <a:close/>
                  <a:moveTo>
                    <a:pt x="19257" y="4132"/>
                  </a:moveTo>
                  <a:cubicBezTo>
                    <a:pt x="22596" y="4384"/>
                    <a:pt x="26546" y="7290"/>
                    <a:pt x="27455" y="10486"/>
                  </a:cubicBezTo>
                  <a:cubicBezTo>
                    <a:pt x="26048" y="12091"/>
                    <a:pt x="24749" y="13790"/>
                    <a:pt x="23570" y="15570"/>
                  </a:cubicBezTo>
                  <a:cubicBezTo>
                    <a:pt x="23506" y="15666"/>
                    <a:pt x="23446" y="15765"/>
                    <a:pt x="23382" y="15862"/>
                  </a:cubicBezTo>
                  <a:cubicBezTo>
                    <a:pt x="21414" y="11615"/>
                    <a:pt x="17273" y="8392"/>
                    <a:pt x="12620" y="7692"/>
                  </a:cubicBezTo>
                  <a:cubicBezTo>
                    <a:pt x="14689" y="6213"/>
                    <a:pt x="16919" y="5049"/>
                    <a:pt x="19257" y="4132"/>
                  </a:cubicBezTo>
                  <a:close/>
                  <a:moveTo>
                    <a:pt x="12333" y="7897"/>
                  </a:moveTo>
                  <a:cubicBezTo>
                    <a:pt x="17145" y="8874"/>
                    <a:pt x="21000" y="11625"/>
                    <a:pt x="23299" y="15991"/>
                  </a:cubicBezTo>
                  <a:cubicBezTo>
                    <a:pt x="22728" y="16878"/>
                    <a:pt x="22193" y="17785"/>
                    <a:pt x="21677" y="18703"/>
                  </a:cubicBezTo>
                  <a:lnTo>
                    <a:pt x="21677" y="18698"/>
                  </a:lnTo>
                  <a:cubicBezTo>
                    <a:pt x="19481" y="14029"/>
                    <a:pt x="14821" y="10673"/>
                    <a:pt x="9687" y="10120"/>
                  </a:cubicBezTo>
                  <a:cubicBezTo>
                    <a:pt x="10521" y="9324"/>
                    <a:pt x="11405" y="8580"/>
                    <a:pt x="12333" y="7897"/>
                  </a:cubicBezTo>
                  <a:close/>
                  <a:moveTo>
                    <a:pt x="30335" y="12024"/>
                  </a:moveTo>
                  <a:cubicBezTo>
                    <a:pt x="31704" y="12024"/>
                    <a:pt x="33045" y="12342"/>
                    <a:pt x="34331" y="12975"/>
                  </a:cubicBezTo>
                  <a:cubicBezTo>
                    <a:pt x="34346" y="12981"/>
                    <a:pt x="34362" y="12986"/>
                    <a:pt x="34377" y="12986"/>
                  </a:cubicBezTo>
                  <a:cubicBezTo>
                    <a:pt x="34382" y="12986"/>
                    <a:pt x="34386" y="12985"/>
                    <a:pt x="34390" y="12985"/>
                  </a:cubicBezTo>
                  <a:lnTo>
                    <a:pt x="34390" y="12985"/>
                  </a:lnTo>
                  <a:cubicBezTo>
                    <a:pt x="34186" y="15031"/>
                    <a:pt x="34118" y="17121"/>
                    <a:pt x="34027" y="19149"/>
                  </a:cubicBezTo>
                  <a:lnTo>
                    <a:pt x="34027" y="19150"/>
                  </a:lnTo>
                  <a:cubicBezTo>
                    <a:pt x="31673" y="17047"/>
                    <a:pt x="28591" y="15892"/>
                    <a:pt x="25437" y="15892"/>
                  </a:cubicBezTo>
                  <a:cubicBezTo>
                    <a:pt x="25414" y="15892"/>
                    <a:pt x="25390" y="15892"/>
                    <a:pt x="25367" y="15892"/>
                  </a:cubicBezTo>
                  <a:cubicBezTo>
                    <a:pt x="26224" y="14671"/>
                    <a:pt x="27115" y="13479"/>
                    <a:pt x="28039" y="12318"/>
                  </a:cubicBezTo>
                  <a:cubicBezTo>
                    <a:pt x="28810" y="12122"/>
                    <a:pt x="29577" y="12024"/>
                    <a:pt x="30335" y="12024"/>
                  </a:cubicBezTo>
                  <a:close/>
                  <a:moveTo>
                    <a:pt x="25274" y="16024"/>
                  </a:moveTo>
                  <a:cubicBezTo>
                    <a:pt x="25288" y="16041"/>
                    <a:pt x="25310" y="16051"/>
                    <a:pt x="25333" y="16051"/>
                  </a:cubicBezTo>
                  <a:cubicBezTo>
                    <a:pt x="28633" y="16204"/>
                    <a:pt x="31454" y="17321"/>
                    <a:pt x="33994" y="19431"/>
                  </a:cubicBezTo>
                  <a:cubicBezTo>
                    <a:pt x="34000" y="19436"/>
                    <a:pt x="34007" y="19438"/>
                    <a:pt x="34013" y="19441"/>
                  </a:cubicBezTo>
                  <a:cubicBezTo>
                    <a:pt x="33974" y="20323"/>
                    <a:pt x="33926" y="21188"/>
                    <a:pt x="33860" y="22035"/>
                  </a:cubicBezTo>
                  <a:lnTo>
                    <a:pt x="33858" y="22035"/>
                  </a:lnTo>
                  <a:cubicBezTo>
                    <a:pt x="31335" y="19354"/>
                    <a:pt x="27865" y="17767"/>
                    <a:pt x="24170" y="17767"/>
                  </a:cubicBezTo>
                  <a:cubicBezTo>
                    <a:pt x="24147" y="17767"/>
                    <a:pt x="24124" y="17768"/>
                    <a:pt x="24100" y="17768"/>
                  </a:cubicBezTo>
                  <a:cubicBezTo>
                    <a:pt x="24484" y="17180"/>
                    <a:pt x="24874" y="16597"/>
                    <a:pt x="25274" y="16024"/>
                  </a:cubicBezTo>
                  <a:close/>
                  <a:moveTo>
                    <a:pt x="9478" y="10317"/>
                  </a:moveTo>
                  <a:cubicBezTo>
                    <a:pt x="14719" y="11072"/>
                    <a:pt x="19077" y="14052"/>
                    <a:pt x="21570" y="18762"/>
                  </a:cubicBezTo>
                  <a:cubicBezTo>
                    <a:pt x="21578" y="18780"/>
                    <a:pt x="21596" y="18791"/>
                    <a:pt x="21615" y="18791"/>
                  </a:cubicBezTo>
                  <a:cubicBezTo>
                    <a:pt x="21620" y="18791"/>
                    <a:pt x="21625" y="18791"/>
                    <a:pt x="21630" y="18789"/>
                  </a:cubicBezTo>
                  <a:lnTo>
                    <a:pt x="21630" y="18789"/>
                  </a:lnTo>
                  <a:cubicBezTo>
                    <a:pt x="20994" y="19923"/>
                    <a:pt x="20386" y="21075"/>
                    <a:pt x="19783" y="22228"/>
                  </a:cubicBezTo>
                  <a:cubicBezTo>
                    <a:pt x="18224" y="19722"/>
                    <a:pt x="15976" y="17868"/>
                    <a:pt x="13573" y="16194"/>
                  </a:cubicBezTo>
                  <a:cubicBezTo>
                    <a:pt x="11577" y="14803"/>
                    <a:pt x="9445" y="13144"/>
                    <a:pt x="6920" y="13072"/>
                  </a:cubicBezTo>
                  <a:cubicBezTo>
                    <a:pt x="7464" y="12444"/>
                    <a:pt x="8028" y="11824"/>
                    <a:pt x="8601" y="11211"/>
                  </a:cubicBezTo>
                  <a:lnTo>
                    <a:pt x="8601" y="11212"/>
                  </a:lnTo>
                  <a:cubicBezTo>
                    <a:pt x="8887" y="10904"/>
                    <a:pt x="9180" y="10606"/>
                    <a:pt x="9478" y="10317"/>
                  </a:cubicBezTo>
                  <a:close/>
                  <a:moveTo>
                    <a:pt x="6752" y="13266"/>
                  </a:moveTo>
                  <a:cubicBezTo>
                    <a:pt x="6759" y="13268"/>
                    <a:pt x="6768" y="13271"/>
                    <a:pt x="6777" y="13271"/>
                  </a:cubicBezTo>
                  <a:cubicBezTo>
                    <a:pt x="9330" y="13405"/>
                    <a:pt x="11425" y="15012"/>
                    <a:pt x="13455" y="16415"/>
                  </a:cubicBezTo>
                  <a:cubicBezTo>
                    <a:pt x="15868" y="18080"/>
                    <a:pt x="18062" y="19890"/>
                    <a:pt x="19733" y="22321"/>
                  </a:cubicBezTo>
                  <a:cubicBezTo>
                    <a:pt x="19342" y="23069"/>
                    <a:pt x="18948" y="23817"/>
                    <a:pt x="18551" y="24564"/>
                  </a:cubicBezTo>
                  <a:cubicBezTo>
                    <a:pt x="17594" y="22038"/>
                    <a:pt x="14739" y="19924"/>
                    <a:pt x="12495" y="18616"/>
                  </a:cubicBezTo>
                  <a:cubicBezTo>
                    <a:pt x="10364" y="17374"/>
                    <a:pt x="7917" y="16609"/>
                    <a:pt x="5448" y="16609"/>
                  </a:cubicBezTo>
                  <a:cubicBezTo>
                    <a:pt x="5018" y="16609"/>
                    <a:pt x="4586" y="16632"/>
                    <a:pt x="4156" y="16680"/>
                  </a:cubicBezTo>
                  <a:cubicBezTo>
                    <a:pt x="4925" y="15498"/>
                    <a:pt x="5807" y="14366"/>
                    <a:pt x="6752" y="13266"/>
                  </a:cubicBezTo>
                  <a:close/>
                  <a:moveTo>
                    <a:pt x="5006" y="16881"/>
                  </a:moveTo>
                  <a:cubicBezTo>
                    <a:pt x="7403" y="16881"/>
                    <a:pt x="9693" y="17409"/>
                    <a:pt x="11852" y="18562"/>
                  </a:cubicBezTo>
                  <a:cubicBezTo>
                    <a:pt x="14228" y="19831"/>
                    <a:pt x="17400" y="22128"/>
                    <a:pt x="18473" y="24710"/>
                  </a:cubicBezTo>
                  <a:cubicBezTo>
                    <a:pt x="18449" y="24754"/>
                    <a:pt x="18428" y="24799"/>
                    <a:pt x="18403" y="24843"/>
                  </a:cubicBezTo>
                  <a:cubicBezTo>
                    <a:pt x="17675" y="26200"/>
                    <a:pt x="16909" y="27534"/>
                    <a:pt x="16105" y="28844"/>
                  </a:cubicBezTo>
                  <a:cubicBezTo>
                    <a:pt x="14401" y="26752"/>
                    <a:pt x="11919" y="25760"/>
                    <a:pt x="9290" y="25372"/>
                  </a:cubicBezTo>
                  <a:cubicBezTo>
                    <a:pt x="8270" y="25221"/>
                    <a:pt x="7166" y="25113"/>
                    <a:pt x="6063" y="25113"/>
                  </a:cubicBezTo>
                  <a:cubicBezTo>
                    <a:pt x="4379" y="25113"/>
                    <a:pt x="2695" y="25365"/>
                    <a:pt x="1310" y="26097"/>
                  </a:cubicBezTo>
                  <a:cubicBezTo>
                    <a:pt x="1396" y="26051"/>
                    <a:pt x="1360" y="25925"/>
                    <a:pt x="1283" y="25902"/>
                  </a:cubicBezTo>
                  <a:cubicBezTo>
                    <a:pt x="1201" y="22496"/>
                    <a:pt x="2306" y="19575"/>
                    <a:pt x="4003" y="16911"/>
                  </a:cubicBezTo>
                  <a:cubicBezTo>
                    <a:pt x="4339" y="16891"/>
                    <a:pt x="4674" y="16881"/>
                    <a:pt x="5006" y="16881"/>
                  </a:cubicBezTo>
                  <a:close/>
                  <a:moveTo>
                    <a:pt x="24000" y="17924"/>
                  </a:moveTo>
                  <a:cubicBezTo>
                    <a:pt x="27794" y="18086"/>
                    <a:pt x="31203" y="19563"/>
                    <a:pt x="33801" y="22362"/>
                  </a:cubicBezTo>
                  <a:cubicBezTo>
                    <a:pt x="33810" y="22370"/>
                    <a:pt x="33820" y="22377"/>
                    <a:pt x="33831" y="22382"/>
                  </a:cubicBezTo>
                  <a:lnTo>
                    <a:pt x="33831" y="22383"/>
                  </a:lnTo>
                  <a:cubicBezTo>
                    <a:pt x="33788" y="22877"/>
                    <a:pt x="33741" y="23366"/>
                    <a:pt x="33682" y="23840"/>
                  </a:cubicBezTo>
                  <a:cubicBezTo>
                    <a:pt x="33420" y="25922"/>
                    <a:pt x="32901" y="27838"/>
                    <a:pt x="32122" y="29608"/>
                  </a:cubicBezTo>
                  <a:cubicBezTo>
                    <a:pt x="31536" y="27463"/>
                    <a:pt x="29514" y="25706"/>
                    <a:pt x="27757" y="24474"/>
                  </a:cubicBezTo>
                  <a:cubicBezTo>
                    <a:pt x="25922" y="23184"/>
                    <a:pt x="23835" y="22293"/>
                    <a:pt x="21633" y="21861"/>
                  </a:cubicBezTo>
                  <a:cubicBezTo>
                    <a:pt x="21756" y="21639"/>
                    <a:pt x="21878" y="21417"/>
                    <a:pt x="22003" y="21198"/>
                  </a:cubicBezTo>
                  <a:cubicBezTo>
                    <a:pt x="22639" y="20076"/>
                    <a:pt x="23308" y="18989"/>
                    <a:pt x="24000" y="17924"/>
                  </a:cubicBezTo>
                  <a:close/>
                  <a:moveTo>
                    <a:pt x="6718" y="25332"/>
                  </a:moveTo>
                  <a:cubicBezTo>
                    <a:pt x="10235" y="25332"/>
                    <a:pt x="13786" y="26364"/>
                    <a:pt x="16039" y="28950"/>
                  </a:cubicBezTo>
                  <a:cubicBezTo>
                    <a:pt x="15403" y="29987"/>
                    <a:pt x="14746" y="31012"/>
                    <a:pt x="14067" y="32022"/>
                  </a:cubicBezTo>
                  <a:cubicBezTo>
                    <a:pt x="13007" y="30730"/>
                    <a:pt x="11498" y="30164"/>
                    <a:pt x="9824" y="30145"/>
                  </a:cubicBezTo>
                  <a:cubicBezTo>
                    <a:pt x="9802" y="30145"/>
                    <a:pt x="9779" y="30145"/>
                    <a:pt x="9757" y="30145"/>
                  </a:cubicBezTo>
                  <a:cubicBezTo>
                    <a:pt x="7546" y="30145"/>
                    <a:pt x="5382" y="31411"/>
                    <a:pt x="3207" y="31411"/>
                  </a:cubicBezTo>
                  <a:cubicBezTo>
                    <a:pt x="3024" y="31411"/>
                    <a:pt x="2841" y="31402"/>
                    <a:pt x="2659" y="31383"/>
                  </a:cubicBezTo>
                  <a:lnTo>
                    <a:pt x="2650" y="31383"/>
                  </a:lnTo>
                  <a:cubicBezTo>
                    <a:pt x="1820" y="29920"/>
                    <a:pt x="1418" y="28160"/>
                    <a:pt x="1310" y="26521"/>
                  </a:cubicBezTo>
                  <a:cubicBezTo>
                    <a:pt x="1302" y="26394"/>
                    <a:pt x="1299" y="26268"/>
                    <a:pt x="1293" y="26141"/>
                  </a:cubicBezTo>
                  <a:cubicBezTo>
                    <a:pt x="2955" y="25629"/>
                    <a:pt x="4831" y="25332"/>
                    <a:pt x="6718" y="25332"/>
                  </a:cubicBezTo>
                  <a:close/>
                  <a:moveTo>
                    <a:pt x="9816" y="30420"/>
                  </a:moveTo>
                  <a:cubicBezTo>
                    <a:pt x="11374" y="30420"/>
                    <a:pt x="12861" y="30859"/>
                    <a:pt x="13973" y="32162"/>
                  </a:cubicBezTo>
                  <a:cubicBezTo>
                    <a:pt x="13844" y="32356"/>
                    <a:pt x="13708" y="32547"/>
                    <a:pt x="13577" y="32740"/>
                  </a:cubicBezTo>
                  <a:cubicBezTo>
                    <a:pt x="13577" y="32739"/>
                    <a:pt x="13577" y="32739"/>
                    <a:pt x="13576" y="32737"/>
                  </a:cubicBezTo>
                  <a:cubicBezTo>
                    <a:pt x="12551" y="31478"/>
                    <a:pt x="10770" y="30963"/>
                    <a:pt x="9194" y="30940"/>
                  </a:cubicBezTo>
                  <a:cubicBezTo>
                    <a:pt x="9159" y="30940"/>
                    <a:pt x="9124" y="30939"/>
                    <a:pt x="9089" y="30939"/>
                  </a:cubicBezTo>
                  <a:cubicBezTo>
                    <a:pt x="8267" y="30939"/>
                    <a:pt x="7480" y="31085"/>
                    <a:pt x="6702" y="31351"/>
                  </a:cubicBezTo>
                  <a:cubicBezTo>
                    <a:pt x="6259" y="31502"/>
                    <a:pt x="5837" y="31701"/>
                    <a:pt x="5405" y="31882"/>
                  </a:cubicBezTo>
                  <a:cubicBezTo>
                    <a:pt x="5133" y="31996"/>
                    <a:pt x="3922" y="32667"/>
                    <a:pt x="3594" y="32673"/>
                  </a:cubicBezTo>
                  <a:cubicBezTo>
                    <a:pt x="3693" y="32658"/>
                    <a:pt x="3739" y="32492"/>
                    <a:pt x="3630" y="32440"/>
                  </a:cubicBezTo>
                  <a:lnTo>
                    <a:pt x="3561" y="32409"/>
                  </a:lnTo>
                  <a:cubicBezTo>
                    <a:pt x="3542" y="32400"/>
                    <a:pt x="3521" y="32396"/>
                    <a:pt x="3501" y="32396"/>
                  </a:cubicBezTo>
                  <a:cubicBezTo>
                    <a:pt x="3456" y="32396"/>
                    <a:pt x="3412" y="32418"/>
                    <a:pt x="3391" y="32462"/>
                  </a:cubicBezTo>
                  <a:cubicBezTo>
                    <a:pt x="3179" y="32205"/>
                    <a:pt x="2984" y="31935"/>
                    <a:pt x="2809" y="31652"/>
                  </a:cubicBezTo>
                  <a:lnTo>
                    <a:pt x="2809" y="31652"/>
                  </a:lnTo>
                  <a:cubicBezTo>
                    <a:pt x="2895" y="31657"/>
                    <a:pt x="2982" y="31659"/>
                    <a:pt x="3068" y="31659"/>
                  </a:cubicBezTo>
                  <a:cubicBezTo>
                    <a:pt x="4380" y="31659"/>
                    <a:pt x="5676" y="31132"/>
                    <a:pt x="6936" y="30818"/>
                  </a:cubicBezTo>
                  <a:cubicBezTo>
                    <a:pt x="7876" y="30586"/>
                    <a:pt x="8859" y="30420"/>
                    <a:pt x="9816" y="30420"/>
                  </a:cubicBezTo>
                  <a:close/>
                  <a:moveTo>
                    <a:pt x="9226" y="31192"/>
                  </a:moveTo>
                  <a:cubicBezTo>
                    <a:pt x="10808" y="31192"/>
                    <a:pt x="12400" y="31691"/>
                    <a:pt x="13501" y="32816"/>
                  </a:cubicBezTo>
                  <a:cubicBezTo>
                    <a:pt x="13507" y="32822"/>
                    <a:pt x="13513" y="32822"/>
                    <a:pt x="13518" y="32823"/>
                  </a:cubicBezTo>
                  <a:cubicBezTo>
                    <a:pt x="13263" y="33197"/>
                    <a:pt x="13011" y="33572"/>
                    <a:pt x="12750" y="33942"/>
                  </a:cubicBezTo>
                  <a:cubicBezTo>
                    <a:pt x="12746" y="33941"/>
                    <a:pt x="12743" y="33938"/>
                    <a:pt x="12739" y="33936"/>
                  </a:cubicBezTo>
                  <a:cubicBezTo>
                    <a:pt x="12346" y="33814"/>
                    <a:pt x="11961" y="33766"/>
                    <a:pt x="11581" y="33766"/>
                  </a:cubicBezTo>
                  <a:cubicBezTo>
                    <a:pt x="10116" y="33766"/>
                    <a:pt x="8727" y="34486"/>
                    <a:pt x="7240" y="34486"/>
                  </a:cubicBezTo>
                  <a:cubicBezTo>
                    <a:pt x="6736" y="34486"/>
                    <a:pt x="6220" y="34403"/>
                    <a:pt x="5686" y="34181"/>
                  </a:cubicBezTo>
                  <a:cubicBezTo>
                    <a:pt x="4902" y="33856"/>
                    <a:pt x="4245" y="33382"/>
                    <a:pt x="3696" y="32807"/>
                  </a:cubicBezTo>
                  <a:lnTo>
                    <a:pt x="3696" y="32807"/>
                  </a:lnTo>
                  <a:cubicBezTo>
                    <a:pt x="3722" y="32809"/>
                    <a:pt x="3748" y="32810"/>
                    <a:pt x="3775" y="32810"/>
                  </a:cubicBezTo>
                  <a:cubicBezTo>
                    <a:pt x="4658" y="32810"/>
                    <a:pt x="6126" y="31826"/>
                    <a:pt x="6775" y="31599"/>
                  </a:cubicBezTo>
                  <a:cubicBezTo>
                    <a:pt x="7538" y="31334"/>
                    <a:pt x="8381" y="31192"/>
                    <a:pt x="9226" y="31192"/>
                  </a:cubicBezTo>
                  <a:close/>
                  <a:moveTo>
                    <a:pt x="21561" y="21992"/>
                  </a:moveTo>
                  <a:cubicBezTo>
                    <a:pt x="23543" y="22480"/>
                    <a:pt x="25430" y="23223"/>
                    <a:pt x="27141" y="24352"/>
                  </a:cubicBezTo>
                  <a:cubicBezTo>
                    <a:pt x="29015" y="25591"/>
                    <a:pt x="31295" y="27507"/>
                    <a:pt x="31895" y="29745"/>
                  </a:cubicBezTo>
                  <a:cubicBezTo>
                    <a:pt x="31907" y="29798"/>
                    <a:pt x="31954" y="29833"/>
                    <a:pt x="32007" y="29833"/>
                  </a:cubicBezTo>
                  <a:cubicBezTo>
                    <a:pt x="32012" y="29833"/>
                    <a:pt x="32017" y="29833"/>
                    <a:pt x="32021" y="29833"/>
                  </a:cubicBezTo>
                  <a:lnTo>
                    <a:pt x="32021" y="29833"/>
                  </a:lnTo>
                  <a:cubicBezTo>
                    <a:pt x="31117" y="31811"/>
                    <a:pt x="29872" y="33601"/>
                    <a:pt x="28270" y="35222"/>
                  </a:cubicBezTo>
                  <a:cubicBezTo>
                    <a:pt x="27640" y="30993"/>
                    <a:pt x="23133" y="27540"/>
                    <a:pt x="19097" y="26769"/>
                  </a:cubicBezTo>
                  <a:cubicBezTo>
                    <a:pt x="19096" y="26769"/>
                    <a:pt x="19095" y="26769"/>
                    <a:pt x="19094" y="26769"/>
                  </a:cubicBezTo>
                  <a:cubicBezTo>
                    <a:pt x="19090" y="26769"/>
                    <a:pt x="19086" y="26772"/>
                    <a:pt x="19081" y="26772"/>
                  </a:cubicBezTo>
                  <a:cubicBezTo>
                    <a:pt x="19902" y="25164"/>
                    <a:pt x="20707" y="23551"/>
                    <a:pt x="21561" y="21992"/>
                  </a:cubicBezTo>
                  <a:close/>
                  <a:moveTo>
                    <a:pt x="34532" y="4296"/>
                  </a:moveTo>
                  <a:lnTo>
                    <a:pt x="34532" y="4327"/>
                  </a:lnTo>
                  <a:cubicBezTo>
                    <a:pt x="34532" y="4383"/>
                    <a:pt x="34573" y="4410"/>
                    <a:pt x="34617" y="4410"/>
                  </a:cubicBezTo>
                  <a:cubicBezTo>
                    <a:pt x="34619" y="4410"/>
                    <a:pt x="34621" y="4410"/>
                    <a:pt x="34623" y="4410"/>
                  </a:cubicBezTo>
                  <a:lnTo>
                    <a:pt x="34623" y="4410"/>
                  </a:lnTo>
                  <a:cubicBezTo>
                    <a:pt x="29994" y="8665"/>
                    <a:pt x="26018" y="13767"/>
                    <a:pt x="22763" y="19066"/>
                  </a:cubicBezTo>
                  <a:cubicBezTo>
                    <a:pt x="18463" y="26068"/>
                    <a:pt x="15940" y="34806"/>
                    <a:pt x="8581" y="39346"/>
                  </a:cubicBezTo>
                  <a:cubicBezTo>
                    <a:pt x="8566" y="39357"/>
                    <a:pt x="8552" y="39370"/>
                    <a:pt x="8539" y="39384"/>
                  </a:cubicBezTo>
                  <a:cubicBezTo>
                    <a:pt x="8207" y="39063"/>
                    <a:pt x="7959" y="38695"/>
                    <a:pt x="7704" y="38312"/>
                  </a:cubicBezTo>
                  <a:cubicBezTo>
                    <a:pt x="9432" y="37532"/>
                    <a:pt x="11340" y="36338"/>
                    <a:pt x="12621" y="34825"/>
                  </a:cubicBezTo>
                  <a:cubicBezTo>
                    <a:pt x="12746" y="34693"/>
                    <a:pt x="12865" y="34555"/>
                    <a:pt x="12975" y="34412"/>
                  </a:cubicBezTo>
                  <a:cubicBezTo>
                    <a:pt x="13053" y="34404"/>
                    <a:pt x="13123" y="34363"/>
                    <a:pt x="13167" y="34299"/>
                  </a:cubicBezTo>
                  <a:cubicBezTo>
                    <a:pt x="17058" y="28746"/>
                    <a:pt x="19704" y="22576"/>
                    <a:pt x="23259" y="16843"/>
                  </a:cubicBezTo>
                  <a:cubicBezTo>
                    <a:pt x="26270" y="11989"/>
                    <a:pt x="30131" y="7851"/>
                    <a:pt x="34532" y="4296"/>
                  </a:cubicBezTo>
                  <a:close/>
                  <a:moveTo>
                    <a:pt x="19028" y="26877"/>
                  </a:moveTo>
                  <a:cubicBezTo>
                    <a:pt x="19036" y="26891"/>
                    <a:pt x="19049" y="26901"/>
                    <a:pt x="19065" y="26907"/>
                  </a:cubicBezTo>
                  <a:cubicBezTo>
                    <a:pt x="23024" y="28188"/>
                    <a:pt x="27257" y="30929"/>
                    <a:pt x="28038" y="35296"/>
                  </a:cubicBezTo>
                  <a:cubicBezTo>
                    <a:pt x="28045" y="35335"/>
                    <a:pt x="28075" y="35366"/>
                    <a:pt x="28114" y="35374"/>
                  </a:cubicBezTo>
                  <a:lnTo>
                    <a:pt x="28114" y="35375"/>
                  </a:lnTo>
                  <a:cubicBezTo>
                    <a:pt x="27687" y="35799"/>
                    <a:pt x="27240" y="36215"/>
                    <a:pt x="26761" y="36616"/>
                  </a:cubicBezTo>
                  <a:cubicBezTo>
                    <a:pt x="25003" y="38087"/>
                    <a:pt x="22418" y="40436"/>
                    <a:pt x="20014" y="40688"/>
                  </a:cubicBezTo>
                  <a:cubicBezTo>
                    <a:pt x="21166" y="37139"/>
                    <a:pt x="19799" y="33350"/>
                    <a:pt x="16641" y="31339"/>
                  </a:cubicBezTo>
                  <a:cubicBezTo>
                    <a:pt x="16632" y="31334"/>
                    <a:pt x="16622" y="31330"/>
                    <a:pt x="16613" y="31329"/>
                  </a:cubicBezTo>
                  <a:cubicBezTo>
                    <a:pt x="17165" y="30396"/>
                    <a:pt x="17691" y="29440"/>
                    <a:pt x="18200" y="28474"/>
                  </a:cubicBezTo>
                  <a:cubicBezTo>
                    <a:pt x="18210" y="28496"/>
                    <a:pt x="18227" y="28510"/>
                    <a:pt x="18250" y="28519"/>
                  </a:cubicBezTo>
                  <a:cubicBezTo>
                    <a:pt x="21548" y="29661"/>
                    <a:pt x="26006" y="32751"/>
                    <a:pt x="26470" y="36501"/>
                  </a:cubicBezTo>
                  <a:cubicBezTo>
                    <a:pt x="26481" y="36584"/>
                    <a:pt x="26550" y="36626"/>
                    <a:pt x="26615" y="36626"/>
                  </a:cubicBezTo>
                  <a:cubicBezTo>
                    <a:pt x="26682" y="36626"/>
                    <a:pt x="26746" y="36582"/>
                    <a:pt x="26737" y="36494"/>
                  </a:cubicBezTo>
                  <a:cubicBezTo>
                    <a:pt x="26336" y="32647"/>
                    <a:pt x="21722" y="29354"/>
                    <a:pt x="18289" y="28347"/>
                  </a:cubicBezTo>
                  <a:cubicBezTo>
                    <a:pt x="18287" y="28346"/>
                    <a:pt x="18285" y="28346"/>
                    <a:pt x="18283" y="28346"/>
                  </a:cubicBezTo>
                  <a:cubicBezTo>
                    <a:pt x="18276" y="28346"/>
                    <a:pt x="18271" y="28350"/>
                    <a:pt x="18264" y="28350"/>
                  </a:cubicBezTo>
                  <a:cubicBezTo>
                    <a:pt x="18521" y="27861"/>
                    <a:pt x="18776" y="27369"/>
                    <a:pt x="19028" y="26877"/>
                  </a:cubicBezTo>
                  <a:close/>
                  <a:moveTo>
                    <a:pt x="16516" y="31492"/>
                  </a:moveTo>
                  <a:cubicBezTo>
                    <a:pt x="16523" y="31503"/>
                    <a:pt x="16532" y="31513"/>
                    <a:pt x="16543" y="31522"/>
                  </a:cubicBezTo>
                  <a:cubicBezTo>
                    <a:pt x="19597" y="33681"/>
                    <a:pt x="20806" y="37137"/>
                    <a:pt x="19749" y="40710"/>
                  </a:cubicBezTo>
                  <a:cubicBezTo>
                    <a:pt x="19676" y="40713"/>
                    <a:pt x="19605" y="40714"/>
                    <a:pt x="19534" y="40714"/>
                  </a:cubicBezTo>
                  <a:cubicBezTo>
                    <a:pt x="16478" y="40714"/>
                    <a:pt x="14662" y="37849"/>
                    <a:pt x="14417" y="35063"/>
                  </a:cubicBezTo>
                  <a:cubicBezTo>
                    <a:pt x="14411" y="34965"/>
                    <a:pt x="14352" y="34881"/>
                    <a:pt x="14264" y="34842"/>
                  </a:cubicBezTo>
                  <a:cubicBezTo>
                    <a:pt x="15080" y="33780"/>
                    <a:pt x="15821" y="32654"/>
                    <a:pt x="16516" y="31492"/>
                  </a:cubicBezTo>
                  <a:close/>
                  <a:moveTo>
                    <a:pt x="39803" y="1"/>
                  </a:moveTo>
                  <a:cubicBezTo>
                    <a:pt x="35139" y="1"/>
                    <a:pt x="30434" y="551"/>
                    <a:pt x="25876" y="1496"/>
                  </a:cubicBezTo>
                  <a:cubicBezTo>
                    <a:pt x="21065" y="2493"/>
                    <a:pt x="16278" y="4131"/>
                    <a:pt x="12273" y="7045"/>
                  </a:cubicBezTo>
                  <a:cubicBezTo>
                    <a:pt x="10254" y="8514"/>
                    <a:pt x="8512" y="10301"/>
                    <a:pt x="6871" y="12175"/>
                  </a:cubicBezTo>
                  <a:cubicBezTo>
                    <a:pt x="5215" y="14068"/>
                    <a:pt x="3482" y="15981"/>
                    <a:pt x="2361" y="18253"/>
                  </a:cubicBezTo>
                  <a:cubicBezTo>
                    <a:pt x="516" y="21992"/>
                    <a:pt x="1" y="26781"/>
                    <a:pt x="1647" y="30685"/>
                  </a:cubicBezTo>
                  <a:cubicBezTo>
                    <a:pt x="2449" y="32588"/>
                    <a:pt x="3882" y="34229"/>
                    <a:pt x="5885" y="34894"/>
                  </a:cubicBezTo>
                  <a:cubicBezTo>
                    <a:pt x="6442" y="35078"/>
                    <a:pt x="7021" y="35175"/>
                    <a:pt x="7603" y="35175"/>
                  </a:cubicBezTo>
                  <a:cubicBezTo>
                    <a:pt x="7867" y="35175"/>
                    <a:pt x="8132" y="35155"/>
                    <a:pt x="8396" y="35114"/>
                  </a:cubicBezTo>
                  <a:cubicBezTo>
                    <a:pt x="9532" y="34938"/>
                    <a:pt x="10587" y="34382"/>
                    <a:pt x="11711" y="34382"/>
                  </a:cubicBezTo>
                  <a:cubicBezTo>
                    <a:pt x="11893" y="34382"/>
                    <a:pt x="12077" y="34396"/>
                    <a:pt x="12263" y="34429"/>
                  </a:cubicBezTo>
                  <a:cubicBezTo>
                    <a:pt x="10710" y="35699"/>
                    <a:pt x="9270" y="36910"/>
                    <a:pt x="7414" y="37848"/>
                  </a:cubicBezTo>
                  <a:cubicBezTo>
                    <a:pt x="7361" y="37874"/>
                    <a:pt x="7320" y="37918"/>
                    <a:pt x="7298" y="37973"/>
                  </a:cubicBezTo>
                  <a:cubicBezTo>
                    <a:pt x="7235" y="37994"/>
                    <a:pt x="7186" y="38047"/>
                    <a:pt x="7199" y="38130"/>
                  </a:cubicBezTo>
                  <a:cubicBezTo>
                    <a:pt x="7308" y="38874"/>
                    <a:pt x="7793" y="39486"/>
                    <a:pt x="8354" y="39962"/>
                  </a:cubicBezTo>
                  <a:cubicBezTo>
                    <a:pt x="8410" y="40009"/>
                    <a:pt x="8471" y="40029"/>
                    <a:pt x="8529" y="40029"/>
                  </a:cubicBezTo>
                  <a:cubicBezTo>
                    <a:pt x="8630" y="40029"/>
                    <a:pt x="8724" y="39969"/>
                    <a:pt x="8778" y="39889"/>
                  </a:cubicBezTo>
                  <a:cubicBezTo>
                    <a:pt x="8817" y="39881"/>
                    <a:pt x="8853" y="39869"/>
                    <a:pt x="8886" y="39847"/>
                  </a:cubicBezTo>
                  <a:cubicBezTo>
                    <a:pt x="10866" y="38602"/>
                    <a:pt x="12490" y="37049"/>
                    <a:pt x="13892" y="35311"/>
                  </a:cubicBezTo>
                  <a:cubicBezTo>
                    <a:pt x="14105" y="38402"/>
                    <a:pt x="16450" y="41360"/>
                    <a:pt x="19503" y="41360"/>
                  </a:cubicBezTo>
                  <a:cubicBezTo>
                    <a:pt x="20107" y="41360"/>
                    <a:pt x="20738" y="41244"/>
                    <a:pt x="21386" y="40991"/>
                  </a:cubicBezTo>
                  <a:cubicBezTo>
                    <a:pt x="23496" y="40167"/>
                    <a:pt x="25492" y="38483"/>
                    <a:pt x="27205" y="37034"/>
                  </a:cubicBezTo>
                  <a:cubicBezTo>
                    <a:pt x="29163" y="35381"/>
                    <a:pt x="30917" y="33462"/>
                    <a:pt x="32133" y="31194"/>
                  </a:cubicBezTo>
                  <a:cubicBezTo>
                    <a:pt x="37188" y="21774"/>
                    <a:pt x="31071" y="7376"/>
                    <a:pt x="41311" y="602"/>
                  </a:cubicBezTo>
                  <a:cubicBezTo>
                    <a:pt x="41380" y="559"/>
                    <a:pt x="41418" y="483"/>
                    <a:pt x="41411" y="402"/>
                  </a:cubicBezTo>
                  <a:cubicBezTo>
                    <a:pt x="41521" y="275"/>
                    <a:pt x="41458" y="24"/>
                    <a:pt x="41236" y="18"/>
                  </a:cubicBezTo>
                  <a:cubicBezTo>
                    <a:pt x="40759" y="7"/>
                    <a:pt x="40282" y="1"/>
                    <a:pt x="39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3" name="Google Shape;1951;p35"/>
          <p:cNvSpPr txBox="1">
            <a:spLocks/>
          </p:cNvSpPr>
          <p:nvPr/>
        </p:nvSpPr>
        <p:spPr>
          <a:xfrm>
            <a:off x="3638845" y="1809218"/>
            <a:ext cx="3691800" cy="788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b="1" dirty="0" smtClean="0">
                <a:solidFill>
                  <a:schemeClr val="lt1"/>
                </a:solidFill>
                <a:latin typeface="Concert One"/>
                <a:ea typeface="Concert One"/>
                <a:cs typeface="Concert One"/>
                <a:sym typeface="Concert One"/>
              </a:rPr>
              <a:t>04</a:t>
            </a:r>
            <a:endParaRPr lang="en" sz="4800" b="1" dirty="0">
              <a:solidFill>
                <a:schemeClr val="lt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  <p:extLst>
      <p:ext uri="{BB962C8B-B14F-4D97-AF65-F5344CB8AC3E}">
        <p14:creationId xmlns:p14="http://schemas.microsoft.com/office/powerpoint/2010/main" val="2525226382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 Campaign by Slidesgo">
  <a:themeElements>
    <a:clrScheme name="Simple Light">
      <a:dk1>
        <a:srgbClr val="294761"/>
      </a:dk1>
      <a:lt1>
        <a:srgbClr val="FFFFFF"/>
      </a:lt1>
      <a:dk2>
        <a:srgbClr val="A4C2F4"/>
      </a:dk2>
      <a:lt2>
        <a:srgbClr val="F38383"/>
      </a:lt2>
      <a:accent1>
        <a:srgbClr val="D0E0E3"/>
      </a:accent1>
      <a:accent2>
        <a:srgbClr val="F4CCCC"/>
      </a:accent2>
      <a:accent3>
        <a:srgbClr val="D9EAD3"/>
      </a:accent3>
      <a:accent4>
        <a:srgbClr val="FFABAB"/>
      </a:accent4>
      <a:accent5>
        <a:srgbClr val="4D3A7E"/>
      </a:accent5>
      <a:accent6>
        <a:srgbClr val="B4A7D6"/>
      </a:accent6>
      <a:hlink>
        <a:srgbClr val="2947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98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Lora</vt:lpstr>
      <vt:lpstr>Concert One</vt:lpstr>
      <vt:lpstr>Summer Campaign by Slidesgo</vt:lpstr>
      <vt:lpstr>PowerPoint Presentation</vt:lpstr>
      <vt:lpstr>01</vt:lpstr>
      <vt:lpstr>За нас</vt:lpstr>
      <vt:lpstr>Ема Матева</vt:lpstr>
      <vt:lpstr>За проекта</vt:lpstr>
      <vt:lpstr>PowerPoint Presentation</vt:lpstr>
      <vt:lpstr>Използвани технологии</vt:lpstr>
      <vt:lpstr>PowerPoint Presentation</vt:lpstr>
      <vt:lpstr>Бъдещи цели</vt:lpstr>
      <vt:lpstr>Interface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Ема Мартинова Матева</dc:creator>
  <cp:lastModifiedBy>Ема Мартинова Матева</cp:lastModifiedBy>
  <cp:revision>11</cp:revision>
  <dcterms:modified xsi:type="dcterms:W3CDTF">2021-07-15T08:22:52Z</dcterms:modified>
</cp:coreProperties>
</file>