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D7D0-5968-054A-B774-CED507FE3287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4CCF-EFB3-4F4A-81AF-B4EC8B40C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00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4CCF-EFB3-4F4A-81AF-B4EC8B40C62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8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CA292-E753-F341-B76A-31E1ED60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AD9415-664E-8440-9EBF-CCDAF86B4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0175F9-BCD1-E349-9D49-CD05688F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124C8D-D460-5042-938A-26F01CA7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423392-0E88-B143-9A73-53A7673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17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60FD-1300-8A40-A05C-F980273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5D9282-9D7F-514C-85CC-9AEAAED4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46EF26-BA18-D046-B223-32B1521A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022A59-B778-3E42-AAD3-1F57646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BCB16-0C3F-DE47-B4CE-B32C11FC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1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2199CA-D4B5-DB44-A565-72F41F5E6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8640D5-B5CD-B540-9E8F-A1C3A95A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73F659-76D8-D347-8E78-F6BEBAA2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1F9405-058B-7C47-9A0F-4DD2CD54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DA5E7-DBBE-E441-8D95-CF13925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0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F895F-E4B6-F849-A023-3A3A6669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F8D5C7-E1B2-C14B-A917-01CA8C83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1242EE-F779-1C44-AAFB-64B5231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61CC74-C436-B642-96E7-43EB0B8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5B487F-7D80-294F-AD3A-C393862E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42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030-0C5E-4D43-AB4E-D7086786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0DAC90-A16F-9E48-B13F-B0F77C2F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95F78B-E6B4-0C4F-BF28-8813C63F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BBF8A2-F50D-7C4F-BAC8-2C61EA6B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555302-1406-9C40-B654-87C53C2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91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1D7D7-001B-674D-ACDD-26910F9B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46BBDC-0A8D-004D-829E-4A215B404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EFCADE-9EF3-6A4C-B3D6-3ED24731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8247C7-541E-7647-B83A-FB6A4961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D6EAA8-2F0F-6F4B-ACAD-051728A0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640D67-1A79-CC4B-BD67-2503E96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9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6A65-FD4E-7641-8D77-0E1C5139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62FC49-AAF2-4F42-9E10-F2D3FB08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4A31DC-9468-BA42-B467-C0E616C8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E46CD9-9D03-BE43-9A28-C2772C05C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894E5E-057A-5F4C-93ED-88A70B0C8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AF0D734-09D0-C841-A325-8DB01237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4E3F827-62EC-034D-9D4A-35C56C8E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A8430CB-2CF8-2842-BFF1-4857A87A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69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42CF4-1F28-CC48-9132-2737672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C7333FA-2BE6-6846-AEB1-78EEB4C0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3A953E-15CF-0446-8287-DF14A928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0DF703-8D50-0E41-808B-DF184CD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7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7F2BE84-0C6E-484C-BBAA-82DBBC8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59424A-4854-DD4D-8D75-B4B60170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F106E9-0228-0B45-9CD0-92FD464D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98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1BAC-BAAB-5743-89DA-D1D70377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586EB3-9203-514C-B6AD-709052A7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9FB5A2-EC24-C046-B97B-5C6C2B3F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457131-797C-2348-9D88-8CDDB721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81BFE5-5038-504C-B1A6-77A499A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1DA054-D004-D240-81C9-F416F176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04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631F7-3EB9-D840-A28C-F4BCA7C7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E38C92-B8CD-3146-B02B-2F6B9EF7C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6CBFDC-CC2E-BC4E-A0E9-CF40116F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7BB9F6-4A3D-0C48-9857-FF3DBC66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11E4B-F660-0849-BF57-A2EE5F76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726E32-85C3-8F4C-9CE1-88412F7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03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D8307EF-8FD1-0749-B7EA-0228FF4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00BD6B-302D-5742-B338-ABBC3883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47292D-23ED-C74F-B0D2-BE8AA57F1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F0DB-83EA-DF47-857E-E02DC819B41F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81DD1E-62E8-2549-A548-0318B5BCD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D2842-CD0D-524B-95AB-0FCFEB7D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3B803-F2F4-4A41-96E1-71626EBFB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42513D-D6A9-D646-9EBF-E2BEDA50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831714D-18A0-B04A-9B28-4DB25FA98EDA}"/>
              </a:ext>
            </a:extLst>
          </p:cNvPr>
          <p:cNvSpPr/>
          <p:nvPr/>
        </p:nvSpPr>
        <p:spPr>
          <a:xfrm>
            <a:off x="862692" y="870857"/>
            <a:ext cx="1741715" cy="1052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1,2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7377C99A-032B-2D43-89A5-BC1C2BF5AEC1}"/>
              </a:ext>
            </a:extLst>
          </p:cNvPr>
          <p:cNvSpPr/>
          <p:nvPr/>
        </p:nvSpPr>
        <p:spPr>
          <a:xfrm>
            <a:off x="3184071" y="847327"/>
            <a:ext cx="1828800" cy="109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1,2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25A18A4-247A-F14E-A6D4-06DFAFA3B201}"/>
              </a:ext>
            </a:extLst>
          </p:cNvPr>
          <p:cNvSpPr/>
          <p:nvPr/>
        </p:nvSpPr>
        <p:spPr>
          <a:xfrm>
            <a:off x="6291943" y="847327"/>
            <a:ext cx="1828800" cy="109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3,4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C93149B-734D-9B41-A4BF-E92CCA5A17C7}"/>
              </a:ext>
            </a:extLst>
          </p:cNvPr>
          <p:cNvSpPr/>
          <p:nvPr/>
        </p:nvSpPr>
        <p:spPr>
          <a:xfrm>
            <a:off x="9035142" y="812573"/>
            <a:ext cx="1785257" cy="1157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3,4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395521B-0E43-CD49-AB6F-5485A5BC4758}"/>
              </a:ext>
            </a:extLst>
          </p:cNvPr>
          <p:cNvSpPr/>
          <p:nvPr/>
        </p:nvSpPr>
        <p:spPr>
          <a:xfrm>
            <a:off x="862692" y="3395776"/>
            <a:ext cx="1921329" cy="134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7,8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8B15A5A2-9B5A-7F48-A3BE-599A36913314}"/>
              </a:ext>
            </a:extLst>
          </p:cNvPr>
          <p:cNvSpPr/>
          <p:nvPr/>
        </p:nvSpPr>
        <p:spPr>
          <a:xfrm>
            <a:off x="3746046" y="3369695"/>
            <a:ext cx="2090057" cy="138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7,8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4BD3250B-F948-E543-BB06-2624E3121432}"/>
              </a:ext>
            </a:extLst>
          </p:cNvPr>
          <p:cNvSpPr/>
          <p:nvPr/>
        </p:nvSpPr>
        <p:spPr>
          <a:xfrm>
            <a:off x="6719204" y="3466022"/>
            <a:ext cx="1872343" cy="126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5,6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AEBB5F39-6877-844F-AF78-B48E9819517C}"/>
              </a:ext>
            </a:extLst>
          </p:cNvPr>
          <p:cNvSpPr/>
          <p:nvPr/>
        </p:nvSpPr>
        <p:spPr>
          <a:xfrm>
            <a:off x="9212037" y="3390333"/>
            <a:ext cx="2013857" cy="1360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5,6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6698495-F79F-404B-A173-09D86D144545}"/>
              </a:ext>
            </a:extLst>
          </p:cNvPr>
          <p:cNvCxnSpPr/>
          <p:nvPr/>
        </p:nvCxnSpPr>
        <p:spPr>
          <a:xfrm>
            <a:off x="2721429" y="1391443"/>
            <a:ext cx="37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9E963B1F-D8A5-F043-95F0-8BB55045DCA9}"/>
              </a:ext>
            </a:extLst>
          </p:cNvPr>
          <p:cNvCxnSpPr/>
          <p:nvPr/>
        </p:nvCxnSpPr>
        <p:spPr>
          <a:xfrm>
            <a:off x="5121727" y="1391443"/>
            <a:ext cx="1126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4BB995B-9CF5-C54B-9F04-EB0AEDC65460}"/>
              </a:ext>
            </a:extLst>
          </p:cNvPr>
          <p:cNvCxnSpPr/>
          <p:nvPr/>
        </p:nvCxnSpPr>
        <p:spPr>
          <a:xfrm>
            <a:off x="8120743" y="139144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F306EB3-A42F-F74A-9092-6A4D521A0D9D}"/>
              </a:ext>
            </a:extLst>
          </p:cNvPr>
          <p:cNvCxnSpPr/>
          <p:nvPr/>
        </p:nvCxnSpPr>
        <p:spPr>
          <a:xfrm>
            <a:off x="9927770" y="1970314"/>
            <a:ext cx="76201" cy="13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57350186-7F3F-4A4E-ADB4-2FE4193AD047}"/>
              </a:ext>
            </a:extLst>
          </p:cNvPr>
          <p:cNvCxnSpPr/>
          <p:nvPr/>
        </p:nvCxnSpPr>
        <p:spPr>
          <a:xfrm flipH="1">
            <a:off x="8666388" y="4097394"/>
            <a:ext cx="545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DFAAAE1-5676-7847-AEFB-38238C14E692}"/>
              </a:ext>
            </a:extLst>
          </p:cNvPr>
          <p:cNvCxnSpPr/>
          <p:nvPr/>
        </p:nvCxnSpPr>
        <p:spPr>
          <a:xfrm flipH="1">
            <a:off x="5836103" y="4070690"/>
            <a:ext cx="858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4BCD53FC-D974-5B4D-B416-2B8B9E7EB243}"/>
              </a:ext>
            </a:extLst>
          </p:cNvPr>
          <p:cNvCxnSpPr/>
          <p:nvPr/>
        </p:nvCxnSpPr>
        <p:spPr>
          <a:xfrm flipH="1">
            <a:off x="2911247" y="4097394"/>
            <a:ext cx="757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EA80B53E-22B3-A148-87D3-EF97AB950B9F}"/>
              </a:ext>
            </a:extLst>
          </p:cNvPr>
          <p:cNvCxnSpPr/>
          <p:nvPr/>
        </p:nvCxnSpPr>
        <p:spPr>
          <a:xfrm flipV="1">
            <a:off x="1524000" y="1970314"/>
            <a:ext cx="0" cy="13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A4DB8DD4-259E-6349-8EB3-C04CEFAED526}"/>
              </a:ext>
            </a:extLst>
          </p:cNvPr>
          <p:cNvSpPr txBox="1"/>
          <p:nvPr/>
        </p:nvSpPr>
        <p:spPr>
          <a:xfrm>
            <a:off x="2403022" y="870857"/>
            <a:ext cx="148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6 seconden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5FE1583D-2695-304E-AB7D-9673BE4F84A8}"/>
              </a:ext>
            </a:extLst>
          </p:cNvPr>
          <p:cNvSpPr txBox="1"/>
          <p:nvPr/>
        </p:nvSpPr>
        <p:spPr>
          <a:xfrm>
            <a:off x="5121727" y="913040"/>
            <a:ext cx="12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2787162-31C8-874B-80F0-323820FC540F}"/>
              </a:ext>
            </a:extLst>
          </p:cNvPr>
          <p:cNvSpPr txBox="1"/>
          <p:nvPr/>
        </p:nvSpPr>
        <p:spPr>
          <a:xfrm>
            <a:off x="8030667" y="913040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6 seconden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078A8AE-1E78-5147-8039-1B924AD84D54}"/>
              </a:ext>
            </a:extLst>
          </p:cNvPr>
          <p:cNvSpPr txBox="1"/>
          <p:nvPr/>
        </p:nvSpPr>
        <p:spPr>
          <a:xfrm>
            <a:off x="10158822" y="2516115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C45E7F8-0A20-7548-A47C-F803664B84CB}"/>
              </a:ext>
            </a:extLst>
          </p:cNvPr>
          <p:cNvSpPr txBox="1"/>
          <p:nvPr/>
        </p:nvSpPr>
        <p:spPr>
          <a:xfrm>
            <a:off x="8430034" y="4284974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6 seconden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ED163FCC-EC8F-7E46-A54A-72B9EBD8B44B}"/>
              </a:ext>
            </a:extLst>
          </p:cNvPr>
          <p:cNvSpPr txBox="1"/>
          <p:nvPr/>
        </p:nvSpPr>
        <p:spPr>
          <a:xfrm>
            <a:off x="5739221" y="4247894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E7863B76-733F-7C49-ACA4-4722DEEB0ED3}"/>
              </a:ext>
            </a:extLst>
          </p:cNvPr>
          <p:cNvSpPr txBox="1"/>
          <p:nvPr/>
        </p:nvSpPr>
        <p:spPr>
          <a:xfrm flipH="1">
            <a:off x="2794702" y="4247893"/>
            <a:ext cx="167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 seconden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1CA20A28-05B5-654C-8B4A-2761D128CBEB}"/>
              </a:ext>
            </a:extLst>
          </p:cNvPr>
          <p:cNvSpPr txBox="1"/>
          <p:nvPr/>
        </p:nvSpPr>
        <p:spPr>
          <a:xfrm>
            <a:off x="428219" y="2573944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7A898657-1668-4A4B-B3DB-0568E60333FF}"/>
              </a:ext>
            </a:extLst>
          </p:cNvPr>
          <p:cNvCxnSpPr/>
          <p:nvPr/>
        </p:nvCxnSpPr>
        <p:spPr>
          <a:xfrm>
            <a:off x="0" y="1391443"/>
            <a:ext cx="85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1302673-24C5-E544-9A0A-D4F365683B61}"/>
              </a:ext>
            </a:extLst>
          </p:cNvPr>
          <p:cNvSpPr txBox="1"/>
          <p:nvPr/>
        </p:nvSpPr>
        <p:spPr>
          <a:xfrm>
            <a:off x="211199" y="1021196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983511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Breedbeeld</PresentationFormat>
  <Paragraphs>18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 User</dc:creator>
  <cp:lastModifiedBy>Familie Aantjes</cp:lastModifiedBy>
  <cp:revision>1</cp:revision>
  <dcterms:created xsi:type="dcterms:W3CDTF">2021-11-24T10:46:48Z</dcterms:created>
  <dcterms:modified xsi:type="dcterms:W3CDTF">2021-12-08T15:09:58Z</dcterms:modified>
</cp:coreProperties>
</file>