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443" r:id="rId3"/>
    <p:sldId id="435" r:id="rId4"/>
    <p:sldId id="429" r:id="rId5"/>
    <p:sldId id="440" r:id="rId6"/>
    <p:sldId id="438" r:id="rId7"/>
    <p:sldId id="441" r:id="rId8"/>
    <p:sldId id="434" r:id="rId9"/>
    <p:sldId id="442" r:id="rId10"/>
    <p:sldId id="461" r:id="rId11"/>
    <p:sldId id="436" r:id="rId12"/>
    <p:sldId id="445" r:id="rId13"/>
    <p:sldId id="433" r:id="rId14"/>
    <p:sldId id="428" r:id="rId15"/>
    <p:sldId id="460" r:id="rId16"/>
    <p:sldId id="446" r:id="rId17"/>
    <p:sldId id="447" r:id="rId18"/>
    <p:sldId id="448" r:id="rId19"/>
    <p:sldId id="449" r:id="rId20"/>
    <p:sldId id="459" r:id="rId21"/>
    <p:sldId id="458" r:id="rId22"/>
    <p:sldId id="402" r:id="rId23"/>
    <p:sldId id="421" r:id="rId24"/>
    <p:sldId id="415" r:id="rId25"/>
    <p:sldId id="453" r:id="rId26"/>
    <p:sldId id="454" r:id="rId27"/>
    <p:sldId id="456" r:id="rId28"/>
    <p:sldId id="452" r:id="rId29"/>
    <p:sldId id="451" r:id="rId30"/>
    <p:sldId id="427" r:id="rId31"/>
    <p:sldId id="455" r:id="rId32"/>
    <p:sldId id="463" r:id="rId33"/>
    <p:sldId id="464" r:id="rId34"/>
    <p:sldId id="416" r:id="rId35"/>
    <p:sldId id="417" r:id="rId3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9DF8602E-DEB1-3A42-B657-955182AD8E4B}">
          <p14:sldIdLst>
            <p14:sldId id="265"/>
          </p14:sldIdLst>
        </p14:section>
        <p14:section name="Les 1 Uitleg toestandsdiagram" id="{DFEBC5B9-E883-7D42-937F-B98DA58A8C2E}">
          <p14:sldIdLst>
            <p14:sldId id="443"/>
            <p14:sldId id="435"/>
            <p14:sldId id="429"/>
            <p14:sldId id="440"/>
            <p14:sldId id="438"/>
            <p14:sldId id="441"/>
            <p14:sldId id="434"/>
            <p14:sldId id="442"/>
            <p14:sldId id="461"/>
            <p14:sldId id="436"/>
            <p14:sldId id="445"/>
            <p14:sldId id="433"/>
            <p14:sldId id="428"/>
          </p14:sldIdLst>
        </p14:section>
        <p14:section name="Oefeningen bij les 1" id="{D9357388-2F87-9E40-B594-FF0BACFBD909}">
          <p14:sldIdLst>
            <p14:sldId id="460"/>
            <p14:sldId id="446"/>
            <p14:sldId id="447"/>
            <p14:sldId id="448"/>
            <p14:sldId id="449"/>
          </p14:sldIdLst>
        </p14:section>
        <p14:section name="Les 2 coderen" id="{D38F40C1-FB03-0D40-814C-C9E56E26033F}">
          <p14:sldIdLst>
            <p14:sldId id="459"/>
            <p14:sldId id="458"/>
            <p14:sldId id="402"/>
            <p14:sldId id="421"/>
            <p14:sldId id="415"/>
            <p14:sldId id="453"/>
            <p14:sldId id="454"/>
            <p14:sldId id="456"/>
            <p14:sldId id="452"/>
            <p14:sldId id="451"/>
            <p14:sldId id="427"/>
            <p14:sldId id="455"/>
          </p14:sldIdLst>
        </p14:section>
        <p14:section name="Oefeningen bij les 2" id="{74E310C2-012D-9748-99D3-1932BC69EE39}">
          <p14:sldIdLst>
            <p14:sldId id="463"/>
            <p14:sldId id="464"/>
          </p14:sldIdLst>
        </p14:section>
        <p14:section name="Meer info" id="{0AF3F297-628F-AA4B-A6E3-4F84B7CDE1D0}">
          <p14:sldIdLst>
            <p14:sldId id="416"/>
            <p14:sldId id="4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039"/>
    <a:srgbClr val="454C69"/>
    <a:srgbClr val="FFFFFF"/>
    <a:srgbClr val="F39322"/>
    <a:srgbClr val="E6E6E6"/>
    <a:srgbClr val="006634"/>
    <a:srgbClr val="86A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autoAdjust="0"/>
    <p:restoredTop sz="88493" autoAdjust="0"/>
  </p:normalViewPr>
  <p:slideViewPr>
    <p:cSldViewPr snapToGrid="0">
      <p:cViewPr varScale="1">
        <p:scale>
          <a:sx n="112" d="100"/>
          <a:sy n="112" d="100"/>
        </p:scale>
        <p:origin x="1424"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7" d="100"/>
          <a:sy n="47" d="100"/>
        </p:scale>
        <p:origin x="1932"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C89781-F136-403A-9A18-F5A619CEDC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4178FB0E-6F11-425E-BA85-F066039B9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DC2F7C-FCB1-4154-A707-02579EEC012A}" type="datetime1">
              <a:rPr lang="nl-NL" smtClean="0"/>
              <a:t>24-09-2024</a:t>
            </a:fld>
            <a:endParaRPr lang="nl-NL"/>
          </a:p>
        </p:txBody>
      </p:sp>
      <p:sp>
        <p:nvSpPr>
          <p:cNvPr id="4" name="Footer Placeholder 3">
            <a:extLst>
              <a:ext uri="{FF2B5EF4-FFF2-40B4-BE49-F238E27FC236}">
                <a16:creationId xmlns:a16="http://schemas.microsoft.com/office/drawing/2014/main" id="{DBD2A01D-65F8-4012-B908-12826D752B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8CBD87A9-C523-46BA-BB91-7D67E1F348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CFA6E-79E2-47B6-A9E0-BE46D0CDB95E}" type="slidenum">
              <a:rPr lang="nl-NL" smtClean="0"/>
              <a:t>‹#›</a:t>
            </a:fld>
            <a:endParaRPr lang="nl-NL"/>
          </a:p>
        </p:txBody>
      </p:sp>
    </p:spTree>
    <p:extLst>
      <p:ext uri="{BB962C8B-B14F-4D97-AF65-F5344CB8AC3E}">
        <p14:creationId xmlns:p14="http://schemas.microsoft.com/office/powerpoint/2010/main" val="100792367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CFA-9089-4604-BE55-6B5DC76CD258}" type="datetime1">
              <a:rPr lang="nl-NL" smtClean="0"/>
              <a:t>24-09-2024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360D2-D3D6-4455-9451-79BE698AFDE1}" type="slidenum">
              <a:rPr lang="nl-NL" smtClean="0"/>
              <a:t>‹#›</a:t>
            </a:fld>
            <a:endParaRPr lang="nl-NL"/>
          </a:p>
        </p:txBody>
      </p:sp>
    </p:spTree>
    <p:extLst>
      <p:ext uri="{BB962C8B-B14F-4D97-AF65-F5344CB8AC3E}">
        <p14:creationId xmlns:p14="http://schemas.microsoft.com/office/powerpoint/2010/main" val="250620427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Leerdoelen:</a:t>
            </a:r>
          </a:p>
          <a:p>
            <a:pPr marL="171450" indent="-171450">
              <a:buFontTx/>
              <a:buChar char="-"/>
            </a:pPr>
            <a:r>
              <a:rPr lang="nl-NL" dirty="0"/>
              <a:t>Leren combineren van basis </a:t>
            </a:r>
            <a:r>
              <a:rPr lang="nl-NL" dirty="0" err="1"/>
              <a:t>arduino</a:t>
            </a:r>
            <a:r>
              <a:rPr lang="nl-NL" dirty="0"/>
              <a:t> schakelingen en programmeren van niet al te ingewikkelde logica.</a:t>
            </a:r>
          </a:p>
          <a:p>
            <a:pPr marL="171450" indent="-171450">
              <a:buFontTx/>
              <a:buChar char="-"/>
            </a:pPr>
            <a:endParaRPr lang="nl-NL" dirty="0"/>
          </a:p>
          <a:p>
            <a:pPr marL="0" indent="0">
              <a:buFontTx/>
              <a:buNone/>
            </a:pPr>
            <a:r>
              <a:rPr lang="nl-NL" dirty="0"/>
              <a:t>Vereiste Voorkennis:</a:t>
            </a:r>
          </a:p>
          <a:p>
            <a:pPr marL="0" indent="0">
              <a:buFontTx/>
              <a:buNone/>
            </a:pPr>
            <a:r>
              <a:rPr lang="nl-NL" dirty="0"/>
              <a:t>- basis ervaring met </a:t>
            </a:r>
            <a:r>
              <a:rPr lang="nl-NL" dirty="0" err="1"/>
              <a:t>Arduino</a:t>
            </a:r>
            <a:r>
              <a:rPr lang="nl-NL" dirty="0"/>
              <a:t> (les 1 t/m 5 van </a:t>
            </a:r>
            <a:r>
              <a:rPr lang="nl-NL" dirty="0" err="1"/>
              <a:t>Arduino</a:t>
            </a:r>
            <a:r>
              <a:rPr lang="nl-NL" dirty="0"/>
              <a:t> Basics</a:t>
            </a:r>
          </a:p>
        </p:txBody>
      </p:sp>
      <p:sp>
        <p:nvSpPr>
          <p:cNvPr id="4" name="Date Placeholder 3"/>
          <p:cNvSpPr>
            <a:spLocks noGrp="1"/>
          </p:cNvSpPr>
          <p:nvPr>
            <p:ph type="dt" idx="10"/>
          </p:nvPr>
        </p:nvSpPr>
        <p:spPr/>
        <p:txBody>
          <a:bodyPr/>
          <a:lstStyle/>
          <a:p>
            <a:fld id="{B80B7CFA-9089-4604-BE55-6B5DC76CD258}" type="datetime1">
              <a:rPr lang="nl-NL" smtClean="0"/>
              <a:t>24-09-2024</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1</a:t>
            </a:fld>
            <a:endParaRPr lang="nl-NL"/>
          </a:p>
        </p:txBody>
      </p:sp>
    </p:spTree>
    <p:extLst>
      <p:ext uri="{BB962C8B-B14F-4D97-AF65-F5344CB8AC3E}">
        <p14:creationId xmlns:p14="http://schemas.microsoft.com/office/powerpoint/2010/main" val="77586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24-09-2024</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2</a:t>
            </a:fld>
            <a:endParaRPr lang="nl-NL"/>
          </a:p>
        </p:txBody>
      </p:sp>
    </p:spTree>
    <p:extLst>
      <p:ext uri="{BB962C8B-B14F-4D97-AF65-F5344CB8AC3E}">
        <p14:creationId xmlns:p14="http://schemas.microsoft.com/office/powerpoint/2010/main" val="54569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24-09-2024</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15</a:t>
            </a:fld>
            <a:endParaRPr lang="nl-NL"/>
          </a:p>
        </p:txBody>
      </p:sp>
    </p:spTree>
    <p:extLst>
      <p:ext uri="{BB962C8B-B14F-4D97-AF65-F5344CB8AC3E}">
        <p14:creationId xmlns:p14="http://schemas.microsoft.com/office/powerpoint/2010/main" val="418518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24-09-2024</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20</a:t>
            </a:fld>
            <a:endParaRPr lang="nl-NL"/>
          </a:p>
        </p:txBody>
      </p:sp>
    </p:spTree>
    <p:extLst>
      <p:ext uri="{BB962C8B-B14F-4D97-AF65-F5344CB8AC3E}">
        <p14:creationId xmlns:p14="http://schemas.microsoft.com/office/powerpoint/2010/main" val="48549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0"/>
          </p:nvPr>
        </p:nvSpPr>
        <p:spPr/>
        <p:txBody>
          <a:bodyPr/>
          <a:lstStyle/>
          <a:p>
            <a:fld id="{B80B7CFA-9089-4604-BE55-6B5DC76CD258}" type="datetime1">
              <a:rPr lang="nl-NL" smtClean="0"/>
              <a:t>24-09-2024</a:t>
            </a:fld>
            <a:endParaRPr lang="nl-NL"/>
          </a:p>
        </p:txBody>
      </p:sp>
      <p:sp>
        <p:nvSpPr>
          <p:cNvPr id="5" name="Tijdelijke aanduiding voor dianummer 4"/>
          <p:cNvSpPr>
            <a:spLocks noGrp="1"/>
          </p:cNvSpPr>
          <p:nvPr>
            <p:ph type="sldNum" sz="quarter" idx="11"/>
          </p:nvPr>
        </p:nvSpPr>
        <p:spPr/>
        <p:txBody>
          <a:bodyPr/>
          <a:lstStyle/>
          <a:p>
            <a:fld id="{293360D2-D3D6-4455-9451-79BE698AFDE1}" type="slidenum">
              <a:rPr lang="nl-NL" smtClean="0"/>
              <a:t>23</a:t>
            </a:fld>
            <a:endParaRPr lang="nl-NL"/>
          </a:p>
        </p:txBody>
      </p:sp>
    </p:spTree>
    <p:extLst>
      <p:ext uri="{BB962C8B-B14F-4D97-AF65-F5344CB8AC3E}">
        <p14:creationId xmlns:p14="http://schemas.microsoft.com/office/powerpoint/2010/main" val="275030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C0606-5776-D03D-EA89-712528BA0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233633-B3AA-882D-ECA5-94EBBC973F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497742-E027-7B4D-E056-C9CB05539DB7}"/>
              </a:ext>
            </a:extLst>
          </p:cNvPr>
          <p:cNvSpPr>
            <a:spLocks noGrp="1"/>
          </p:cNvSpPr>
          <p:nvPr>
            <p:ph type="body" idx="1"/>
          </p:nvPr>
        </p:nvSpPr>
        <p:spPr/>
        <p:txBody>
          <a:bodyPr/>
          <a:lstStyle/>
          <a:p>
            <a:endParaRPr lang="nl-NL" dirty="0"/>
          </a:p>
        </p:txBody>
      </p:sp>
      <p:sp>
        <p:nvSpPr>
          <p:cNvPr id="4" name="Date Placeholder 3">
            <a:extLst>
              <a:ext uri="{FF2B5EF4-FFF2-40B4-BE49-F238E27FC236}">
                <a16:creationId xmlns:a16="http://schemas.microsoft.com/office/drawing/2014/main" id="{64BAA8BF-953C-08BF-E514-29EA7B80FC13}"/>
              </a:ext>
            </a:extLst>
          </p:cNvPr>
          <p:cNvSpPr>
            <a:spLocks noGrp="1"/>
          </p:cNvSpPr>
          <p:nvPr>
            <p:ph type="dt" idx="10"/>
          </p:nvPr>
        </p:nvSpPr>
        <p:spPr/>
        <p:txBody>
          <a:bodyPr/>
          <a:lstStyle/>
          <a:p>
            <a:fld id="{B80B7CFA-9089-4604-BE55-6B5DC76CD258}" type="datetime1">
              <a:rPr lang="nl-NL" smtClean="0"/>
              <a:t>24-09-2024</a:t>
            </a:fld>
            <a:endParaRPr lang="nl-NL"/>
          </a:p>
        </p:txBody>
      </p:sp>
      <p:sp>
        <p:nvSpPr>
          <p:cNvPr id="5" name="Slide Number Placeholder 4">
            <a:extLst>
              <a:ext uri="{FF2B5EF4-FFF2-40B4-BE49-F238E27FC236}">
                <a16:creationId xmlns:a16="http://schemas.microsoft.com/office/drawing/2014/main" id="{FD9D90C0-CFF1-1D89-C07B-626C466E2949}"/>
              </a:ext>
            </a:extLst>
          </p:cNvPr>
          <p:cNvSpPr>
            <a:spLocks noGrp="1"/>
          </p:cNvSpPr>
          <p:nvPr>
            <p:ph type="sldNum" sz="quarter" idx="11"/>
          </p:nvPr>
        </p:nvSpPr>
        <p:spPr/>
        <p:txBody>
          <a:bodyPr/>
          <a:lstStyle/>
          <a:p>
            <a:fld id="{293360D2-D3D6-4455-9451-79BE698AFDE1}" type="slidenum">
              <a:rPr lang="nl-NL" smtClean="0"/>
              <a:t>32</a:t>
            </a:fld>
            <a:endParaRPr lang="nl-NL"/>
          </a:p>
        </p:txBody>
      </p:sp>
    </p:spTree>
    <p:extLst>
      <p:ext uri="{BB962C8B-B14F-4D97-AF65-F5344CB8AC3E}">
        <p14:creationId xmlns:p14="http://schemas.microsoft.com/office/powerpoint/2010/main" val="107631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0"/>
          </p:nvPr>
        </p:nvSpPr>
        <p:spPr/>
        <p:txBody>
          <a:bodyPr/>
          <a:lstStyle/>
          <a:p>
            <a:fld id="{B80B7CFA-9089-4604-BE55-6B5DC76CD258}" type="datetime1">
              <a:rPr lang="nl-NL" smtClean="0"/>
              <a:t>24-09-2024</a:t>
            </a:fld>
            <a:endParaRPr lang="nl-NL"/>
          </a:p>
        </p:txBody>
      </p:sp>
      <p:sp>
        <p:nvSpPr>
          <p:cNvPr id="5" name="Tijdelijke aanduiding voor dianummer 4"/>
          <p:cNvSpPr>
            <a:spLocks noGrp="1"/>
          </p:cNvSpPr>
          <p:nvPr>
            <p:ph type="sldNum" sz="quarter" idx="11"/>
          </p:nvPr>
        </p:nvSpPr>
        <p:spPr/>
        <p:txBody>
          <a:bodyPr/>
          <a:lstStyle/>
          <a:p>
            <a:fld id="{293360D2-D3D6-4455-9451-79BE698AFDE1}" type="slidenum">
              <a:rPr lang="nl-NL" smtClean="0"/>
              <a:t>34</a:t>
            </a:fld>
            <a:endParaRPr lang="nl-NL"/>
          </a:p>
        </p:txBody>
      </p:sp>
    </p:spTree>
    <p:extLst>
      <p:ext uri="{BB962C8B-B14F-4D97-AF65-F5344CB8AC3E}">
        <p14:creationId xmlns:p14="http://schemas.microsoft.com/office/powerpoint/2010/main" val="136995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lik om lesonderdeel te wijzig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2201-9246-4DB9-8E72-D8F0A119451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nl-NL" dirty="0"/>
          </a:p>
        </p:txBody>
      </p:sp>
      <p:sp>
        <p:nvSpPr>
          <p:cNvPr id="3" name="Subtitle 2">
            <a:extLst>
              <a:ext uri="{FF2B5EF4-FFF2-40B4-BE49-F238E27FC236}">
                <a16:creationId xmlns:a16="http://schemas.microsoft.com/office/drawing/2014/main" id="{9D9DC061-1013-4035-83D6-9FDFD827F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9" name="Date Placeholder 8">
            <a:extLst>
              <a:ext uri="{FF2B5EF4-FFF2-40B4-BE49-F238E27FC236}">
                <a16:creationId xmlns:a16="http://schemas.microsoft.com/office/drawing/2014/main" id="{0B4B7A18-409E-4E1F-8B24-B1ABCF2171F5}"/>
              </a:ext>
            </a:extLst>
          </p:cNvPr>
          <p:cNvSpPr>
            <a:spLocks noGrp="1"/>
          </p:cNvSpPr>
          <p:nvPr>
            <p:ph type="dt" sz="half" idx="14"/>
          </p:nvPr>
        </p:nvSpPr>
        <p:spPr/>
        <p:txBody>
          <a:bodyPr/>
          <a:lstStyle/>
          <a:p>
            <a:fld id="{F31B2828-63CC-49D2-AE22-B840BA77F576}" type="datetime1">
              <a:rPr lang="nl-NL" smtClean="0"/>
              <a:t>24-09-2024</a:t>
            </a:fld>
            <a:endParaRPr lang="nl-NL" dirty="0"/>
          </a:p>
        </p:txBody>
      </p:sp>
      <p:sp>
        <p:nvSpPr>
          <p:cNvPr id="10" name="Footer Placeholder 9">
            <a:extLst>
              <a:ext uri="{FF2B5EF4-FFF2-40B4-BE49-F238E27FC236}">
                <a16:creationId xmlns:a16="http://schemas.microsoft.com/office/drawing/2014/main" id="{F2605C84-4C94-4F94-9B00-CC737AC5DD30}"/>
              </a:ext>
            </a:extLst>
          </p:cNvPr>
          <p:cNvSpPr>
            <a:spLocks noGrp="1"/>
          </p:cNvSpPr>
          <p:nvPr>
            <p:ph type="ftr" sz="quarter" idx="15"/>
          </p:nvPr>
        </p:nvSpPr>
        <p:spPr/>
        <p:txBody>
          <a:bodyPr/>
          <a:lstStyle/>
          <a:p>
            <a:endParaRPr lang="nl-NL" dirty="0"/>
          </a:p>
        </p:txBody>
      </p:sp>
      <p:sp>
        <p:nvSpPr>
          <p:cNvPr id="11" name="Slide Number Placeholder 10">
            <a:extLst>
              <a:ext uri="{FF2B5EF4-FFF2-40B4-BE49-F238E27FC236}">
                <a16:creationId xmlns:a16="http://schemas.microsoft.com/office/drawing/2014/main" id="{C5750A22-C26C-42C5-AF17-F038A3926022}"/>
              </a:ext>
            </a:extLst>
          </p:cNvPr>
          <p:cNvSpPr>
            <a:spLocks noGrp="1"/>
          </p:cNvSpPr>
          <p:nvPr>
            <p:ph type="sldNum" sz="quarter" idx="16"/>
          </p:nvPr>
        </p:nvSpPr>
        <p:spPr/>
        <p:txBody>
          <a:bodyPr/>
          <a:lstStyle/>
          <a:p>
            <a:fld id="{0AAEF2E2-A082-486B-BCC1-A4B8E9CF05F7}" type="slidenum">
              <a:rPr lang="nl-NL" smtClean="0"/>
              <a:t>‹#›</a:t>
            </a:fld>
            <a:endParaRPr lang="nl-NL"/>
          </a:p>
        </p:txBody>
      </p:sp>
      <p:sp>
        <p:nvSpPr>
          <p:cNvPr id="13" name="Text Placeholder 4">
            <a:extLst>
              <a:ext uri="{FF2B5EF4-FFF2-40B4-BE49-F238E27FC236}">
                <a16:creationId xmlns:a16="http://schemas.microsoft.com/office/drawing/2014/main" id="{321826CD-BEEC-49A3-AF6E-BBB4C19349FD}"/>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94579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915A-50A6-4E23-9FAD-6797A8BC852E}"/>
              </a:ext>
            </a:extLst>
          </p:cNvPr>
          <p:cNvSpPr>
            <a:spLocks noGrp="1"/>
          </p:cNvSpPr>
          <p:nvPr>
            <p:ph type="title"/>
          </p:nvPr>
        </p:nvSpPr>
        <p:spPr>
          <a:xfrm>
            <a:off x="838200" y="288734"/>
            <a:ext cx="10515600" cy="784602"/>
          </a:xfrm>
        </p:spPr>
        <p:txBody>
          <a:bodyPr/>
          <a:lstStyle/>
          <a:p>
            <a:r>
              <a:rPr lang="en-US" dirty="0"/>
              <a:t>Click to edit Master title style</a:t>
            </a:r>
            <a:endParaRPr lang="nl-NL" dirty="0"/>
          </a:p>
        </p:txBody>
      </p:sp>
      <p:sp>
        <p:nvSpPr>
          <p:cNvPr id="3" name="Content Placeholder 2">
            <a:extLst>
              <a:ext uri="{FF2B5EF4-FFF2-40B4-BE49-F238E27FC236}">
                <a16:creationId xmlns:a16="http://schemas.microsoft.com/office/drawing/2014/main" id="{712137A4-E44C-4E62-B3D3-82819923FB0F}"/>
              </a:ext>
            </a:extLst>
          </p:cNvPr>
          <p:cNvSpPr>
            <a:spLocks noGrp="1"/>
          </p:cNvSpPr>
          <p:nvPr>
            <p:ph idx="1"/>
          </p:nvPr>
        </p:nvSpPr>
        <p:spPr>
          <a:xfrm>
            <a:off x="838200" y="1252721"/>
            <a:ext cx="10515600" cy="49242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a:extLst>
              <a:ext uri="{FF2B5EF4-FFF2-40B4-BE49-F238E27FC236}">
                <a16:creationId xmlns:a16="http://schemas.microsoft.com/office/drawing/2014/main" id="{AE578D94-B578-431D-B0DB-F369176C7F13}"/>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Footer Placeholder 4">
            <a:extLst>
              <a:ext uri="{FF2B5EF4-FFF2-40B4-BE49-F238E27FC236}">
                <a16:creationId xmlns:a16="http://schemas.microsoft.com/office/drawing/2014/main" id="{13B9D5D8-D8E0-4027-BEE1-E9D025F51D6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48DFAA7-636E-4C3D-9EE1-D2FE05C03ADE}"/>
              </a:ext>
            </a:extLst>
          </p:cNvPr>
          <p:cNvSpPr>
            <a:spLocks noGrp="1"/>
          </p:cNvSpPr>
          <p:nvPr>
            <p:ph type="sldNum" sz="quarter" idx="12"/>
          </p:nvPr>
        </p:nvSpPr>
        <p:spPr/>
        <p:txBody>
          <a:bodyPr/>
          <a:lstStyle/>
          <a:p>
            <a:fld id="{0AAEF2E2-A082-486B-BCC1-A4B8E9CF05F7}" type="slidenum">
              <a:rPr lang="nl-NL" smtClean="0"/>
              <a:t>‹#›</a:t>
            </a:fld>
            <a:endParaRPr lang="nl-NL"/>
          </a:p>
        </p:txBody>
      </p:sp>
      <p:sp>
        <p:nvSpPr>
          <p:cNvPr id="9" name="Text Placeholder 4">
            <a:extLst>
              <a:ext uri="{FF2B5EF4-FFF2-40B4-BE49-F238E27FC236}">
                <a16:creationId xmlns:a16="http://schemas.microsoft.com/office/drawing/2014/main" id="{F0B90957-C7DE-44A2-9644-E41BA59BDD98}"/>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148955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0FA1-3484-488A-B8C8-813EB7BF1EA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811A3F1-83C7-49BF-A7E8-D8715DD85FC2}"/>
              </a:ext>
            </a:extLst>
          </p:cNvPr>
          <p:cNvSpPr>
            <a:spLocks noGrp="1"/>
          </p:cNvSpPr>
          <p:nvPr>
            <p:ph sz="half" idx="1"/>
          </p:nvPr>
        </p:nvSpPr>
        <p:spPr>
          <a:xfrm>
            <a:off x="838200" y="1100512"/>
            <a:ext cx="5181600" cy="50764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427F37-9E95-43EF-BADA-76FE01AE1C27}"/>
              </a:ext>
            </a:extLst>
          </p:cNvPr>
          <p:cNvSpPr>
            <a:spLocks noGrp="1"/>
          </p:cNvSpPr>
          <p:nvPr>
            <p:ph sz="half" idx="2"/>
          </p:nvPr>
        </p:nvSpPr>
        <p:spPr>
          <a:xfrm>
            <a:off x="6172200" y="1100512"/>
            <a:ext cx="5181600" cy="50764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Date Placeholder 4">
            <a:extLst>
              <a:ext uri="{FF2B5EF4-FFF2-40B4-BE49-F238E27FC236}">
                <a16:creationId xmlns:a16="http://schemas.microsoft.com/office/drawing/2014/main" id="{A2BBF483-6077-4FB8-B9B9-AF64E419C243}"/>
              </a:ext>
            </a:extLst>
          </p:cNvPr>
          <p:cNvSpPr>
            <a:spLocks noGrp="1"/>
          </p:cNvSpPr>
          <p:nvPr>
            <p:ph type="dt" sz="half" idx="10"/>
          </p:nvPr>
        </p:nvSpPr>
        <p:spPr/>
        <p:txBody>
          <a:bodyPr/>
          <a:lstStyle/>
          <a:p>
            <a:fld id="{9CAE4C8A-D376-4D7D-81B6-6D413BB6ADCE}" type="datetime1">
              <a:rPr lang="nl-NL" smtClean="0"/>
              <a:t>24-09-2024</a:t>
            </a:fld>
            <a:endParaRPr lang="nl-NL"/>
          </a:p>
        </p:txBody>
      </p:sp>
      <p:sp>
        <p:nvSpPr>
          <p:cNvPr id="6" name="Footer Placeholder 5">
            <a:extLst>
              <a:ext uri="{FF2B5EF4-FFF2-40B4-BE49-F238E27FC236}">
                <a16:creationId xmlns:a16="http://schemas.microsoft.com/office/drawing/2014/main" id="{EEC1D0CE-B5FB-4178-ABC1-468FE7A726A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2894F5A-E7BF-4353-B6EC-18BE351F9671}"/>
              </a:ext>
            </a:extLst>
          </p:cNvPr>
          <p:cNvSpPr>
            <a:spLocks noGrp="1"/>
          </p:cNvSpPr>
          <p:nvPr>
            <p:ph type="sldNum" sz="quarter" idx="12"/>
          </p:nvPr>
        </p:nvSpPr>
        <p:spPr/>
        <p:txBody>
          <a:bodyPr/>
          <a:lstStyle/>
          <a:p>
            <a:fld id="{0AAEF2E2-A082-486B-BCC1-A4B8E9CF05F7}" type="slidenum">
              <a:rPr lang="nl-NL" smtClean="0"/>
              <a:t>‹#›</a:t>
            </a:fld>
            <a:endParaRPr lang="nl-NL"/>
          </a:p>
        </p:txBody>
      </p:sp>
    </p:spTree>
    <p:extLst>
      <p:ext uri="{BB962C8B-B14F-4D97-AF65-F5344CB8AC3E}">
        <p14:creationId xmlns:p14="http://schemas.microsoft.com/office/powerpoint/2010/main" val="27597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5689-1B32-4365-9CA7-25A24C82F466}"/>
              </a:ext>
            </a:extLst>
          </p:cNvPr>
          <p:cNvSpPr>
            <a:spLocks noGrp="1"/>
          </p:cNvSpPr>
          <p:nvPr>
            <p:ph type="title"/>
          </p:nvPr>
        </p:nvSpPr>
        <p:spPr>
          <a:xfrm>
            <a:off x="838200" y="280193"/>
            <a:ext cx="10515600" cy="776288"/>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499C9D9-8577-4321-932E-0C36A161C85E}"/>
              </a:ext>
            </a:extLst>
          </p:cNvPr>
          <p:cNvSpPr>
            <a:spLocks noGrp="1"/>
          </p:cNvSpPr>
          <p:nvPr>
            <p:ph type="body" idx="1"/>
          </p:nvPr>
        </p:nvSpPr>
        <p:spPr>
          <a:xfrm>
            <a:off x="839788" y="136882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7D89D8-D10B-4D4A-8E42-4C42FCCD7970}"/>
              </a:ext>
            </a:extLst>
          </p:cNvPr>
          <p:cNvSpPr>
            <a:spLocks noGrp="1"/>
          </p:cNvSpPr>
          <p:nvPr>
            <p:ph sz="half" idx="2"/>
          </p:nvPr>
        </p:nvSpPr>
        <p:spPr>
          <a:xfrm>
            <a:off x="839788" y="2192734"/>
            <a:ext cx="5157787" cy="39969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5A8D5F4-9D3B-47F7-86F0-3F4C32C13E68}"/>
              </a:ext>
            </a:extLst>
          </p:cNvPr>
          <p:cNvSpPr>
            <a:spLocks noGrp="1"/>
          </p:cNvSpPr>
          <p:nvPr>
            <p:ph type="body" sz="quarter" idx="3"/>
          </p:nvPr>
        </p:nvSpPr>
        <p:spPr>
          <a:xfrm>
            <a:off x="6172200" y="136882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90948C-C29D-4E6E-A232-AC19ACBDBD00}"/>
              </a:ext>
            </a:extLst>
          </p:cNvPr>
          <p:cNvSpPr>
            <a:spLocks noGrp="1"/>
          </p:cNvSpPr>
          <p:nvPr>
            <p:ph sz="quarter" idx="4"/>
          </p:nvPr>
        </p:nvSpPr>
        <p:spPr>
          <a:xfrm>
            <a:off x="6172200" y="2192734"/>
            <a:ext cx="5183188" cy="39969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7" name="Date Placeholder 6">
            <a:extLst>
              <a:ext uri="{FF2B5EF4-FFF2-40B4-BE49-F238E27FC236}">
                <a16:creationId xmlns:a16="http://schemas.microsoft.com/office/drawing/2014/main" id="{09AA5E6A-54F9-4E67-A5EF-88A61FE1D81C}"/>
              </a:ext>
            </a:extLst>
          </p:cNvPr>
          <p:cNvSpPr>
            <a:spLocks noGrp="1"/>
          </p:cNvSpPr>
          <p:nvPr>
            <p:ph type="dt" sz="half" idx="10"/>
          </p:nvPr>
        </p:nvSpPr>
        <p:spPr/>
        <p:txBody>
          <a:bodyPr/>
          <a:lstStyle/>
          <a:p>
            <a:fld id="{FD87D927-EC25-496D-B469-00A632F59486}" type="datetime1">
              <a:rPr lang="nl-NL" smtClean="0"/>
              <a:t>24-09-2024</a:t>
            </a:fld>
            <a:endParaRPr lang="nl-NL"/>
          </a:p>
        </p:txBody>
      </p:sp>
      <p:sp>
        <p:nvSpPr>
          <p:cNvPr id="8" name="Footer Placeholder 7">
            <a:extLst>
              <a:ext uri="{FF2B5EF4-FFF2-40B4-BE49-F238E27FC236}">
                <a16:creationId xmlns:a16="http://schemas.microsoft.com/office/drawing/2014/main" id="{6B69FDBC-6A48-4DF3-AD56-F6B538854EE4}"/>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B0694DCF-BEE4-4031-9120-32067FABB21E}"/>
              </a:ext>
            </a:extLst>
          </p:cNvPr>
          <p:cNvSpPr>
            <a:spLocks noGrp="1"/>
          </p:cNvSpPr>
          <p:nvPr>
            <p:ph type="sldNum" sz="quarter" idx="12"/>
          </p:nvPr>
        </p:nvSpPr>
        <p:spPr/>
        <p:txBody>
          <a:bodyPr/>
          <a:lstStyle/>
          <a:p>
            <a:fld id="{0AAEF2E2-A082-486B-BCC1-A4B8E9CF05F7}" type="slidenum">
              <a:rPr lang="nl-NL" smtClean="0"/>
              <a:t>‹#›</a:t>
            </a:fld>
            <a:endParaRPr lang="nl-NL"/>
          </a:p>
        </p:txBody>
      </p:sp>
    </p:spTree>
    <p:extLst>
      <p:ext uri="{BB962C8B-B14F-4D97-AF65-F5344CB8AC3E}">
        <p14:creationId xmlns:p14="http://schemas.microsoft.com/office/powerpoint/2010/main" val="170107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41AC-78FF-4167-A588-E476FD817560}"/>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C8CF98F-A03D-46C9-8919-BC4A38983AC2}"/>
              </a:ext>
            </a:extLst>
          </p:cNvPr>
          <p:cNvSpPr>
            <a:spLocks noGrp="1"/>
          </p:cNvSpPr>
          <p:nvPr>
            <p:ph type="dt" sz="half" idx="10"/>
          </p:nvPr>
        </p:nvSpPr>
        <p:spPr/>
        <p:txBody>
          <a:bodyPr/>
          <a:lstStyle/>
          <a:p>
            <a:fld id="{7D7F613A-C8DD-4D9F-9348-007568A57BBD}" type="datetime1">
              <a:rPr lang="nl-NL" smtClean="0"/>
              <a:t>24-09-2024</a:t>
            </a:fld>
            <a:endParaRPr lang="nl-NL"/>
          </a:p>
        </p:txBody>
      </p:sp>
      <p:sp>
        <p:nvSpPr>
          <p:cNvPr id="4" name="Footer Placeholder 3">
            <a:extLst>
              <a:ext uri="{FF2B5EF4-FFF2-40B4-BE49-F238E27FC236}">
                <a16:creationId xmlns:a16="http://schemas.microsoft.com/office/drawing/2014/main" id="{0D3B5D19-1869-44D5-9976-2EC98181CA7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BB5C65F-E178-40C8-ACB7-B6315CB19A57}"/>
              </a:ext>
            </a:extLst>
          </p:cNvPr>
          <p:cNvSpPr>
            <a:spLocks noGrp="1"/>
          </p:cNvSpPr>
          <p:nvPr>
            <p:ph type="sldNum" sz="quarter" idx="12"/>
          </p:nvPr>
        </p:nvSpPr>
        <p:spPr/>
        <p:txBody>
          <a:bodyPr/>
          <a:lstStyle/>
          <a:p>
            <a:fld id="{0AAEF2E2-A082-486B-BCC1-A4B8E9CF05F7}" type="slidenum">
              <a:rPr lang="nl-NL" smtClean="0"/>
              <a:t>‹#›</a:t>
            </a:fld>
            <a:endParaRPr lang="nl-NL"/>
          </a:p>
        </p:txBody>
      </p:sp>
    </p:spTree>
    <p:extLst>
      <p:ext uri="{BB962C8B-B14F-4D97-AF65-F5344CB8AC3E}">
        <p14:creationId xmlns:p14="http://schemas.microsoft.com/office/powerpoint/2010/main" val="61293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21A84-BBD4-4088-92F6-57D551CA7E7D}"/>
              </a:ext>
            </a:extLst>
          </p:cNvPr>
          <p:cNvSpPr>
            <a:spLocks noGrp="1"/>
          </p:cNvSpPr>
          <p:nvPr>
            <p:ph type="dt" sz="half" idx="10"/>
          </p:nvPr>
        </p:nvSpPr>
        <p:spPr/>
        <p:txBody>
          <a:bodyPr/>
          <a:lstStyle/>
          <a:p>
            <a:fld id="{05A963EB-BDA7-4EEE-93B9-364F65D56FE6}" type="datetime1">
              <a:rPr lang="nl-NL" smtClean="0"/>
              <a:t>24-09-2024</a:t>
            </a:fld>
            <a:endParaRPr lang="nl-NL"/>
          </a:p>
        </p:txBody>
      </p:sp>
      <p:sp>
        <p:nvSpPr>
          <p:cNvPr id="3" name="Footer Placeholder 2">
            <a:extLst>
              <a:ext uri="{FF2B5EF4-FFF2-40B4-BE49-F238E27FC236}">
                <a16:creationId xmlns:a16="http://schemas.microsoft.com/office/drawing/2014/main" id="{2F6273CC-1833-41B1-A7D1-EF5810B00B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27B7D6E-1672-49E4-A418-38815F5B1D94}"/>
              </a:ext>
            </a:extLst>
          </p:cNvPr>
          <p:cNvSpPr>
            <a:spLocks noGrp="1"/>
          </p:cNvSpPr>
          <p:nvPr>
            <p:ph type="sldNum" sz="quarter" idx="12"/>
          </p:nvPr>
        </p:nvSpPr>
        <p:spPr/>
        <p:txBody>
          <a:bodyPr/>
          <a:lstStyle/>
          <a:p>
            <a:fld id="{0AAEF2E2-A082-486B-BCC1-A4B8E9CF05F7}" type="slidenum">
              <a:rPr lang="nl-NL" smtClean="0"/>
              <a:t>‹#›</a:t>
            </a:fld>
            <a:endParaRPr lang="nl-NL"/>
          </a:p>
        </p:txBody>
      </p:sp>
    </p:spTree>
    <p:extLst>
      <p:ext uri="{BB962C8B-B14F-4D97-AF65-F5344CB8AC3E}">
        <p14:creationId xmlns:p14="http://schemas.microsoft.com/office/powerpoint/2010/main" val="56043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alpha val="98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683D65-A3E8-4F81-95FA-CB527D16E456}"/>
              </a:ext>
            </a:extLst>
          </p:cNvPr>
          <p:cNvSpPr>
            <a:spLocks noGrp="1"/>
          </p:cNvSpPr>
          <p:nvPr>
            <p:ph type="pic" idx="1"/>
          </p:nvPr>
        </p:nvSpPr>
        <p:spPr>
          <a:xfrm>
            <a:off x="838200" y="1339325"/>
            <a:ext cx="5084618" cy="48051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2" name="Title 1">
            <a:extLst>
              <a:ext uri="{FF2B5EF4-FFF2-40B4-BE49-F238E27FC236}">
                <a16:creationId xmlns:a16="http://schemas.microsoft.com/office/drawing/2014/main" id="{DCC5C256-A703-4B02-AA65-C12B0246C072}"/>
              </a:ext>
            </a:extLst>
          </p:cNvPr>
          <p:cNvSpPr>
            <a:spLocks noGrp="1"/>
          </p:cNvSpPr>
          <p:nvPr>
            <p:ph type="title"/>
          </p:nvPr>
        </p:nvSpPr>
        <p:spPr>
          <a:xfrm>
            <a:off x="839788" y="1339325"/>
            <a:ext cx="5083030" cy="1069975"/>
          </a:xfrm>
          <a:solidFill>
            <a:schemeClr val="tx1">
              <a:alpha val="75000"/>
            </a:schemeClr>
          </a:solidFill>
        </p:spPr>
        <p:txBody>
          <a:bodyPr anchor="b"/>
          <a:lstStyle>
            <a:lvl1pPr>
              <a:defRPr sz="3200">
                <a:solidFill>
                  <a:schemeClr val="bg1"/>
                </a:solidFill>
              </a:defRPr>
            </a:lvl1pPr>
          </a:lstStyle>
          <a:p>
            <a:r>
              <a:rPr lang="en-US" dirty="0"/>
              <a:t>Click to edit Master title style</a:t>
            </a:r>
            <a:endParaRPr lang="nl-NL" dirty="0"/>
          </a:p>
        </p:txBody>
      </p:sp>
      <p:sp>
        <p:nvSpPr>
          <p:cNvPr id="5" name="Date Placeholder 4">
            <a:extLst>
              <a:ext uri="{FF2B5EF4-FFF2-40B4-BE49-F238E27FC236}">
                <a16:creationId xmlns:a16="http://schemas.microsoft.com/office/drawing/2014/main" id="{A477E2ED-1C51-4AC5-B959-0C0920A316A7}"/>
              </a:ext>
            </a:extLst>
          </p:cNvPr>
          <p:cNvSpPr>
            <a:spLocks noGrp="1"/>
          </p:cNvSpPr>
          <p:nvPr>
            <p:ph type="dt" sz="half" idx="10"/>
          </p:nvPr>
        </p:nvSpPr>
        <p:spPr/>
        <p:txBody>
          <a:bodyPr/>
          <a:lstStyle/>
          <a:p>
            <a:fld id="{687292B5-9FBB-4269-B8BA-4127245FDEA9}" type="datetime1">
              <a:rPr lang="nl-NL" smtClean="0"/>
              <a:t>24-09-2024</a:t>
            </a:fld>
            <a:endParaRPr lang="nl-NL"/>
          </a:p>
        </p:txBody>
      </p:sp>
      <p:sp>
        <p:nvSpPr>
          <p:cNvPr id="6" name="Footer Placeholder 5">
            <a:extLst>
              <a:ext uri="{FF2B5EF4-FFF2-40B4-BE49-F238E27FC236}">
                <a16:creationId xmlns:a16="http://schemas.microsoft.com/office/drawing/2014/main" id="{49F834A0-417E-42D2-BA08-B4FBFE2BD0E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8F18AC9-A60B-47FE-9686-9FE13BBA8F44}"/>
              </a:ext>
            </a:extLst>
          </p:cNvPr>
          <p:cNvSpPr>
            <a:spLocks noGrp="1"/>
          </p:cNvSpPr>
          <p:nvPr>
            <p:ph type="sldNum" sz="quarter" idx="12"/>
          </p:nvPr>
        </p:nvSpPr>
        <p:spPr/>
        <p:txBody>
          <a:bodyPr/>
          <a:lstStyle/>
          <a:p>
            <a:fld id="{0AAEF2E2-A082-486B-BCC1-A4B8E9CF05F7}" type="slidenum">
              <a:rPr lang="nl-NL" smtClean="0"/>
              <a:t>‹#›</a:t>
            </a:fld>
            <a:endParaRPr lang="nl-NL"/>
          </a:p>
        </p:txBody>
      </p:sp>
      <p:sp>
        <p:nvSpPr>
          <p:cNvPr id="9" name="Text Placeholder 3">
            <a:extLst>
              <a:ext uri="{FF2B5EF4-FFF2-40B4-BE49-F238E27FC236}">
                <a16:creationId xmlns:a16="http://schemas.microsoft.com/office/drawing/2014/main" id="{95408B0C-B993-4DE3-8E0F-B54EEF5C1A56}"/>
              </a:ext>
            </a:extLst>
          </p:cNvPr>
          <p:cNvSpPr>
            <a:spLocks noGrp="1"/>
          </p:cNvSpPr>
          <p:nvPr>
            <p:ph type="body" sz="half" idx="2"/>
          </p:nvPr>
        </p:nvSpPr>
        <p:spPr>
          <a:xfrm>
            <a:off x="6276108" y="1339325"/>
            <a:ext cx="5077691" cy="4805166"/>
          </a:xfrm>
          <a:solidFill>
            <a:schemeClr val="bg1">
              <a:alpha val="75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236F96D5-77B5-472B-A366-45DAC2B98EB3}"/>
              </a:ext>
            </a:extLst>
          </p:cNvPr>
          <p:cNvPicPr>
            <a:picLocks noChangeAspect="1"/>
          </p:cNvPicPr>
          <p:nvPr userDrawn="1"/>
        </p:nvPicPr>
        <p:blipFill>
          <a:blip r:embed="rId2"/>
          <a:stretch>
            <a:fillRect/>
          </a:stretch>
        </p:blipFill>
        <p:spPr>
          <a:xfrm>
            <a:off x="838200" y="299551"/>
            <a:ext cx="10515599" cy="827915"/>
          </a:xfrm>
          <a:prstGeom prst="rect">
            <a:avLst/>
          </a:prstGeom>
        </p:spPr>
      </p:pic>
    </p:spTree>
    <p:extLst>
      <p:ext uri="{BB962C8B-B14F-4D97-AF65-F5344CB8AC3E}">
        <p14:creationId xmlns:p14="http://schemas.microsoft.com/office/powerpoint/2010/main" val="150089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0987D-F174-4EAF-8435-468D522D81D5}"/>
              </a:ext>
            </a:extLst>
          </p:cNvPr>
          <p:cNvSpPr>
            <a:spLocks noGrp="1"/>
          </p:cNvSpPr>
          <p:nvPr>
            <p:ph type="title"/>
          </p:nvPr>
        </p:nvSpPr>
        <p:spPr>
          <a:xfrm>
            <a:off x="838199" y="136525"/>
            <a:ext cx="10515600" cy="784602"/>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a:extLst>
              <a:ext uri="{FF2B5EF4-FFF2-40B4-BE49-F238E27FC236}">
                <a16:creationId xmlns:a16="http://schemas.microsoft.com/office/drawing/2014/main" id="{7A52647F-8407-45A4-B0BF-DCF36D62528E}"/>
              </a:ext>
            </a:extLst>
          </p:cNvPr>
          <p:cNvSpPr>
            <a:spLocks noGrp="1"/>
          </p:cNvSpPr>
          <p:nvPr>
            <p:ph type="body" idx="1"/>
          </p:nvPr>
        </p:nvSpPr>
        <p:spPr>
          <a:xfrm>
            <a:off x="838200" y="1100512"/>
            <a:ext cx="10515600" cy="507645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a:extLst>
              <a:ext uri="{FF2B5EF4-FFF2-40B4-BE49-F238E27FC236}">
                <a16:creationId xmlns:a16="http://schemas.microsoft.com/office/drawing/2014/main" id="{92691C24-C90C-4D29-BB52-968C1F7EF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6F3C3-F7C5-43BB-B660-E7387076C93C}" type="datetime1">
              <a:rPr lang="nl-NL" smtClean="0"/>
              <a:t>24-09-2024</a:t>
            </a:fld>
            <a:endParaRPr lang="nl-NL" dirty="0"/>
          </a:p>
        </p:txBody>
      </p:sp>
      <p:sp>
        <p:nvSpPr>
          <p:cNvPr id="5" name="Footer Placeholder 4">
            <a:extLst>
              <a:ext uri="{FF2B5EF4-FFF2-40B4-BE49-F238E27FC236}">
                <a16:creationId xmlns:a16="http://schemas.microsoft.com/office/drawing/2014/main" id="{FCB5A5F6-3D38-48DE-A6DA-8A2310F23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Slide Number Placeholder 5">
            <a:extLst>
              <a:ext uri="{FF2B5EF4-FFF2-40B4-BE49-F238E27FC236}">
                <a16:creationId xmlns:a16="http://schemas.microsoft.com/office/drawing/2014/main" id="{CF07C2A0-B63F-4333-9117-0BC4892C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EF2E2-A082-486B-BCC1-A4B8E9CF05F7}" type="slidenum">
              <a:rPr lang="nl-NL" smtClean="0"/>
              <a:t>‹#›</a:t>
            </a:fld>
            <a:endParaRPr lang="nl-NL"/>
          </a:p>
        </p:txBody>
      </p:sp>
      <p:sp>
        <p:nvSpPr>
          <p:cNvPr id="7" name="Rectangle 6">
            <a:extLst>
              <a:ext uri="{FF2B5EF4-FFF2-40B4-BE49-F238E27FC236}">
                <a16:creationId xmlns:a16="http://schemas.microsoft.com/office/drawing/2014/main" id="{3FAB249B-782A-466E-A75C-46891604E696}"/>
              </a:ext>
            </a:extLst>
          </p:cNvPr>
          <p:cNvSpPr/>
          <p:nvPr userDrawn="1"/>
        </p:nvSpPr>
        <p:spPr>
          <a:xfrm rot="16200000">
            <a:off x="-3009900" y="3009900"/>
            <a:ext cx="6858000" cy="838200"/>
          </a:xfrm>
          <a:prstGeom prst="rect">
            <a:avLst/>
          </a:prstGeom>
          <a:solidFill>
            <a:srgbClr val="F39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2719532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Lst>
  <p:hf hdr="0"/>
  <p:txStyles>
    <p:titleStyle>
      <a:lvl1pPr algn="l" defTabSz="914400" rtl="0" eaLnBrk="1" latinLnBrk="0" hangingPunct="1">
        <a:lnSpc>
          <a:spcPct val="90000"/>
        </a:lnSpc>
        <a:spcBef>
          <a:spcPct val="0"/>
        </a:spcBef>
        <a:buNone/>
        <a:defRPr sz="4400" kern="1200">
          <a:solidFill>
            <a:srgbClr val="454C6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oodle.informatica-actief.nl/course/view.php?id=843#section-5" TargetMode="External"/><Relationship Id="rId2" Type="http://schemas.openxmlformats.org/officeDocument/2006/relationships/hyperlink" Target="https://moodle.informatica-actief.nl/course/view.php?id=843" TargetMode="External"/><Relationship Id="rId1" Type="http://schemas.openxmlformats.org/officeDocument/2006/relationships/slideLayout" Target="../slideLayouts/slideLayout2.xml"/><Relationship Id="rId5" Type="http://schemas.openxmlformats.org/officeDocument/2006/relationships/hyperlink" Target="https://maken.wikiwijs.nl/135422/Cyclus_1#!page-4875018" TargetMode="External"/><Relationship Id="rId4" Type="http://schemas.openxmlformats.org/officeDocument/2006/relationships/hyperlink" Target="https://maken.wikiwijs.nl/135422/Cyclus_1#!page-485535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fontScale="92500" lnSpcReduction="10000"/>
          </a:bodyPr>
          <a:lstStyle/>
          <a:p>
            <a:r>
              <a:rPr lang="nl-NL" dirty="0"/>
              <a:t>5 HV Informatica versie GEE20220920</a:t>
            </a:r>
          </a:p>
          <a:p>
            <a:r>
              <a:rPr lang="nl-NL" dirty="0"/>
              <a:t>Lesmateriaal: Vervolg op </a:t>
            </a:r>
            <a:r>
              <a:rPr lang="nl-NL" dirty="0" err="1"/>
              <a:t>Arduino</a:t>
            </a:r>
            <a:r>
              <a:rPr lang="nl-NL" dirty="0"/>
              <a:t> basics</a:t>
            </a:r>
          </a:p>
          <a:p>
            <a:pPr algn="l"/>
            <a:r>
              <a:rPr lang="nl-NL" dirty="0"/>
              <a:t>Leerdoelen:</a:t>
            </a:r>
          </a:p>
          <a:p>
            <a:pPr marL="171450" indent="-171450" algn="l">
              <a:buFontTx/>
              <a:buChar char="-"/>
            </a:pPr>
            <a:r>
              <a:rPr lang="nl-NL" dirty="0"/>
              <a:t>Leren combineren van basis </a:t>
            </a:r>
            <a:r>
              <a:rPr lang="nl-NL" dirty="0" err="1"/>
              <a:t>arduino</a:t>
            </a:r>
            <a:r>
              <a:rPr lang="nl-NL" dirty="0"/>
              <a:t> schakelingen en programmeren van niet al te ingewikkelde logica.</a:t>
            </a:r>
          </a:p>
          <a:p>
            <a:pPr algn="l"/>
            <a:r>
              <a:rPr lang="nl-NL" dirty="0"/>
              <a:t>Vereiste Voorkennis:</a:t>
            </a:r>
          </a:p>
          <a:p>
            <a:pPr algn="l"/>
            <a:r>
              <a:rPr lang="nl-NL" dirty="0"/>
              <a:t>- basis ervaring met Arduino (les 1 t/m 5 van Arduino Basics)</a:t>
            </a:r>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24-09-2024</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1</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dirty="0"/>
          </a:p>
        </p:txBody>
      </p:sp>
    </p:spTree>
    <p:extLst>
      <p:ext uri="{BB962C8B-B14F-4D97-AF65-F5344CB8AC3E}">
        <p14:creationId xmlns:p14="http://schemas.microsoft.com/office/powerpoint/2010/main" val="105622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Stoplicht met voetgangersoversteek</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10</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9" name="Tekstvak 8">
            <a:extLst>
              <a:ext uri="{FF2B5EF4-FFF2-40B4-BE49-F238E27FC236}">
                <a16:creationId xmlns:a16="http://schemas.microsoft.com/office/drawing/2014/main" id="{94614D5E-7EBD-EFA6-2313-72BEE6C5300D}"/>
              </a:ext>
            </a:extLst>
          </p:cNvPr>
          <p:cNvSpPr txBox="1"/>
          <p:nvPr/>
        </p:nvSpPr>
        <p:spPr>
          <a:xfrm>
            <a:off x="838200" y="5985688"/>
            <a:ext cx="11353800" cy="461665"/>
          </a:xfrm>
          <a:prstGeom prst="rect">
            <a:avLst/>
          </a:prstGeom>
          <a:noFill/>
        </p:spPr>
        <p:txBody>
          <a:bodyPr wrap="square">
            <a:spAutoFit/>
          </a:bodyPr>
          <a:lstStyle/>
          <a:p>
            <a:r>
              <a:rPr lang="nl-NL" sz="2400" dirty="0">
                <a:solidFill>
                  <a:srgbClr val="FF0000"/>
                </a:solidFill>
              </a:rPr>
              <a:t>Onthoud: niet alle denkbare combinaties hoeven een toestand te zijn</a:t>
            </a:r>
          </a:p>
        </p:txBody>
      </p:sp>
      <p:graphicFrame>
        <p:nvGraphicFramePr>
          <p:cNvPr id="36" name="Tabel 8">
            <a:extLst>
              <a:ext uri="{FF2B5EF4-FFF2-40B4-BE49-F238E27FC236}">
                <a16:creationId xmlns:a16="http://schemas.microsoft.com/office/drawing/2014/main" id="{72DFEF2B-51C7-3303-30BF-576B97CA6E0D}"/>
              </a:ext>
            </a:extLst>
          </p:cNvPr>
          <p:cNvGraphicFramePr>
            <a:graphicFrameLocks noGrp="1"/>
          </p:cNvGraphicFramePr>
          <p:nvPr/>
        </p:nvGraphicFramePr>
        <p:xfrm>
          <a:off x="7023215" y="1137391"/>
          <a:ext cx="5044437" cy="3261360"/>
        </p:xfrm>
        <a:graphic>
          <a:graphicData uri="http://schemas.openxmlformats.org/drawingml/2006/table">
            <a:tbl>
              <a:tblPr firstRow="1" bandRow="1">
                <a:tableStyleId>{21E4AEA4-8DFA-4A89-87EB-49C32662AFE0}</a:tableStyleId>
              </a:tblPr>
              <a:tblGrid>
                <a:gridCol w="1681479">
                  <a:extLst>
                    <a:ext uri="{9D8B030D-6E8A-4147-A177-3AD203B41FA5}">
                      <a16:colId xmlns:a16="http://schemas.microsoft.com/office/drawing/2014/main" val="1465390669"/>
                    </a:ext>
                  </a:extLst>
                </a:gridCol>
                <a:gridCol w="1768432">
                  <a:extLst>
                    <a:ext uri="{9D8B030D-6E8A-4147-A177-3AD203B41FA5}">
                      <a16:colId xmlns:a16="http://schemas.microsoft.com/office/drawing/2014/main" val="1373231902"/>
                    </a:ext>
                  </a:extLst>
                </a:gridCol>
                <a:gridCol w="1594526">
                  <a:extLst>
                    <a:ext uri="{9D8B030D-6E8A-4147-A177-3AD203B41FA5}">
                      <a16:colId xmlns:a16="http://schemas.microsoft.com/office/drawing/2014/main" val="2615762326"/>
                    </a:ext>
                  </a:extLst>
                </a:gridCol>
              </a:tblGrid>
              <a:tr h="283450">
                <a:tc>
                  <a:txBody>
                    <a:bodyPr/>
                    <a:lstStyle/>
                    <a:p>
                      <a:r>
                        <a:rPr lang="nl-NL" sz="1400" dirty="0"/>
                        <a:t>Autostoplicht</a:t>
                      </a:r>
                    </a:p>
                  </a:txBody>
                  <a:tcPr/>
                </a:tc>
                <a:tc>
                  <a:txBody>
                    <a:bodyPr/>
                    <a:lstStyle/>
                    <a:p>
                      <a:r>
                        <a:rPr lang="nl-NL" sz="1400" dirty="0"/>
                        <a:t>Voetgangerstoplicht</a:t>
                      </a:r>
                    </a:p>
                  </a:txBody>
                  <a:tcPr/>
                </a:tc>
                <a:tc>
                  <a:txBody>
                    <a:bodyPr/>
                    <a:lstStyle/>
                    <a:p>
                      <a:r>
                        <a:rPr lang="nl-NL" sz="1400" dirty="0"/>
                        <a:t>Combinatie nodig?</a:t>
                      </a:r>
                    </a:p>
                  </a:txBody>
                  <a:tcPr/>
                </a:tc>
                <a:extLst>
                  <a:ext uri="{0D108BD9-81ED-4DB2-BD59-A6C34878D82A}">
                    <a16:rowId xmlns:a16="http://schemas.microsoft.com/office/drawing/2014/main" val="3273777540"/>
                  </a:ext>
                </a:extLst>
              </a:tr>
              <a:tr h="283450">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4219658083"/>
                  </a:ext>
                </a:extLst>
              </a:tr>
              <a:tr h="283450">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Knipperen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2340626934"/>
                  </a:ext>
                </a:extLst>
              </a:tr>
              <a:tr h="283450">
                <a:tc>
                  <a:txBody>
                    <a:bodyPr/>
                    <a:lstStyle/>
                    <a:p>
                      <a:r>
                        <a:rPr lang="nl-NL" sz="1400" dirty="0"/>
                        <a:t>Groen</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r>
                        <a:rPr lang="nl-NL" sz="1400" dirty="0"/>
                        <a:t>Rood</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27962531"/>
                  </a:ext>
                </a:extLst>
              </a:tr>
              <a:tr h="283450">
                <a:tc>
                  <a:txBody>
                    <a:bodyPr/>
                    <a:lstStyle/>
                    <a:p>
                      <a:r>
                        <a:rPr lang="nl-NL" sz="1400" strike="sngStrike" dirty="0">
                          <a:solidFill>
                            <a:schemeClr val="tx1">
                              <a:lumMod val="50000"/>
                              <a:lumOff val="50000"/>
                            </a:schemeClr>
                          </a:solidFill>
                        </a:rPr>
                        <a:t>Oranje</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r>
                        <a:rPr lang="nl-NL" sz="1400" strike="sngStrike" dirty="0">
                          <a:solidFill>
                            <a:schemeClr val="tx1">
                              <a:lumMod val="50000"/>
                              <a:lumOff val="50000"/>
                            </a:schemeClr>
                          </a:solidFill>
                        </a:rPr>
                        <a:t>Groen</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strike="sngStrike" dirty="0">
                          <a:solidFill>
                            <a:schemeClr val="tx1">
                              <a:lumMod val="50000"/>
                              <a:lumOff val="50000"/>
                            </a:schemeClr>
                          </a:solidFill>
                        </a:rPr>
                        <a:t>Niet doen, botsing</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868782706"/>
                  </a:ext>
                </a:extLst>
              </a:tr>
              <a:tr h="283450">
                <a:tc>
                  <a:txBody>
                    <a:bodyPr/>
                    <a:lstStyle/>
                    <a:p>
                      <a:r>
                        <a:rPr lang="nl-NL" sz="1400" strike="sngStrike" dirty="0">
                          <a:solidFill>
                            <a:schemeClr val="tx1">
                              <a:lumMod val="50000"/>
                              <a:lumOff val="50000"/>
                            </a:schemeClr>
                          </a:solidFill>
                        </a:rPr>
                        <a:t>Oranje</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Knipperen</a:t>
                      </a: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725772465"/>
                  </a:ext>
                </a:extLst>
              </a:tr>
              <a:tr h="283450">
                <a:tc>
                  <a:txBody>
                    <a:bodyPr/>
                    <a:lstStyle/>
                    <a:p>
                      <a:r>
                        <a:rPr lang="nl-NL" sz="1400" dirty="0"/>
                        <a:t>Oranje</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r>
                        <a:rPr lang="nl-NL" sz="1400" dirty="0"/>
                        <a:t>Rood</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59710739"/>
                  </a:ext>
                </a:extLst>
              </a:tr>
              <a:tr h="283450">
                <a:tc>
                  <a:txBody>
                    <a:bodyPr/>
                    <a:lstStyle/>
                    <a:p>
                      <a:r>
                        <a:rPr lang="nl-NL" sz="1400" dirty="0"/>
                        <a:t>Rood</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r>
                        <a:rPr lang="nl-NL" sz="1400" dirty="0"/>
                        <a:t>Groen</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438866123"/>
                  </a:ext>
                </a:extLst>
              </a:tr>
              <a:tr h="283450">
                <a:tc>
                  <a:txBody>
                    <a:bodyPr/>
                    <a:lstStyle/>
                    <a:p>
                      <a:r>
                        <a:rPr lang="nl-NL" sz="1400" dirty="0"/>
                        <a:t>Rood</a:t>
                      </a:r>
                    </a:p>
                  </a:txBody>
                  <a:tcPr>
                    <a:solidFill>
                      <a:schemeClr val="accent2">
                        <a:lumMod val="40000"/>
                        <a:lumOff val="60000"/>
                      </a:schemeClr>
                    </a:solidFill>
                  </a:tcPr>
                </a:tc>
                <a:tc>
                  <a:txBody>
                    <a:bodyPr/>
                    <a:lstStyle/>
                    <a:p>
                      <a:r>
                        <a:rPr lang="nl-NL" sz="1400" dirty="0"/>
                        <a:t>Knipperen</a:t>
                      </a:r>
                    </a:p>
                  </a:txBody>
                  <a:tcPr>
                    <a:solidFill>
                      <a:schemeClr val="accent2">
                        <a:lumMod val="40000"/>
                        <a:lumOff val="60000"/>
                      </a:schemeClr>
                    </a:solidFill>
                  </a:tcPr>
                </a:tc>
                <a:tc>
                  <a:txBody>
                    <a:bodyPr/>
                    <a:lstStyle/>
                    <a:p>
                      <a:r>
                        <a:rPr lang="nl-NL" sz="1400" dirty="0"/>
                        <a:t>Wel nodig</a:t>
                      </a:r>
                    </a:p>
                  </a:txBody>
                  <a:tcPr>
                    <a:solidFill>
                      <a:schemeClr val="accent2">
                        <a:lumMod val="40000"/>
                        <a:lumOff val="60000"/>
                      </a:schemeClr>
                    </a:solidFill>
                  </a:tcPr>
                </a:tc>
                <a:extLst>
                  <a:ext uri="{0D108BD9-81ED-4DB2-BD59-A6C34878D82A}">
                    <a16:rowId xmlns:a16="http://schemas.microsoft.com/office/drawing/2014/main" val="1273387863"/>
                  </a:ext>
                </a:extLst>
              </a:tr>
              <a:tr h="283450">
                <a:tc>
                  <a:txBody>
                    <a:bodyPr/>
                    <a:lstStyle/>
                    <a:p>
                      <a:r>
                        <a:rPr lang="nl-NL" sz="1400" strike="sngStrike" dirty="0">
                          <a:solidFill>
                            <a:schemeClr val="tx1">
                              <a:lumMod val="50000"/>
                              <a:lumOff val="50000"/>
                            </a:schemeClr>
                          </a:solidFill>
                        </a:rPr>
                        <a:t>Rood</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Rood</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nodig, geen verkeer</a:t>
                      </a:r>
                    </a:p>
                  </a:txBody>
                  <a:tcPr>
                    <a:solidFill>
                      <a:schemeClr val="accent2">
                        <a:lumMod val="40000"/>
                        <a:lumOff val="60000"/>
                      </a:schemeClr>
                    </a:solidFill>
                  </a:tcPr>
                </a:tc>
                <a:extLst>
                  <a:ext uri="{0D108BD9-81ED-4DB2-BD59-A6C34878D82A}">
                    <a16:rowId xmlns:a16="http://schemas.microsoft.com/office/drawing/2014/main" val="125307724"/>
                  </a:ext>
                </a:extLst>
              </a:tr>
            </a:tbl>
          </a:graphicData>
        </a:graphic>
      </p:graphicFrame>
    </p:spTree>
    <p:extLst>
      <p:ext uri="{BB962C8B-B14F-4D97-AF65-F5344CB8AC3E}">
        <p14:creationId xmlns:p14="http://schemas.microsoft.com/office/powerpoint/2010/main" val="228155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Stoplicht met voetgangersoversteek</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11</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9" name="Tekstvak 8">
            <a:extLst>
              <a:ext uri="{FF2B5EF4-FFF2-40B4-BE49-F238E27FC236}">
                <a16:creationId xmlns:a16="http://schemas.microsoft.com/office/drawing/2014/main" id="{94614D5E-7EBD-EFA6-2313-72BEE6C5300D}"/>
              </a:ext>
            </a:extLst>
          </p:cNvPr>
          <p:cNvSpPr txBox="1"/>
          <p:nvPr/>
        </p:nvSpPr>
        <p:spPr>
          <a:xfrm>
            <a:off x="838200" y="5985688"/>
            <a:ext cx="11353800" cy="461665"/>
          </a:xfrm>
          <a:prstGeom prst="rect">
            <a:avLst/>
          </a:prstGeom>
          <a:noFill/>
        </p:spPr>
        <p:txBody>
          <a:bodyPr wrap="square">
            <a:spAutoFit/>
          </a:bodyPr>
          <a:lstStyle/>
          <a:p>
            <a:r>
              <a:rPr lang="nl-NL" sz="2400" dirty="0">
                <a:solidFill>
                  <a:srgbClr val="FF0000"/>
                </a:solidFill>
              </a:rPr>
              <a:t>Onthoud: niet alle denkbare combinaties hoeven een toestand te zijn</a:t>
            </a:r>
          </a:p>
        </p:txBody>
      </p:sp>
      <p:sp>
        <p:nvSpPr>
          <p:cNvPr id="3" name="Ovaal 2">
            <a:extLst>
              <a:ext uri="{FF2B5EF4-FFF2-40B4-BE49-F238E27FC236}">
                <a16:creationId xmlns:a16="http://schemas.microsoft.com/office/drawing/2014/main" id="{B954EA0A-1856-90A5-E87D-639F1B2FA347}"/>
              </a:ext>
            </a:extLst>
          </p:cNvPr>
          <p:cNvSpPr/>
          <p:nvPr/>
        </p:nvSpPr>
        <p:spPr>
          <a:xfrm>
            <a:off x="1967345" y="1468581"/>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AUTOROOD</a:t>
            </a:r>
          </a:p>
          <a:p>
            <a:pPr algn="ctr"/>
            <a:r>
              <a:rPr lang="nl-NL" sz="2000" dirty="0">
                <a:solidFill>
                  <a:sysClr val="windowText" lastClr="000000"/>
                </a:solidFill>
              </a:rPr>
              <a:t>VOETGROEN</a:t>
            </a:r>
          </a:p>
        </p:txBody>
      </p:sp>
      <p:sp>
        <p:nvSpPr>
          <p:cNvPr id="7" name="Ovaal 6">
            <a:extLst>
              <a:ext uri="{FF2B5EF4-FFF2-40B4-BE49-F238E27FC236}">
                <a16:creationId xmlns:a16="http://schemas.microsoft.com/office/drawing/2014/main" id="{A7C8655E-E9EB-6D94-8FFC-C554FE969E6E}"/>
              </a:ext>
            </a:extLst>
          </p:cNvPr>
          <p:cNvSpPr/>
          <p:nvPr/>
        </p:nvSpPr>
        <p:spPr>
          <a:xfrm>
            <a:off x="1967345" y="3102702"/>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AUTOGROEN</a:t>
            </a:r>
          </a:p>
          <a:p>
            <a:pPr algn="ctr"/>
            <a:r>
              <a:rPr lang="nl-NL" sz="2000" dirty="0">
                <a:solidFill>
                  <a:sysClr val="windowText" lastClr="000000"/>
                </a:solidFill>
              </a:rPr>
              <a:t>VOETROOD</a:t>
            </a:r>
          </a:p>
        </p:txBody>
      </p:sp>
      <p:sp>
        <p:nvSpPr>
          <p:cNvPr id="14" name="Ovaal 13">
            <a:extLst>
              <a:ext uri="{FF2B5EF4-FFF2-40B4-BE49-F238E27FC236}">
                <a16:creationId xmlns:a16="http://schemas.microsoft.com/office/drawing/2014/main" id="{DB69B8C3-E70D-36A7-4F68-55F83A189CEA}"/>
              </a:ext>
            </a:extLst>
          </p:cNvPr>
          <p:cNvSpPr/>
          <p:nvPr/>
        </p:nvSpPr>
        <p:spPr>
          <a:xfrm>
            <a:off x="1918854" y="4819943"/>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AUTOORANJE</a:t>
            </a:r>
          </a:p>
          <a:p>
            <a:pPr algn="ctr"/>
            <a:r>
              <a:rPr lang="nl-NL" sz="2000" dirty="0">
                <a:solidFill>
                  <a:sysClr val="windowText" lastClr="000000"/>
                </a:solidFill>
              </a:rPr>
              <a:t>VOETROOD</a:t>
            </a:r>
          </a:p>
        </p:txBody>
      </p:sp>
      <p:cxnSp>
        <p:nvCxnSpPr>
          <p:cNvPr id="16" name="Kromme verbindingslijn 15">
            <a:extLst>
              <a:ext uri="{FF2B5EF4-FFF2-40B4-BE49-F238E27FC236}">
                <a16:creationId xmlns:a16="http://schemas.microsoft.com/office/drawing/2014/main" id="{BC23EDC3-11C1-D6A4-F9E5-FFFAE4E9E3C2}"/>
              </a:ext>
            </a:extLst>
          </p:cNvPr>
          <p:cNvCxnSpPr>
            <a:stCxn id="7" idx="6"/>
            <a:endCxn id="14" idx="6"/>
          </p:cNvCxnSpPr>
          <p:nvPr/>
        </p:nvCxnSpPr>
        <p:spPr>
          <a:xfrm flipH="1">
            <a:off x="4204854" y="3677666"/>
            <a:ext cx="48491" cy="1717241"/>
          </a:xfrm>
          <a:prstGeom prst="curvedConnector3">
            <a:avLst>
              <a:gd name="adj1" fmla="val -72857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0" name="Kromme verbindingslijn 19">
            <a:extLst>
              <a:ext uri="{FF2B5EF4-FFF2-40B4-BE49-F238E27FC236}">
                <a16:creationId xmlns:a16="http://schemas.microsoft.com/office/drawing/2014/main" id="{89B48604-FB8D-DB9E-87C7-0DE6CB2FBE55}"/>
              </a:ext>
            </a:extLst>
          </p:cNvPr>
          <p:cNvCxnSpPr>
            <a:cxnSpLocks/>
            <a:stCxn id="3" idx="6"/>
            <a:endCxn id="28" idx="0"/>
          </p:cNvCxnSpPr>
          <p:nvPr/>
        </p:nvCxnSpPr>
        <p:spPr>
          <a:xfrm>
            <a:off x="4253345" y="2043545"/>
            <a:ext cx="1329099" cy="151184"/>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1" name="Kromme verbindingslijn 20">
            <a:extLst>
              <a:ext uri="{FF2B5EF4-FFF2-40B4-BE49-F238E27FC236}">
                <a16:creationId xmlns:a16="http://schemas.microsoft.com/office/drawing/2014/main" id="{ED062991-0C94-8F74-9EC6-3E0288EE0546}"/>
              </a:ext>
            </a:extLst>
          </p:cNvPr>
          <p:cNvCxnSpPr>
            <a:cxnSpLocks/>
            <a:stCxn id="14" idx="2"/>
            <a:endCxn id="3" idx="2"/>
          </p:cNvCxnSpPr>
          <p:nvPr/>
        </p:nvCxnSpPr>
        <p:spPr>
          <a:xfrm rot="10800000" flipH="1">
            <a:off x="1918853" y="2043545"/>
            <a:ext cx="48491" cy="3351362"/>
          </a:xfrm>
          <a:prstGeom prst="curvedConnector3">
            <a:avLst>
              <a:gd name="adj1" fmla="val -47142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3" name="Tekstvak 22">
            <a:extLst>
              <a:ext uri="{FF2B5EF4-FFF2-40B4-BE49-F238E27FC236}">
                <a16:creationId xmlns:a16="http://schemas.microsoft.com/office/drawing/2014/main" id="{4E6D4843-8E76-2CAC-4AA3-4ECF20F0E2A0}"/>
              </a:ext>
            </a:extLst>
          </p:cNvPr>
          <p:cNvSpPr txBox="1"/>
          <p:nvPr/>
        </p:nvSpPr>
        <p:spPr>
          <a:xfrm>
            <a:off x="4253345" y="1610177"/>
            <a:ext cx="1624997" cy="400110"/>
          </a:xfrm>
          <a:prstGeom prst="rect">
            <a:avLst/>
          </a:prstGeom>
          <a:noFill/>
        </p:spPr>
        <p:txBody>
          <a:bodyPr wrap="none" rtlCol="0">
            <a:spAutoFit/>
          </a:bodyPr>
          <a:lstStyle/>
          <a:p>
            <a:r>
              <a:rPr lang="nl-NL" sz="2000" dirty="0"/>
              <a:t>22 sec voorbij</a:t>
            </a:r>
          </a:p>
        </p:txBody>
      </p:sp>
      <p:sp>
        <p:nvSpPr>
          <p:cNvPr id="25" name="Tekstvak 24">
            <a:extLst>
              <a:ext uri="{FF2B5EF4-FFF2-40B4-BE49-F238E27FC236}">
                <a16:creationId xmlns:a16="http://schemas.microsoft.com/office/drawing/2014/main" id="{E26EEB0E-0D4D-6D89-E2E9-DFE90CBE6EF1}"/>
              </a:ext>
            </a:extLst>
          </p:cNvPr>
          <p:cNvSpPr txBox="1"/>
          <p:nvPr/>
        </p:nvSpPr>
        <p:spPr>
          <a:xfrm>
            <a:off x="980126" y="4923884"/>
            <a:ext cx="911660" cy="707886"/>
          </a:xfrm>
          <a:prstGeom prst="rect">
            <a:avLst/>
          </a:prstGeom>
          <a:noFill/>
        </p:spPr>
        <p:txBody>
          <a:bodyPr wrap="none" rtlCol="0">
            <a:spAutoFit/>
          </a:bodyPr>
          <a:lstStyle/>
          <a:p>
            <a:pPr algn="ctr"/>
            <a:r>
              <a:rPr lang="nl-NL" sz="2000" dirty="0"/>
              <a:t>2 sec </a:t>
            </a:r>
          </a:p>
          <a:p>
            <a:pPr algn="ctr"/>
            <a:r>
              <a:rPr lang="nl-NL" sz="2000" dirty="0"/>
              <a:t>voorbij</a:t>
            </a:r>
          </a:p>
        </p:txBody>
      </p:sp>
      <p:cxnSp>
        <p:nvCxnSpPr>
          <p:cNvPr id="26" name="Rechte verbindingslijn met pijl 25">
            <a:extLst>
              <a:ext uri="{FF2B5EF4-FFF2-40B4-BE49-F238E27FC236}">
                <a16:creationId xmlns:a16="http://schemas.microsoft.com/office/drawing/2014/main" id="{FA01080C-297F-96E2-BC6F-CAE56388BA7C}"/>
              </a:ext>
            </a:extLst>
          </p:cNvPr>
          <p:cNvCxnSpPr>
            <a:cxnSpLocks/>
            <a:endCxn id="14" idx="5"/>
          </p:cNvCxnSpPr>
          <p:nvPr/>
        </p:nvCxnSpPr>
        <p:spPr>
          <a:xfrm flipH="1">
            <a:off x="3870077" y="5801467"/>
            <a:ext cx="1651775" cy="0"/>
          </a:xfrm>
          <a:prstGeom prst="straightConnector1">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Tekstvak 26">
            <a:extLst>
              <a:ext uri="{FF2B5EF4-FFF2-40B4-BE49-F238E27FC236}">
                <a16:creationId xmlns:a16="http://schemas.microsoft.com/office/drawing/2014/main" id="{6AC9A56C-E45F-781A-6CA8-40C6AE185CC6}"/>
              </a:ext>
            </a:extLst>
          </p:cNvPr>
          <p:cNvSpPr txBox="1"/>
          <p:nvPr/>
        </p:nvSpPr>
        <p:spPr>
          <a:xfrm>
            <a:off x="4722608" y="5377614"/>
            <a:ext cx="686470" cy="400110"/>
          </a:xfrm>
          <a:prstGeom prst="rect">
            <a:avLst/>
          </a:prstGeom>
          <a:noFill/>
        </p:spPr>
        <p:txBody>
          <a:bodyPr wrap="none" rtlCol="0">
            <a:spAutoFit/>
          </a:bodyPr>
          <a:lstStyle/>
          <a:p>
            <a:r>
              <a:rPr lang="nl-NL" sz="2000" dirty="0"/>
              <a:t>Start</a:t>
            </a:r>
          </a:p>
        </p:txBody>
      </p:sp>
      <p:sp>
        <p:nvSpPr>
          <p:cNvPr id="28" name="Ovaal 27">
            <a:extLst>
              <a:ext uri="{FF2B5EF4-FFF2-40B4-BE49-F238E27FC236}">
                <a16:creationId xmlns:a16="http://schemas.microsoft.com/office/drawing/2014/main" id="{5212BEBA-C52C-B29A-6A50-539E022B171B}"/>
              </a:ext>
            </a:extLst>
          </p:cNvPr>
          <p:cNvSpPr/>
          <p:nvPr/>
        </p:nvSpPr>
        <p:spPr>
          <a:xfrm>
            <a:off x="4439444" y="2194729"/>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2000" dirty="0">
                <a:solidFill>
                  <a:schemeClr val="tx1"/>
                </a:solidFill>
              </a:rPr>
              <a:t>AUTOROOD</a:t>
            </a:r>
          </a:p>
          <a:p>
            <a:pPr algn="ctr"/>
            <a:r>
              <a:rPr lang="nl-NL" sz="2000" dirty="0">
                <a:solidFill>
                  <a:schemeClr val="tx1"/>
                </a:solidFill>
              </a:rPr>
              <a:t>VOETKNIPPER</a:t>
            </a:r>
            <a:endParaRPr lang="nl-NL" dirty="0">
              <a:solidFill>
                <a:schemeClr val="tx1"/>
              </a:solidFill>
            </a:endParaRPr>
          </a:p>
        </p:txBody>
      </p:sp>
      <p:cxnSp>
        <p:nvCxnSpPr>
          <p:cNvPr id="30" name="Kromme verbindingslijn 29">
            <a:extLst>
              <a:ext uri="{FF2B5EF4-FFF2-40B4-BE49-F238E27FC236}">
                <a16:creationId xmlns:a16="http://schemas.microsoft.com/office/drawing/2014/main" id="{0A996F79-151A-5A7E-BA32-BA02206BCA4A}"/>
              </a:ext>
            </a:extLst>
          </p:cNvPr>
          <p:cNvCxnSpPr>
            <a:cxnSpLocks/>
            <a:stCxn id="28" idx="4"/>
            <a:endCxn id="7" idx="6"/>
          </p:cNvCxnSpPr>
          <p:nvPr/>
        </p:nvCxnSpPr>
        <p:spPr>
          <a:xfrm rot="5400000">
            <a:off x="4751390" y="2846612"/>
            <a:ext cx="333010" cy="1329099"/>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32" name="Tekstvak 31">
            <a:extLst>
              <a:ext uri="{FF2B5EF4-FFF2-40B4-BE49-F238E27FC236}">
                <a16:creationId xmlns:a16="http://schemas.microsoft.com/office/drawing/2014/main" id="{C6D64B32-2725-D33A-2345-98B2484B3468}"/>
              </a:ext>
            </a:extLst>
          </p:cNvPr>
          <p:cNvSpPr txBox="1"/>
          <p:nvPr/>
        </p:nvSpPr>
        <p:spPr>
          <a:xfrm>
            <a:off x="4774276" y="3552446"/>
            <a:ext cx="1495153" cy="400110"/>
          </a:xfrm>
          <a:prstGeom prst="rect">
            <a:avLst/>
          </a:prstGeom>
          <a:noFill/>
        </p:spPr>
        <p:txBody>
          <a:bodyPr wrap="none" rtlCol="0">
            <a:spAutoFit/>
          </a:bodyPr>
          <a:lstStyle/>
          <a:p>
            <a:r>
              <a:rPr lang="nl-NL" sz="2000" dirty="0"/>
              <a:t>2 sec voorbij</a:t>
            </a:r>
          </a:p>
        </p:txBody>
      </p:sp>
      <p:graphicFrame>
        <p:nvGraphicFramePr>
          <p:cNvPr id="36" name="Tabel 8">
            <a:extLst>
              <a:ext uri="{FF2B5EF4-FFF2-40B4-BE49-F238E27FC236}">
                <a16:creationId xmlns:a16="http://schemas.microsoft.com/office/drawing/2014/main" id="{72DFEF2B-51C7-3303-30BF-576B97CA6E0D}"/>
              </a:ext>
            </a:extLst>
          </p:cNvPr>
          <p:cNvGraphicFramePr>
            <a:graphicFrameLocks noGrp="1"/>
          </p:cNvGraphicFramePr>
          <p:nvPr>
            <p:extLst>
              <p:ext uri="{D42A27DB-BD31-4B8C-83A1-F6EECF244321}">
                <p14:modId xmlns:p14="http://schemas.microsoft.com/office/powerpoint/2010/main" val="1279019477"/>
              </p:ext>
            </p:extLst>
          </p:nvPr>
        </p:nvGraphicFramePr>
        <p:xfrm>
          <a:off x="7023215" y="1137391"/>
          <a:ext cx="5044437" cy="3261360"/>
        </p:xfrm>
        <a:graphic>
          <a:graphicData uri="http://schemas.openxmlformats.org/drawingml/2006/table">
            <a:tbl>
              <a:tblPr firstRow="1" bandRow="1">
                <a:tableStyleId>{21E4AEA4-8DFA-4A89-87EB-49C32662AFE0}</a:tableStyleId>
              </a:tblPr>
              <a:tblGrid>
                <a:gridCol w="1681479">
                  <a:extLst>
                    <a:ext uri="{9D8B030D-6E8A-4147-A177-3AD203B41FA5}">
                      <a16:colId xmlns:a16="http://schemas.microsoft.com/office/drawing/2014/main" val="1465390669"/>
                    </a:ext>
                  </a:extLst>
                </a:gridCol>
                <a:gridCol w="1768432">
                  <a:extLst>
                    <a:ext uri="{9D8B030D-6E8A-4147-A177-3AD203B41FA5}">
                      <a16:colId xmlns:a16="http://schemas.microsoft.com/office/drawing/2014/main" val="1373231902"/>
                    </a:ext>
                  </a:extLst>
                </a:gridCol>
                <a:gridCol w="1594526">
                  <a:extLst>
                    <a:ext uri="{9D8B030D-6E8A-4147-A177-3AD203B41FA5}">
                      <a16:colId xmlns:a16="http://schemas.microsoft.com/office/drawing/2014/main" val="2615762326"/>
                    </a:ext>
                  </a:extLst>
                </a:gridCol>
              </a:tblGrid>
              <a:tr h="283450">
                <a:tc>
                  <a:txBody>
                    <a:bodyPr/>
                    <a:lstStyle/>
                    <a:p>
                      <a:r>
                        <a:rPr lang="nl-NL" sz="1400" dirty="0"/>
                        <a:t>Autostoplicht</a:t>
                      </a:r>
                    </a:p>
                  </a:txBody>
                  <a:tcPr/>
                </a:tc>
                <a:tc>
                  <a:txBody>
                    <a:bodyPr/>
                    <a:lstStyle/>
                    <a:p>
                      <a:r>
                        <a:rPr lang="nl-NL" sz="1400" dirty="0"/>
                        <a:t>Voetgangerstoplicht</a:t>
                      </a:r>
                    </a:p>
                  </a:txBody>
                  <a:tcPr/>
                </a:tc>
                <a:tc>
                  <a:txBody>
                    <a:bodyPr/>
                    <a:lstStyle/>
                    <a:p>
                      <a:r>
                        <a:rPr lang="nl-NL" sz="1400" dirty="0"/>
                        <a:t>Combinatie nodig?</a:t>
                      </a:r>
                    </a:p>
                  </a:txBody>
                  <a:tcPr/>
                </a:tc>
                <a:extLst>
                  <a:ext uri="{0D108BD9-81ED-4DB2-BD59-A6C34878D82A}">
                    <a16:rowId xmlns:a16="http://schemas.microsoft.com/office/drawing/2014/main" val="3273777540"/>
                  </a:ext>
                </a:extLst>
              </a:tr>
              <a:tr h="283450">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4219658083"/>
                  </a:ext>
                </a:extLst>
              </a:tr>
              <a:tr h="283450">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Knipperen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2340626934"/>
                  </a:ext>
                </a:extLst>
              </a:tr>
              <a:tr h="283450">
                <a:tc>
                  <a:txBody>
                    <a:bodyPr/>
                    <a:lstStyle/>
                    <a:p>
                      <a:r>
                        <a:rPr lang="nl-NL" sz="1400" dirty="0"/>
                        <a:t>Groen</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r>
                        <a:rPr lang="nl-NL" sz="1400" dirty="0"/>
                        <a:t>Rood</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27962531"/>
                  </a:ext>
                </a:extLst>
              </a:tr>
              <a:tr h="283450">
                <a:tc>
                  <a:txBody>
                    <a:bodyPr/>
                    <a:lstStyle/>
                    <a:p>
                      <a:r>
                        <a:rPr lang="nl-NL" sz="1400" strike="sngStrike" dirty="0">
                          <a:solidFill>
                            <a:schemeClr val="tx1">
                              <a:lumMod val="50000"/>
                              <a:lumOff val="50000"/>
                            </a:schemeClr>
                          </a:solidFill>
                        </a:rPr>
                        <a:t>Oranje</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r>
                        <a:rPr lang="nl-NL" sz="1400" strike="sngStrike" dirty="0">
                          <a:solidFill>
                            <a:schemeClr val="tx1">
                              <a:lumMod val="50000"/>
                              <a:lumOff val="50000"/>
                            </a:schemeClr>
                          </a:solidFill>
                        </a:rPr>
                        <a:t>Groen</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strike="sngStrike" dirty="0">
                          <a:solidFill>
                            <a:schemeClr val="tx1">
                              <a:lumMod val="50000"/>
                              <a:lumOff val="50000"/>
                            </a:schemeClr>
                          </a:solidFill>
                        </a:rPr>
                        <a:t>Niet doen, botsing</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868782706"/>
                  </a:ext>
                </a:extLst>
              </a:tr>
              <a:tr h="283450">
                <a:tc>
                  <a:txBody>
                    <a:bodyPr/>
                    <a:lstStyle/>
                    <a:p>
                      <a:r>
                        <a:rPr lang="nl-NL" sz="1400" strike="sngStrike" dirty="0">
                          <a:solidFill>
                            <a:schemeClr val="tx1">
                              <a:lumMod val="50000"/>
                              <a:lumOff val="50000"/>
                            </a:schemeClr>
                          </a:solidFill>
                        </a:rPr>
                        <a:t>Oranje</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Knipperen</a:t>
                      </a: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725772465"/>
                  </a:ext>
                </a:extLst>
              </a:tr>
              <a:tr h="283450">
                <a:tc>
                  <a:txBody>
                    <a:bodyPr/>
                    <a:lstStyle/>
                    <a:p>
                      <a:r>
                        <a:rPr lang="nl-NL" sz="1400" dirty="0"/>
                        <a:t>Oranje</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r>
                        <a:rPr lang="nl-NL" sz="1400" dirty="0"/>
                        <a:t>Rood</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59710739"/>
                  </a:ext>
                </a:extLst>
              </a:tr>
              <a:tr h="283450">
                <a:tc>
                  <a:txBody>
                    <a:bodyPr/>
                    <a:lstStyle/>
                    <a:p>
                      <a:r>
                        <a:rPr lang="nl-NL" sz="1400" dirty="0"/>
                        <a:t>Rood</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r>
                        <a:rPr lang="nl-NL" sz="1400" dirty="0"/>
                        <a:t>Groen</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438866123"/>
                  </a:ext>
                </a:extLst>
              </a:tr>
              <a:tr h="283450">
                <a:tc>
                  <a:txBody>
                    <a:bodyPr/>
                    <a:lstStyle/>
                    <a:p>
                      <a:r>
                        <a:rPr lang="nl-NL" sz="1400" dirty="0"/>
                        <a:t>Rood</a:t>
                      </a:r>
                    </a:p>
                  </a:txBody>
                  <a:tcPr>
                    <a:solidFill>
                      <a:schemeClr val="accent2">
                        <a:lumMod val="40000"/>
                        <a:lumOff val="60000"/>
                      </a:schemeClr>
                    </a:solidFill>
                  </a:tcPr>
                </a:tc>
                <a:tc>
                  <a:txBody>
                    <a:bodyPr/>
                    <a:lstStyle/>
                    <a:p>
                      <a:r>
                        <a:rPr lang="nl-NL" sz="1400" dirty="0"/>
                        <a:t>Knipperen</a:t>
                      </a:r>
                    </a:p>
                  </a:txBody>
                  <a:tcPr>
                    <a:solidFill>
                      <a:schemeClr val="accent2">
                        <a:lumMod val="40000"/>
                        <a:lumOff val="60000"/>
                      </a:schemeClr>
                    </a:solidFill>
                  </a:tcPr>
                </a:tc>
                <a:tc>
                  <a:txBody>
                    <a:bodyPr/>
                    <a:lstStyle/>
                    <a:p>
                      <a:r>
                        <a:rPr lang="nl-NL" sz="1400" dirty="0"/>
                        <a:t>Wel nodig</a:t>
                      </a:r>
                    </a:p>
                  </a:txBody>
                  <a:tcPr>
                    <a:solidFill>
                      <a:schemeClr val="accent2">
                        <a:lumMod val="40000"/>
                        <a:lumOff val="60000"/>
                      </a:schemeClr>
                    </a:solidFill>
                  </a:tcPr>
                </a:tc>
                <a:extLst>
                  <a:ext uri="{0D108BD9-81ED-4DB2-BD59-A6C34878D82A}">
                    <a16:rowId xmlns:a16="http://schemas.microsoft.com/office/drawing/2014/main" val="1273387863"/>
                  </a:ext>
                </a:extLst>
              </a:tr>
              <a:tr h="283450">
                <a:tc>
                  <a:txBody>
                    <a:bodyPr/>
                    <a:lstStyle/>
                    <a:p>
                      <a:r>
                        <a:rPr lang="nl-NL" sz="1400" strike="sngStrike" dirty="0">
                          <a:solidFill>
                            <a:schemeClr val="tx1">
                              <a:lumMod val="50000"/>
                              <a:lumOff val="50000"/>
                            </a:schemeClr>
                          </a:solidFill>
                        </a:rPr>
                        <a:t>Rood</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Rood</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nodig, geen verkeer</a:t>
                      </a:r>
                    </a:p>
                  </a:txBody>
                  <a:tcPr>
                    <a:solidFill>
                      <a:schemeClr val="accent2">
                        <a:lumMod val="40000"/>
                        <a:lumOff val="60000"/>
                      </a:schemeClr>
                    </a:solidFill>
                  </a:tcPr>
                </a:tc>
                <a:extLst>
                  <a:ext uri="{0D108BD9-81ED-4DB2-BD59-A6C34878D82A}">
                    <a16:rowId xmlns:a16="http://schemas.microsoft.com/office/drawing/2014/main" val="125307724"/>
                  </a:ext>
                </a:extLst>
              </a:tr>
            </a:tbl>
          </a:graphicData>
        </a:graphic>
      </p:graphicFrame>
      <p:sp>
        <p:nvSpPr>
          <p:cNvPr id="42" name="Tekstvak 41">
            <a:extLst>
              <a:ext uri="{FF2B5EF4-FFF2-40B4-BE49-F238E27FC236}">
                <a16:creationId xmlns:a16="http://schemas.microsoft.com/office/drawing/2014/main" id="{BFC2097B-858C-5419-51BB-C0D5FA88D27C}"/>
              </a:ext>
            </a:extLst>
          </p:cNvPr>
          <p:cNvSpPr txBox="1"/>
          <p:nvPr/>
        </p:nvSpPr>
        <p:spPr>
          <a:xfrm>
            <a:off x="4625885" y="4473302"/>
            <a:ext cx="1624997" cy="400110"/>
          </a:xfrm>
          <a:prstGeom prst="rect">
            <a:avLst/>
          </a:prstGeom>
          <a:noFill/>
        </p:spPr>
        <p:txBody>
          <a:bodyPr wrap="none" rtlCol="0">
            <a:spAutoFit/>
          </a:bodyPr>
          <a:lstStyle/>
          <a:p>
            <a:r>
              <a:rPr lang="nl-NL" sz="2000" dirty="0"/>
              <a:t>10 sec voorbij</a:t>
            </a:r>
          </a:p>
        </p:txBody>
      </p:sp>
    </p:spTree>
    <p:extLst>
      <p:ext uri="{BB962C8B-B14F-4D97-AF65-F5344CB8AC3E}">
        <p14:creationId xmlns:p14="http://schemas.microsoft.com/office/powerpoint/2010/main" val="50384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Stopwatch</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r>
              <a:rPr lang="nl-NL" dirty="0"/>
              <a:t>De stopwatch heeft twee knoppen: start/stop en reset.</a:t>
            </a:r>
          </a:p>
          <a:p>
            <a:r>
              <a:rPr lang="nl-NL" dirty="0"/>
              <a:t>Als je de batterij in de stopwatch stopt, dan staat de tijd stil op 00:00:00 </a:t>
            </a:r>
          </a:p>
          <a:p>
            <a:r>
              <a:rPr lang="nl-NL" dirty="0"/>
              <a:t>Als je op start/stop drukt, dan begint de tijd te lopen.</a:t>
            </a:r>
          </a:p>
          <a:p>
            <a:r>
              <a:rPr lang="nl-NL" dirty="0"/>
              <a:t>Als je weer op start/stop drukt, dan stop de tijd.</a:t>
            </a:r>
          </a:p>
          <a:p>
            <a:r>
              <a:rPr lang="nl-NL" dirty="0"/>
              <a:t>Als je weer op start/stop drukt, dan loopt de tijd verder.</a:t>
            </a:r>
          </a:p>
          <a:p>
            <a:r>
              <a:rPr lang="nl-NL" dirty="0"/>
              <a:t>Als je op de reset knop drukt terwijl de tijd stil staat, dan wordt de tijd op 00:00:00 gezet. Als je op een ander moment op de reset knop drukt dan gebeurt er niks.</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12</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204267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Stopwatch</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13</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3" name="Ovaal 2">
            <a:extLst>
              <a:ext uri="{FF2B5EF4-FFF2-40B4-BE49-F238E27FC236}">
                <a16:creationId xmlns:a16="http://schemas.microsoft.com/office/drawing/2014/main" id="{5CDC7502-D23E-616B-71A7-633318C1C9DE}"/>
              </a:ext>
            </a:extLst>
          </p:cNvPr>
          <p:cNvSpPr/>
          <p:nvPr/>
        </p:nvSpPr>
        <p:spPr>
          <a:xfrm>
            <a:off x="1108784" y="37942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TIJD_LOOPT</a:t>
            </a:r>
          </a:p>
        </p:txBody>
      </p:sp>
      <p:sp>
        <p:nvSpPr>
          <p:cNvPr id="7" name="Ovaal 6">
            <a:extLst>
              <a:ext uri="{FF2B5EF4-FFF2-40B4-BE49-F238E27FC236}">
                <a16:creationId xmlns:a16="http://schemas.microsoft.com/office/drawing/2014/main" id="{C6C416B7-04C8-6995-3E9E-E6DE293FF8DB}"/>
              </a:ext>
            </a:extLst>
          </p:cNvPr>
          <p:cNvSpPr/>
          <p:nvPr/>
        </p:nvSpPr>
        <p:spPr>
          <a:xfrm>
            <a:off x="4804484" y="37942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TIJD_STIL</a:t>
            </a:r>
          </a:p>
        </p:txBody>
      </p:sp>
      <p:cxnSp>
        <p:nvCxnSpPr>
          <p:cNvPr id="9" name="Kromme verbindingslijn 8">
            <a:extLst>
              <a:ext uri="{FF2B5EF4-FFF2-40B4-BE49-F238E27FC236}">
                <a16:creationId xmlns:a16="http://schemas.microsoft.com/office/drawing/2014/main" id="{676A700B-708C-C6C5-7DD0-29054CD3AEDA}"/>
              </a:ext>
            </a:extLst>
          </p:cNvPr>
          <p:cNvCxnSpPr>
            <a:cxnSpLocks/>
            <a:stCxn id="3" idx="7"/>
            <a:endCxn id="7" idx="1"/>
          </p:cNvCxnSpPr>
          <p:nvPr/>
        </p:nvCxnSpPr>
        <p:spPr>
          <a:xfrm rot="5400000" flipH="1" flipV="1">
            <a:off x="4099634" y="2922976"/>
            <a:ext cx="12700" cy="2079254"/>
          </a:xfrm>
          <a:prstGeom prst="curvedConnector3">
            <a:avLst>
              <a:gd name="adj1" fmla="val 312600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8" name="Kromme verbindingslijn 27">
            <a:extLst>
              <a:ext uri="{FF2B5EF4-FFF2-40B4-BE49-F238E27FC236}">
                <a16:creationId xmlns:a16="http://schemas.microsoft.com/office/drawing/2014/main" id="{EC376D20-BF7D-DE17-B8BC-1565C56ED63F}"/>
              </a:ext>
            </a:extLst>
          </p:cNvPr>
          <p:cNvCxnSpPr>
            <a:cxnSpLocks/>
            <a:stCxn id="7" idx="3"/>
            <a:endCxn id="3" idx="5"/>
          </p:cNvCxnSpPr>
          <p:nvPr/>
        </p:nvCxnSpPr>
        <p:spPr>
          <a:xfrm rot="5400000">
            <a:off x="4099634" y="3736097"/>
            <a:ext cx="12700" cy="2079254"/>
          </a:xfrm>
          <a:prstGeom prst="curvedConnector3">
            <a:avLst>
              <a:gd name="adj1" fmla="val 312600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37" name="Tekstvak 36">
            <a:extLst>
              <a:ext uri="{FF2B5EF4-FFF2-40B4-BE49-F238E27FC236}">
                <a16:creationId xmlns:a16="http://schemas.microsoft.com/office/drawing/2014/main" id="{5C43A5B0-9FD3-AEE2-8033-EEB1B652C507}"/>
              </a:ext>
            </a:extLst>
          </p:cNvPr>
          <p:cNvSpPr txBox="1"/>
          <p:nvPr/>
        </p:nvSpPr>
        <p:spPr>
          <a:xfrm>
            <a:off x="3058776" y="3108514"/>
            <a:ext cx="2271327" cy="400110"/>
          </a:xfrm>
          <a:prstGeom prst="rect">
            <a:avLst/>
          </a:prstGeom>
          <a:noFill/>
        </p:spPr>
        <p:txBody>
          <a:bodyPr wrap="none" rtlCol="0">
            <a:spAutoFit/>
          </a:bodyPr>
          <a:lstStyle/>
          <a:p>
            <a:r>
              <a:rPr lang="nl-NL" sz="2000" dirty="0"/>
              <a:t>start/stop ingedrukt</a:t>
            </a:r>
          </a:p>
        </p:txBody>
      </p:sp>
      <p:sp>
        <p:nvSpPr>
          <p:cNvPr id="38" name="Tekstvak 37">
            <a:extLst>
              <a:ext uri="{FF2B5EF4-FFF2-40B4-BE49-F238E27FC236}">
                <a16:creationId xmlns:a16="http://schemas.microsoft.com/office/drawing/2014/main" id="{C94920BC-3223-4224-10DE-5DAF5A62095C}"/>
              </a:ext>
            </a:extLst>
          </p:cNvPr>
          <p:cNvSpPr txBox="1"/>
          <p:nvPr/>
        </p:nvSpPr>
        <p:spPr>
          <a:xfrm>
            <a:off x="3066357" y="5337370"/>
            <a:ext cx="2271327" cy="400110"/>
          </a:xfrm>
          <a:prstGeom prst="rect">
            <a:avLst/>
          </a:prstGeom>
          <a:noFill/>
        </p:spPr>
        <p:txBody>
          <a:bodyPr wrap="none" rtlCol="0">
            <a:spAutoFit/>
          </a:bodyPr>
          <a:lstStyle/>
          <a:p>
            <a:r>
              <a:rPr lang="nl-NL" sz="2000" dirty="0"/>
              <a:t>start/stop ingedrukt</a:t>
            </a:r>
          </a:p>
        </p:txBody>
      </p:sp>
      <p:sp>
        <p:nvSpPr>
          <p:cNvPr id="39" name="Tekstvak 38">
            <a:extLst>
              <a:ext uri="{FF2B5EF4-FFF2-40B4-BE49-F238E27FC236}">
                <a16:creationId xmlns:a16="http://schemas.microsoft.com/office/drawing/2014/main" id="{A17B4396-6EE8-29F2-B544-80135931C401}"/>
              </a:ext>
            </a:extLst>
          </p:cNvPr>
          <p:cNvSpPr txBox="1"/>
          <p:nvPr/>
        </p:nvSpPr>
        <p:spPr>
          <a:xfrm>
            <a:off x="7793256" y="3786028"/>
            <a:ext cx="1773114" cy="400110"/>
          </a:xfrm>
          <a:prstGeom prst="rect">
            <a:avLst/>
          </a:prstGeom>
          <a:noFill/>
        </p:spPr>
        <p:txBody>
          <a:bodyPr wrap="none" rtlCol="0">
            <a:spAutoFit/>
          </a:bodyPr>
          <a:lstStyle/>
          <a:p>
            <a:r>
              <a:rPr lang="nl-NL" sz="2000" dirty="0"/>
              <a:t>reset ingedrukt</a:t>
            </a:r>
          </a:p>
        </p:txBody>
      </p:sp>
      <p:cxnSp>
        <p:nvCxnSpPr>
          <p:cNvPr id="46" name="Kromme verbindingslijn 45">
            <a:extLst>
              <a:ext uri="{FF2B5EF4-FFF2-40B4-BE49-F238E27FC236}">
                <a16:creationId xmlns:a16="http://schemas.microsoft.com/office/drawing/2014/main" id="{E64EFAD8-4B89-8A77-F97E-B1093E3A3E1D}"/>
              </a:ext>
            </a:extLst>
          </p:cNvPr>
          <p:cNvCxnSpPr>
            <a:cxnSpLocks/>
            <a:stCxn id="7" idx="7"/>
            <a:endCxn id="7" idx="5"/>
          </p:cNvCxnSpPr>
          <p:nvPr/>
        </p:nvCxnSpPr>
        <p:spPr>
          <a:xfrm rot="16200000" flipH="1">
            <a:off x="6349146" y="4369163"/>
            <a:ext cx="813121" cy="12700"/>
          </a:xfrm>
          <a:prstGeom prst="curvedConnector5">
            <a:avLst>
              <a:gd name="adj1" fmla="val -28114"/>
              <a:gd name="adj2" fmla="val 8309906"/>
              <a:gd name="adj3" fmla="val 128114"/>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0" name="Tekstvak 49">
            <a:extLst>
              <a:ext uri="{FF2B5EF4-FFF2-40B4-BE49-F238E27FC236}">
                <a16:creationId xmlns:a16="http://schemas.microsoft.com/office/drawing/2014/main" id="{A5B16B16-7D8B-695D-3377-6FE3D846A4BB}"/>
              </a:ext>
            </a:extLst>
          </p:cNvPr>
          <p:cNvSpPr txBox="1"/>
          <p:nvPr/>
        </p:nvSpPr>
        <p:spPr>
          <a:xfrm>
            <a:off x="7807672" y="4186138"/>
            <a:ext cx="1827744" cy="400110"/>
          </a:xfrm>
          <a:prstGeom prst="rect">
            <a:avLst/>
          </a:prstGeom>
          <a:noFill/>
        </p:spPr>
        <p:txBody>
          <a:bodyPr wrap="none" rtlCol="0">
            <a:spAutoFit/>
          </a:bodyPr>
          <a:lstStyle/>
          <a:p>
            <a:r>
              <a:rPr lang="nl-NL" sz="2000" dirty="0"/>
              <a:t>tijd op 00:00:00</a:t>
            </a:r>
          </a:p>
        </p:txBody>
      </p:sp>
      <p:cxnSp>
        <p:nvCxnSpPr>
          <p:cNvPr id="51" name="Kromme verbindingslijn 50">
            <a:extLst>
              <a:ext uri="{FF2B5EF4-FFF2-40B4-BE49-F238E27FC236}">
                <a16:creationId xmlns:a16="http://schemas.microsoft.com/office/drawing/2014/main" id="{E4D49F00-0A22-9601-E2D9-7CEFABF9A97C}"/>
              </a:ext>
            </a:extLst>
          </p:cNvPr>
          <p:cNvCxnSpPr>
            <a:cxnSpLocks/>
          </p:cNvCxnSpPr>
          <p:nvPr/>
        </p:nvCxnSpPr>
        <p:spPr>
          <a:xfrm>
            <a:off x="7912296" y="4179788"/>
            <a:ext cx="1654074" cy="12700"/>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kstvak 67">
            <a:extLst>
              <a:ext uri="{FF2B5EF4-FFF2-40B4-BE49-F238E27FC236}">
                <a16:creationId xmlns:a16="http://schemas.microsoft.com/office/drawing/2014/main" id="{44582E0E-AD0C-D3AE-442F-2FBFEAE3C9AD}"/>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Onthoud: tellen in toestanden niet doen, behalve als het om een beperkt aantal gaat.</a:t>
            </a:r>
          </a:p>
        </p:txBody>
      </p:sp>
      <p:cxnSp>
        <p:nvCxnSpPr>
          <p:cNvPr id="69" name="Kromme verbindingslijn 68">
            <a:extLst>
              <a:ext uri="{FF2B5EF4-FFF2-40B4-BE49-F238E27FC236}">
                <a16:creationId xmlns:a16="http://schemas.microsoft.com/office/drawing/2014/main" id="{E2292B4C-1386-E7C7-BE98-A19A9B0B1B7F}"/>
              </a:ext>
            </a:extLst>
          </p:cNvPr>
          <p:cNvCxnSpPr>
            <a:cxnSpLocks/>
            <a:endCxn id="7" idx="0"/>
          </p:cNvCxnSpPr>
          <p:nvPr/>
        </p:nvCxnSpPr>
        <p:spPr>
          <a:xfrm rot="5400000">
            <a:off x="5666655" y="3513371"/>
            <a:ext cx="561658" cy="1270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72" name="Tekstvak 71">
            <a:extLst>
              <a:ext uri="{FF2B5EF4-FFF2-40B4-BE49-F238E27FC236}">
                <a16:creationId xmlns:a16="http://schemas.microsoft.com/office/drawing/2014/main" id="{594973E1-9A96-362E-5FD0-B40B99E02199}"/>
              </a:ext>
            </a:extLst>
          </p:cNvPr>
          <p:cNvSpPr txBox="1"/>
          <p:nvPr/>
        </p:nvSpPr>
        <p:spPr>
          <a:xfrm>
            <a:off x="5719152" y="2896077"/>
            <a:ext cx="665952" cy="400110"/>
          </a:xfrm>
          <a:prstGeom prst="rect">
            <a:avLst/>
          </a:prstGeom>
          <a:noFill/>
        </p:spPr>
        <p:txBody>
          <a:bodyPr wrap="none" rtlCol="0">
            <a:spAutoFit/>
          </a:bodyPr>
          <a:lstStyle/>
          <a:p>
            <a:r>
              <a:rPr lang="nl-NL" sz="2000" dirty="0"/>
              <a:t>start</a:t>
            </a:r>
          </a:p>
        </p:txBody>
      </p:sp>
      <p:sp>
        <p:nvSpPr>
          <p:cNvPr id="75" name="Ovaal 74">
            <a:extLst>
              <a:ext uri="{FF2B5EF4-FFF2-40B4-BE49-F238E27FC236}">
                <a16:creationId xmlns:a16="http://schemas.microsoft.com/office/drawing/2014/main" id="{E0414485-5A6E-5562-C75B-B4EECF242561}"/>
              </a:ext>
            </a:extLst>
          </p:cNvPr>
          <p:cNvSpPr/>
          <p:nvPr/>
        </p:nvSpPr>
        <p:spPr>
          <a:xfrm>
            <a:off x="2823726" y="1470388"/>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1 sec</a:t>
            </a:r>
          </a:p>
        </p:txBody>
      </p:sp>
      <p:sp>
        <p:nvSpPr>
          <p:cNvPr id="76" name="Ovaal 75">
            <a:extLst>
              <a:ext uri="{FF2B5EF4-FFF2-40B4-BE49-F238E27FC236}">
                <a16:creationId xmlns:a16="http://schemas.microsoft.com/office/drawing/2014/main" id="{0C1D310E-466F-BFEB-D503-73AEA6B2EA77}"/>
              </a:ext>
            </a:extLst>
          </p:cNvPr>
          <p:cNvSpPr/>
          <p:nvPr/>
        </p:nvSpPr>
        <p:spPr>
          <a:xfrm>
            <a:off x="4483452" y="1438284"/>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2 sec</a:t>
            </a:r>
          </a:p>
        </p:txBody>
      </p:sp>
      <p:sp>
        <p:nvSpPr>
          <p:cNvPr id="77" name="Ovaal 76">
            <a:extLst>
              <a:ext uri="{FF2B5EF4-FFF2-40B4-BE49-F238E27FC236}">
                <a16:creationId xmlns:a16="http://schemas.microsoft.com/office/drawing/2014/main" id="{B4D8E4B2-EE98-5984-FF43-8436A05F53EA}"/>
              </a:ext>
            </a:extLst>
          </p:cNvPr>
          <p:cNvSpPr/>
          <p:nvPr/>
        </p:nvSpPr>
        <p:spPr>
          <a:xfrm>
            <a:off x="6233596" y="1432952"/>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3 sec</a:t>
            </a:r>
          </a:p>
        </p:txBody>
      </p:sp>
      <p:sp>
        <p:nvSpPr>
          <p:cNvPr id="78" name="Ovaal 77">
            <a:extLst>
              <a:ext uri="{FF2B5EF4-FFF2-40B4-BE49-F238E27FC236}">
                <a16:creationId xmlns:a16="http://schemas.microsoft.com/office/drawing/2014/main" id="{B39B6211-00B1-0ED2-E95F-BABBFE5F71E1}"/>
              </a:ext>
            </a:extLst>
          </p:cNvPr>
          <p:cNvSpPr/>
          <p:nvPr/>
        </p:nvSpPr>
        <p:spPr>
          <a:xfrm>
            <a:off x="7830856" y="1415950"/>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4 sec</a:t>
            </a:r>
          </a:p>
        </p:txBody>
      </p:sp>
      <p:sp>
        <p:nvSpPr>
          <p:cNvPr id="79" name="Ovaal 78">
            <a:extLst>
              <a:ext uri="{FF2B5EF4-FFF2-40B4-BE49-F238E27FC236}">
                <a16:creationId xmlns:a16="http://schemas.microsoft.com/office/drawing/2014/main" id="{035AB0E6-AC64-CD34-C2D9-C75D755FEE9B}"/>
              </a:ext>
            </a:extLst>
          </p:cNvPr>
          <p:cNvSpPr/>
          <p:nvPr/>
        </p:nvSpPr>
        <p:spPr>
          <a:xfrm>
            <a:off x="1099282" y="1485169"/>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0 sec</a:t>
            </a:r>
          </a:p>
        </p:txBody>
      </p:sp>
      <p:cxnSp>
        <p:nvCxnSpPr>
          <p:cNvPr id="80" name="Kromme verbindingslijn 79">
            <a:extLst>
              <a:ext uri="{FF2B5EF4-FFF2-40B4-BE49-F238E27FC236}">
                <a16:creationId xmlns:a16="http://schemas.microsoft.com/office/drawing/2014/main" id="{ACC9F59E-0396-4CEE-365E-464606B71600}"/>
              </a:ext>
            </a:extLst>
          </p:cNvPr>
          <p:cNvCxnSpPr>
            <a:cxnSpLocks/>
            <a:endCxn id="75" idx="1"/>
          </p:cNvCxnSpPr>
          <p:nvPr/>
        </p:nvCxnSpPr>
        <p:spPr>
          <a:xfrm>
            <a:off x="2061901" y="1617553"/>
            <a:ext cx="946223" cy="21238"/>
          </a:xfrm>
          <a:prstGeom prst="curvedConnector4">
            <a:avLst>
              <a:gd name="adj1" fmla="val 10220"/>
              <a:gd name="adj2" fmla="val -182748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85" name="Tekstvak 84">
            <a:extLst>
              <a:ext uri="{FF2B5EF4-FFF2-40B4-BE49-F238E27FC236}">
                <a16:creationId xmlns:a16="http://schemas.microsoft.com/office/drawing/2014/main" id="{B4EBE1CB-C841-0809-A33D-FDA895CD2ED3}"/>
              </a:ext>
            </a:extLst>
          </p:cNvPr>
          <p:cNvSpPr txBox="1"/>
          <p:nvPr/>
        </p:nvSpPr>
        <p:spPr>
          <a:xfrm>
            <a:off x="920742" y="827080"/>
            <a:ext cx="1211935" cy="707886"/>
          </a:xfrm>
          <a:prstGeom prst="rect">
            <a:avLst/>
          </a:prstGeom>
          <a:noFill/>
        </p:spPr>
        <p:txBody>
          <a:bodyPr wrap="none" rtlCol="0">
            <a:spAutoFit/>
          </a:bodyPr>
          <a:lstStyle/>
          <a:p>
            <a:r>
              <a:rPr lang="nl-NL" sz="2000" dirty="0"/>
              <a:t>start/stop</a:t>
            </a:r>
          </a:p>
          <a:p>
            <a:r>
              <a:rPr lang="nl-NL" sz="2000" dirty="0"/>
              <a:t>ingedrukt</a:t>
            </a:r>
          </a:p>
        </p:txBody>
      </p:sp>
      <p:cxnSp>
        <p:nvCxnSpPr>
          <p:cNvPr id="87" name="Kromme verbindingslijn 86">
            <a:extLst>
              <a:ext uri="{FF2B5EF4-FFF2-40B4-BE49-F238E27FC236}">
                <a16:creationId xmlns:a16="http://schemas.microsoft.com/office/drawing/2014/main" id="{030694DB-2D36-0A36-DA16-D9C9ACA72D83}"/>
              </a:ext>
            </a:extLst>
          </p:cNvPr>
          <p:cNvCxnSpPr>
            <a:cxnSpLocks/>
            <a:stCxn id="75" idx="7"/>
            <a:endCxn id="76" idx="1"/>
          </p:cNvCxnSpPr>
          <p:nvPr/>
        </p:nvCxnSpPr>
        <p:spPr>
          <a:xfrm rot="5400000" flipH="1" flipV="1">
            <a:off x="4267111" y="1238053"/>
            <a:ext cx="32104" cy="769373"/>
          </a:xfrm>
          <a:prstGeom prst="curvedConnector3">
            <a:avLst>
              <a:gd name="adj1" fmla="val 1336615"/>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90" name="Kromme verbindingslijn 89">
            <a:extLst>
              <a:ext uri="{FF2B5EF4-FFF2-40B4-BE49-F238E27FC236}">
                <a16:creationId xmlns:a16="http://schemas.microsoft.com/office/drawing/2014/main" id="{BB8CC3D7-AAB7-2961-38B3-A149DD751095}"/>
              </a:ext>
            </a:extLst>
          </p:cNvPr>
          <p:cNvCxnSpPr>
            <a:cxnSpLocks/>
          </p:cNvCxnSpPr>
          <p:nvPr/>
        </p:nvCxnSpPr>
        <p:spPr>
          <a:xfrm rot="5400000" flipH="1" flipV="1">
            <a:off x="6028452" y="1295093"/>
            <a:ext cx="32104" cy="769373"/>
          </a:xfrm>
          <a:prstGeom prst="curvedConnector3">
            <a:avLst>
              <a:gd name="adj1" fmla="val 1336615"/>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91" name="Kromme verbindingslijn 90">
            <a:extLst>
              <a:ext uri="{FF2B5EF4-FFF2-40B4-BE49-F238E27FC236}">
                <a16:creationId xmlns:a16="http://schemas.microsoft.com/office/drawing/2014/main" id="{42875E04-DBAD-D517-E583-0751E8E0397B}"/>
              </a:ext>
            </a:extLst>
          </p:cNvPr>
          <p:cNvCxnSpPr>
            <a:cxnSpLocks/>
          </p:cNvCxnSpPr>
          <p:nvPr/>
        </p:nvCxnSpPr>
        <p:spPr>
          <a:xfrm rot="5400000" flipH="1" flipV="1">
            <a:off x="7722659" y="1227433"/>
            <a:ext cx="32104" cy="769373"/>
          </a:xfrm>
          <a:prstGeom prst="curvedConnector3">
            <a:avLst>
              <a:gd name="adj1" fmla="val 1336615"/>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92" name="Tekstvak 91">
            <a:extLst>
              <a:ext uri="{FF2B5EF4-FFF2-40B4-BE49-F238E27FC236}">
                <a16:creationId xmlns:a16="http://schemas.microsoft.com/office/drawing/2014/main" id="{74BA50C9-62C1-25C3-B11E-CE3AFCA65678}"/>
              </a:ext>
            </a:extLst>
          </p:cNvPr>
          <p:cNvSpPr txBox="1"/>
          <p:nvPr/>
        </p:nvSpPr>
        <p:spPr>
          <a:xfrm>
            <a:off x="3389317" y="827080"/>
            <a:ext cx="1495153" cy="400110"/>
          </a:xfrm>
          <a:prstGeom prst="rect">
            <a:avLst/>
          </a:prstGeom>
          <a:noFill/>
        </p:spPr>
        <p:txBody>
          <a:bodyPr wrap="none" rtlCol="0">
            <a:spAutoFit/>
          </a:bodyPr>
          <a:lstStyle/>
          <a:p>
            <a:r>
              <a:rPr lang="nl-NL" sz="2000" dirty="0"/>
              <a:t>1 sec voorbij</a:t>
            </a:r>
          </a:p>
        </p:txBody>
      </p:sp>
      <p:sp>
        <p:nvSpPr>
          <p:cNvPr id="93" name="Tekstvak 92">
            <a:extLst>
              <a:ext uri="{FF2B5EF4-FFF2-40B4-BE49-F238E27FC236}">
                <a16:creationId xmlns:a16="http://schemas.microsoft.com/office/drawing/2014/main" id="{3D96D24B-9AE6-B3D5-C375-5D61BF131EEC}"/>
              </a:ext>
            </a:extLst>
          </p:cNvPr>
          <p:cNvSpPr txBox="1"/>
          <p:nvPr/>
        </p:nvSpPr>
        <p:spPr>
          <a:xfrm>
            <a:off x="5145611" y="807291"/>
            <a:ext cx="1495153" cy="400110"/>
          </a:xfrm>
          <a:prstGeom prst="rect">
            <a:avLst/>
          </a:prstGeom>
          <a:noFill/>
        </p:spPr>
        <p:txBody>
          <a:bodyPr wrap="none" rtlCol="0">
            <a:spAutoFit/>
          </a:bodyPr>
          <a:lstStyle/>
          <a:p>
            <a:r>
              <a:rPr lang="nl-NL" sz="2000" dirty="0"/>
              <a:t>1 sec voorbij</a:t>
            </a:r>
          </a:p>
        </p:txBody>
      </p:sp>
      <p:sp>
        <p:nvSpPr>
          <p:cNvPr id="94" name="Tekstvak 93">
            <a:extLst>
              <a:ext uri="{FF2B5EF4-FFF2-40B4-BE49-F238E27FC236}">
                <a16:creationId xmlns:a16="http://schemas.microsoft.com/office/drawing/2014/main" id="{0DDAED24-C697-0AA9-31FC-3D1D768A1CD8}"/>
              </a:ext>
            </a:extLst>
          </p:cNvPr>
          <p:cNvSpPr txBox="1"/>
          <p:nvPr/>
        </p:nvSpPr>
        <p:spPr>
          <a:xfrm>
            <a:off x="6901905" y="811116"/>
            <a:ext cx="1495153" cy="400110"/>
          </a:xfrm>
          <a:prstGeom prst="rect">
            <a:avLst/>
          </a:prstGeom>
          <a:noFill/>
        </p:spPr>
        <p:txBody>
          <a:bodyPr wrap="none" rtlCol="0">
            <a:spAutoFit/>
          </a:bodyPr>
          <a:lstStyle/>
          <a:p>
            <a:r>
              <a:rPr lang="nl-NL" sz="2000" dirty="0"/>
              <a:t>1 sec voorbij</a:t>
            </a:r>
          </a:p>
        </p:txBody>
      </p:sp>
      <p:cxnSp>
        <p:nvCxnSpPr>
          <p:cNvPr id="99" name="Rechte verbindingslijn 98">
            <a:extLst>
              <a:ext uri="{FF2B5EF4-FFF2-40B4-BE49-F238E27FC236}">
                <a16:creationId xmlns:a16="http://schemas.microsoft.com/office/drawing/2014/main" id="{67BD5198-7B30-FA50-126D-14AB711066CD}"/>
              </a:ext>
            </a:extLst>
          </p:cNvPr>
          <p:cNvCxnSpPr>
            <a:cxnSpLocks/>
          </p:cNvCxnSpPr>
          <p:nvPr/>
        </p:nvCxnSpPr>
        <p:spPr>
          <a:xfrm flipH="1" flipV="1">
            <a:off x="902464" y="1027135"/>
            <a:ext cx="8340390" cy="14688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Rechte verbindingslijn 100">
            <a:extLst>
              <a:ext uri="{FF2B5EF4-FFF2-40B4-BE49-F238E27FC236}">
                <a16:creationId xmlns:a16="http://schemas.microsoft.com/office/drawing/2014/main" id="{CD685DB2-4A10-6ABE-E561-A49E9DCF73EF}"/>
              </a:ext>
            </a:extLst>
          </p:cNvPr>
          <p:cNvCxnSpPr>
            <a:cxnSpLocks/>
          </p:cNvCxnSpPr>
          <p:nvPr/>
        </p:nvCxnSpPr>
        <p:spPr>
          <a:xfrm flipH="1">
            <a:off x="920742" y="1137805"/>
            <a:ext cx="8013193" cy="1070957"/>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kstvak 103">
            <a:extLst>
              <a:ext uri="{FF2B5EF4-FFF2-40B4-BE49-F238E27FC236}">
                <a16:creationId xmlns:a16="http://schemas.microsoft.com/office/drawing/2014/main" id="{F3C09160-4A54-2EC3-0E2E-6A8F8D11E11E}"/>
              </a:ext>
            </a:extLst>
          </p:cNvPr>
          <p:cNvSpPr txBox="1"/>
          <p:nvPr/>
        </p:nvSpPr>
        <p:spPr>
          <a:xfrm>
            <a:off x="10008684" y="1389448"/>
            <a:ext cx="1901811" cy="646331"/>
          </a:xfrm>
          <a:prstGeom prst="rect">
            <a:avLst/>
          </a:prstGeom>
          <a:noFill/>
        </p:spPr>
        <p:txBody>
          <a:bodyPr wrap="square">
            <a:spAutoFit/>
          </a:bodyPr>
          <a:lstStyle/>
          <a:p>
            <a:r>
              <a:rPr lang="nl-NL" sz="3600" dirty="0">
                <a:solidFill>
                  <a:srgbClr val="FF0000"/>
                </a:solidFill>
              </a:rPr>
              <a:t>FOUT</a:t>
            </a:r>
          </a:p>
        </p:txBody>
      </p:sp>
      <p:sp>
        <p:nvSpPr>
          <p:cNvPr id="105" name="Tekstvak 104">
            <a:extLst>
              <a:ext uri="{FF2B5EF4-FFF2-40B4-BE49-F238E27FC236}">
                <a16:creationId xmlns:a16="http://schemas.microsoft.com/office/drawing/2014/main" id="{5853D968-17E5-E099-F57F-F45BC7064344}"/>
              </a:ext>
            </a:extLst>
          </p:cNvPr>
          <p:cNvSpPr txBox="1"/>
          <p:nvPr/>
        </p:nvSpPr>
        <p:spPr>
          <a:xfrm>
            <a:off x="9992290" y="3862972"/>
            <a:ext cx="1901811" cy="646331"/>
          </a:xfrm>
          <a:prstGeom prst="rect">
            <a:avLst/>
          </a:prstGeom>
          <a:noFill/>
        </p:spPr>
        <p:txBody>
          <a:bodyPr wrap="square">
            <a:spAutoFit/>
          </a:bodyPr>
          <a:lstStyle/>
          <a:p>
            <a:r>
              <a:rPr lang="nl-NL" sz="3600" dirty="0">
                <a:solidFill>
                  <a:schemeClr val="accent6"/>
                </a:solidFill>
              </a:rPr>
              <a:t>GOED</a:t>
            </a:r>
          </a:p>
        </p:txBody>
      </p:sp>
    </p:spTree>
    <p:extLst>
      <p:ext uri="{BB962C8B-B14F-4D97-AF65-F5344CB8AC3E}">
        <p14:creationId xmlns:p14="http://schemas.microsoft.com/office/powerpoint/2010/main" val="385953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9B1B7-3C19-F1CA-087C-90A989947B53}"/>
              </a:ext>
            </a:extLst>
          </p:cNvPr>
          <p:cNvSpPr>
            <a:spLocks noGrp="1"/>
          </p:cNvSpPr>
          <p:nvPr>
            <p:ph type="title"/>
          </p:nvPr>
        </p:nvSpPr>
        <p:spPr/>
        <p:txBody>
          <a:bodyPr>
            <a:normAutofit/>
          </a:bodyPr>
          <a:lstStyle/>
          <a:p>
            <a:r>
              <a:rPr lang="nl-NL" dirty="0"/>
              <a:t>Samenvatting: Hoe vind je de toestanden?</a:t>
            </a:r>
          </a:p>
        </p:txBody>
      </p:sp>
      <p:sp>
        <p:nvSpPr>
          <p:cNvPr id="4" name="Tijdelijke aanduiding voor datum 3">
            <a:extLst>
              <a:ext uri="{FF2B5EF4-FFF2-40B4-BE49-F238E27FC236}">
                <a16:creationId xmlns:a16="http://schemas.microsoft.com/office/drawing/2014/main" id="{F962B8B1-84F1-33C6-DA51-B6A8DA874174}"/>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43C74512-0310-8294-6878-C3F65D300EB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E8937A-F1F9-FDEA-F30E-D59237CA0589}"/>
              </a:ext>
            </a:extLst>
          </p:cNvPr>
          <p:cNvSpPr>
            <a:spLocks noGrp="1"/>
          </p:cNvSpPr>
          <p:nvPr>
            <p:ph type="sldNum" sz="quarter" idx="12"/>
          </p:nvPr>
        </p:nvSpPr>
        <p:spPr/>
        <p:txBody>
          <a:bodyPr/>
          <a:lstStyle/>
          <a:p>
            <a:fld id="{0AAEF2E2-A082-486B-BCC1-A4B8E9CF05F7}" type="slidenum">
              <a:rPr lang="nl-NL" smtClean="0"/>
              <a:t>14</a:t>
            </a:fld>
            <a:endParaRPr lang="nl-NL"/>
          </a:p>
        </p:txBody>
      </p:sp>
      <p:sp>
        <p:nvSpPr>
          <p:cNvPr id="7" name="Tijdelijke aanduiding voor tekst 6">
            <a:extLst>
              <a:ext uri="{FF2B5EF4-FFF2-40B4-BE49-F238E27FC236}">
                <a16:creationId xmlns:a16="http://schemas.microsoft.com/office/drawing/2014/main" id="{C1CE1328-4B4C-2438-2848-B208391B9407}"/>
              </a:ext>
            </a:extLst>
          </p:cNvPr>
          <p:cNvSpPr>
            <a:spLocks noGrp="1"/>
          </p:cNvSpPr>
          <p:nvPr>
            <p:ph type="body" sz="quarter" idx="17"/>
          </p:nvPr>
        </p:nvSpPr>
        <p:spPr/>
        <p:txBody>
          <a:bodyPr/>
          <a:lstStyle/>
          <a:p>
            <a:endParaRPr lang="nl-NL"/>
          </a:p>
        </p:txBody>
      </p:sp>
      <p:pic>
        <p:nvPicPr>
          <p:cNvPr id="1030" name="Picture 6" descr="Elektronische Kluis met digitale code (Zwart)">
            <a:extLst>
              <a:ext uri="{FF2B5EF4-FFF2-40B4-BE49-F238E27FC236}">
                <a16:creationId xmlns:a16="http://schemas.microsoft.com/office/drawing/2014/main" id="{DBBF86D5-8E9F-2E8D-1D1B-3634BEEF4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045"/>
          <a:stretch/>
        </p:blipFill>
        <p:spPr bwMode="auto">
          <a:xfrm>
            <a:off x="9273471" y="1308512"/>
            <a:ext cx="2675583"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Welke elektrische tandenborstel is iets voor jou?">
            <a:extLst>
              <a:ext uri="{FF2B5EF4-FFF2-40B4-BE49-F238E27FC236}">
                <a16:creationId xmlns:a16="http://schemas.microsoft.com/office/drawing/2014/main" id="{B37FC02B-5DE6-8E73-CDD4-0E3C0F585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15"/>
          <a:stretch/>
        </p:blipFill>
        <p:spPr bwMode="auto">
          <a:xfrm>
            <a:off x="6488970" y="1297179"/>
            <a:ext cx="2675583" cy="1561283"/>
          </a:xfrm>
          <a:prstGeom prst="rect">
            <a:avLst/>
          </a:prstGeom>
          <a:noFill/>
          <a:extLst>
            <a:ext uri="{909E8E84-426E-40DD-AFC4-6F175D3DCCD1}">
              <a14:hiddenFill xmlns:a14="http://schemas.microsoft.com/office/drawing/2010/main">
                <a:solidFill>
                  <a:srgbClr val="FFFFFF"/>
                </a:solidFill>
              </a14:hiddenFill>
            </a:ext>
          </a:extLst>
        </p:spPr>
      </p:pic>
      <p:sp>
        <p:nvSpPr>
          <p:cNvPr id="20" name="Tijdelijke aanduiding voor inhoud 19">
            <a:extLst>
              <a:ext uri="{FF2B5EF4-FFF2-40B4-BE49-F238E27FC236}">
                <a16:creationId xmlns:a16="http://schemas.microsoft.com/office/drawing/2014/main" id="{BB81309C-2B2C-3053-1670-C259C6D55A8C}"/>
              </a:ext>
            </a:extLst>
          </p:cNvPr>
          <p:cNvSpPr>
            <a:spLocks noGrp="1"/>
          </p:cNvSpPr>
          <p:nvPr>
            <p:ph idx="1"/>
          </p:nvPr>
        </p:nvSpPr>
        <p:spPr>
          <a:xfrm>
            <a:off x="838200" y="3104971"/>
            <a:ext cx="10515600" cy="3071992"/>
          </a:xfrm>
        </p:spPr>
        <p:txBody>
          <a:bodyPr>
            <a:normAutofit lnSpcReduction="10000"/>
          </a:bodyPr>
          <a:lstStyle/>
          <a:p>
            <a:pPr marL="0" indent="0">
              <a:buNone/>
            </a:pPr>
            <a:r>
              <a:rPr lang="nl-NL" dirty="0"/>
              <a:t>Een toestand bevat alle informatie die nodig is om een apparaat op een later moment weer in dezelfde stand te zetten. </a:t>
            </a:r>
          </a:p>
          <a:p>
            <a:r>
              <a:rPr lang="nl-NL" dirty="0"/>
              <a:t>Meerdere toestanden kunnen er aan de buitenkant hetzelfde uitzien.</a:t>
            </a:r>
          </a:p>
          <a:p>
            <a:r>
              <a:rPr lang="nl-NL" dirty="0"/>
              <a:t>Niet alle theoretische mogelijkheden aan de buitenkant hoeft een toestand te zijn.</a:t>
            </a:r>
          </a:p>
          <a:p>
            <a:r>
              <a:rPr lang="nl-NL" dirty="0"/>
              <a:t>Tellen in toestanden is niet handig, het aantal toestanden wordt dan te groot.</a:t>
            </a:r>
          </a:p>
          <a:p>
            <a:endParaRPr lang="nl-NL" dirty="0"/>
          </a:p>
        </p:txBody>
      </p:sp>
      <p:pic>
        <p:nvPicPr>
          <p:cNvPr id="3" name="Picture 2">
            <a:extLst>
              <a:ext uri="{FF2B5EF4-FFF2-40B4-BE49-F238E27FC236}">
                <a16:creationId xmlns:a16="http://schemas.microsoft.com/office/drawing/2014/main" id="{6DCC1ED1-CD65-54F5-1FCB-122F0D91B5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371"/>
          <a:stretch/>
        </p:blipFill>
        <p:spPr bwMode="auto">
          <a:xfrm>
            <a:off x="868382" y="1283425"/>
            <a:ext cx="2682835"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horloge&#10;&#10;Automatisch gegenereerde beschrijving">
            <a:extLst>
              <a:ext uri="{FF2B5EF4-FFF2-40B4-BE49-F238E27FC236}">
                <a16:creationId xmlns:a16="http://schemas.microsoft.com/office/drawing/2014/main" id="{E8A487CE-581F-E6C2-7BDA-CA0F0AD6B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217" y="1290178"/>
            <a:ext cx="2682835" cy="1579617"/>
          </a:xfrm>
          <a:prstGeom prst="rect">
            <a:avLst/>
          </a:prstGeom>
        </p:spPr>
      </p:pic>
    </p:spTree>
    <p:extLst>
      <p:ext uri="{BB962C8B-B14F-4D97-AF65-F5344CB8AC3E}">
        <p14:creationId xmlns:p14="http://schemas.microsoft.com/office/powerpoint/2010/main" val="242260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a:bodyPr>
          <a:lstStyle/>
          <a:p>
            <a:r>
              <a:rPr lang="nl-NL" dirty="0"/>
              <a:t>Oefeningen bij les 1</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24-09-2024</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15</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3706489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Tandenborstel (opdracht)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pPr marL="0" indent="0">
              <a:buNone/>
            </a:pPr>
            <a:r>
              <a:rPr lang="nl-NL" dirty="0"/>
              <a:t>Een elektrische </a:t>
            </a:r>
            <a:r>
              <a:rPr lang="nl-NL" dirty="0" err="1"/>
              <a:t>tandenborsel</a:t>
            </a:r>
            <a:r>
              <a:rPr lang="nl-NL" dirty="0"/>
              <a:t> helpt je om de juiste tijd te poetsen</a:t>
            </a:r>
          </a:p>
          <a:p>
            <a:r>
              <a:rPr lang="nl-NL" dirty="0"/>
              <a:t>De tandenborstel begint bij “uit” (dus zet daar de startpijl)</a:t>
            </a:r>
          </a:p>
          <a:p>
            <a:r>
              <a:rPr lang="nl-NL" dirty="0"/>
              <a:t>Als je op de knop drukt gaat hij aan en begint de tijd te lopen.</a:t>
            </a:r>
          </a:p>
          <a:p>
            <a:r>
              <a:rPr lang="nl-NL" dirty="0"/>
              <a:t>Na 30 seconde </a:t>
            </a:r>
            <a:r>
              <a:rPr lang="nl-NL" dirty="0" err="1"/>
              <a:t>buzzt</a:t>
            </a:r>
            <a:r>
              <a:rPr lang="nl-NL" dirty="0"/>
              <a:t> tandenborstel kort.</a:t>
            </a:r>
          </a:p>
          <a:p>
            <a:r>
              <a:rPr lang="nl-NL" dirty="0"/>
              <a:t>Na 60 seconde </a:t>
            </a:r>
            <a:r>
              <a:rPr lang="nl-NL" dirty="0" err="1"/>
              <a:t>buzzt</a:t>
            </a:r>
            <a:r>
              <a:rPr lang="nl-NL" dirty="0"/>
              <a:t> tandenborstel kort.</a:t>
            </a:r>
          </a:p>
          <a:p>
            <a:r>
              <a:rPr lang="nl-NL" dirty="0"/>
              <a:t>Na 90 seconde </a:t>
            </a:r>
            <a:r>
              <a:rPr lang="nl-NL" dirty="0" err="1"/>
              <a:t>buzzt</a:t>
            </a:r>
            <a:r>
              <a:rPr lang="nl-NL" dirty="0"/>
              <a:t> tandenborstel kort.</a:t>
            </a:r>
          </a:p>
          <a:p>
            <a:r>
              <a:rPr lang="nl-NL" dirty="0"/>
              <a:t>Na 120 seconde </a:t>
            </a:r>
            <a:r>
              <a:rPr lang="nl-NL" dirty="0" err="1"/>
              <a:t>buzzt</a:t>
            </a:r>
            <a:r>
              <a:rPr lang="nl-NL" dirty="0"/>
              <a:t> tandenborstel lang, daarna gaat hij uit.</a:t>
            </a:r>
          </a:p>
          <a:p>
            <a:r>
              <a:rPr lang="nl-NL" dirty="0"/>
              <a:t>Als je tijdens het poetsen op de knop drukt gaat hij gelijk uit.</a:t>
            </a:r>
          </a:p>
          <a:p>
            <a:pPr marL="0" indent="0">
              <a:buNone/>
            </a:pPr>
            <a:endParaRPr lang="nl-NL" dirty="0"/>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16</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
        <p:nvSpPr>
          <p:cNvPr id="10" name="Tekstvak 9">
            <a:extLst>
              <a:ext uri="{FF2B5EF4-FFF2-40B4-BE49-F238E27FC236}">
                <a16:creationId xmlns:a16="http://schemas.microsoft.com/office/drawing/2014/main" id="{D34510D7-6927-3E4A-5E51-13ADD221DE89}"/>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Opdracht: teken het toestandsdiagram</a:t>
            </a:r>
          </a:p>
        </p:txBody>
      </p:sp>
    </p:spTree>
    <p:extLst>
      <p:ext uri="{BB962C8B-B14F-4D97-AF65-F5344CB8AC3E}">
        <p14:creationId xmlns:p14="http://schemas.microsoft.com/office/powerpoint/2010/main" val="144315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Tandenborstel (antwoord)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17</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dirty="0"/>
          </a:p>
        </p:txBody>
      </p:sp>
      <p:sp>
        <p:nvSpPr>
          <p:cNvPr id="8" name="Ovaal 7">
            <a:extLst>
              <a:ext uri="{FF2B5EF4-FFF2-40B4-BE49-F238E27FC236}">
                <a16:creationId xmlns:a16="http://schemas.microsoft.com/office/drawing/2014/main" id="{3F03BAD5-A368-56CF-FBD4-BD14D03036F2}"/>
              </a:ext>
            </a:extLst>
          </p:cNvPr>
          <p:cNvSpPr/>
          <p:nvPr/>
        </p:nvSpPr>
        <p:spPr>
          <a:xfrm>
            <a:off x="1676402"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1</a:t>
            </a:r>
            <a:r>
              <a:rPr lang="nl-NL" sz="2400" baseline="30000" dirty="0">
                <a:solidFill>
                  <a:sysClr val="windowText" lastClr="000000"/>
                </a:solidFill>
              </a:rPr>
              <a:t>E</a:t>
            </a:r>
            <a:r>
              <a:rPr lang="nl-NL" sz="2400" dirty="0">
                <a:solidFill>
                  <a:sysClr val="windowText" lastClr="000000"/>
                </a:solidFill>
              </a:rPr>
              <a:t>_KWART</a:t>
            </a:r>
          </a:p>
        </p:txBody>
      </p:sp>
      <p:sp>
        <p:nvSpPr>
          <p:cNvPr id="11" name="Ovaal 10">
            <a:extLst>
              <a:ext uri="{FF2B5EF4-FFF2-40B4-BE49-F238E27FC236}">
                <a16:creationId xmlns:a16="http://schemas.microsoft.com/office/drawing/2014/main" id="{D96CB122-69B1-47EF-08B4-C7B24FE38923}"/>
              </a:ext>
            </a:extLst>
          </p:cNvPr>
          <p:cNvSpPr/>
          <p:nvPr/>
        </p:nvSpPr>
        <p:spPr>
          <a:xfrm>
            <a:off x="4191002"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2</a:t>
            </a:r>
            <a:r>
              <a:rPr lang="nl-NL" sz="2400" baseline="30000" dirty="0">
                <a:solidFill>
                  <a:sysClr val="windowText" lastClr="000000"/>
                </a:solidFill>
              </a:rPr>
              <a:t>E</a:t>
            </a:r>
            <a:r>
              <a:rPr lang="nl-NL" sz="2400" dirty="0">
                <a:solidFill>
                  <a:sysClr val="windowText" lastClr="000000"/>
                </a:solidFill>
              </a:rPr>
              <a:t>_KWART</a:t>
            </a:r>
          </a:p>
        </p:txBody>
      </p:sp>
      <p:sp>
        <p:nvSpPr>
          <p:cNvPr id="12" name="Ovaal 11">
            <a:extLst>
              <a:ext uri="{FF2B5EF4-FFF2-40B4-BE49-F238E27FC236}">
                <a16:creationId xmlns:a16="http://schemas.microsoft.com/office/drawing/2014/main" id="{FA40D577-A2F2-0592-C52C-612A636059F6}"/>
              </a:ext>
            </a:extLst>
          </p:cNvPr>
          <p:cNvSpPr/>
          <p:nvPr/>
        </p:nvSpPr>
        <p:spPr>
          <a:xfrm>
            <a:off x="6651704"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3</a:t>
            </a:r>
            <a:r>
              <a:rPr lang="nl-NL" sz="2400" baseline="30000" dirty="0">
                <a:solidFill>
                  <a:sysClr val="windowText" lastClr="000000"/>
                </a:solidFill>
              </a:rPr>
              <a:t>E</a:t>
            </a:r>
            <a:r>
              <a:rPr lang="nl-NL" sz="2400" dirty="0">
                <a:solidFill>
                  <a:sysClr val="windowText" lastClr="000000"/>
                </a:solidFill>
              </a:rPr>
              <a:t>_KWART</a:t>
            </a:r>
          </a:p>
        </p:txBody>
      </p:sp>
      <p:sp>
        <p:nvSpPr>
          <p:cNvPr id="13" name="Ovaal 12">
            <a:extLst>
              <a:ext uri="{FF2B5EF4-FFF2-40B4-BE49-F238E27FC236}">
                <a16:creationId xmlns:a16="http://schemas.microsoft.com/office/drawing/2014/main" id="{8DACF3C5-3EC0-79C4-EBBF-3538E234152C}"/>
              </a:ext>
            </a:extLst>
          </p:cNvPr>
          <p:cNvSpPr/>
          <p:nvPr/>
        </p:nvSpPr>
        <p:spPr>
          <a:xfrm>
            <a:off x="9112406"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4</a:t>
            </a:r>
            <a:r>
              <a:rPr lang="nl-NL" sz="2400" baseline="30000" dirty="0">
                <a:solidFill>
                  <a:sysClr val="windowText" lastClr="000000"/>
                </a:solidFill>
              </a:rPr>
              <a:t>E</a:t>
            </a:r>
            <a:r>
              <a:rPr lang="nl-NL" sz="2400" dirty="0">
                <a:solidFill>
                  <a:sysClr val="windowText" lastClr="000000"/>
                </a:solidFill>
              </a:rPr>
              <a:t>_KWART</a:t>
            </a:r>
          </a:p>
        </p:txBody>
      </p:sp>
      <p:cxnSp>
        <p:nvCxnSpPr>
          <p:cNvPr id="14" name="Kromme verbindingslijn 13">
            <a:extLst>
              <a:ext uri="{FF2B5EF4-FFF2-40B4-BE49-F238E27FC236}">
                <a16:creationId xmlns:a16="http://schemas.microsoft.com/office/drawing/2014/main" id="{3F96F513-4485-2404-314B-00007A410505}"/>
              </a:ext>
            </a:extLst>
          </p:cNvPr>
          <p:cNvCxnSpPr>
            <a:cxnSpLocks/>
            <a:stCxn id="15" idx="3"/>
            <a:endCxn id="8" idx="1"/>
          </p:cNvCxnSpPr>
          <p:nvPr/>
        </p:nvCxnSpPr>
        <p:spPr>
          <a:xfrm rot="5400000">
            <a:off x="1297843" y="3125468"/>
            <a:ext cx="1315078" cy="1270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5" name="Ovaal 14">
            <a:extLst>
              <a:ext uri="{FF2B5EF4-FFF2-40B4-BE49-F238E27FC236}">
                <a16:creationId xmlns:a16="http://schemas.microsoft.com/office/drawing/2014/main" id="{55E0B469-27F7-8B95-9540-1226FED1EEEE}"/>
              </a:ext>
            </a:extLst>
          </p:cNvPr>
          <p:cNvSpPr/>
          <p:nvPr/>
        </p:nvSpPr>
        <p:spPr>
          <a:xfrm>
            <a:off x="1676402" y="167200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UIT</a:t>
            </a:r>
          </a:p>
        </p:txBody>
      </p:sp>
      <p:cxnSp>
        <p:nvCxnSpPr>
          <p:cNvPr id="18" name="Kromme verbindingslijn 17">
            <a:extLst>
              <a:ext uri="{FF2B5EF4-FFF2-40B4-BE49-F238E27FC236}">
                <a16:creationId xmlns:a16="http://schemas.microsoft.com/office/drawing/2014/main" id="{E4DF4D97-A691-CCF8-5086-97DE6D0C3C3D}"/>
              </a:ext>
            </a:extLst>
          </p:cNvPr>
          <p:cNvCxnSpPr>
            <a:cxnSpLocks/>
            <a:stCxn id="8" idx="5"/>
            <a:endCxn id="11" idx="3"/>
          </p:cNvCxnSpPr>
          <p:nvPr/>
        </p:nvCxnSpPr>
        <p:spPr>
          <a:xfrm rot="16200000" flipH="1">
            <a:off x="3886201" y="3858588"/>
            <a:ext cx="12700" cy="1167562"/>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2" name="Kromme verbindingslijn 21">
            <a:extLst>
              <a:ext uri="{FF2B5EF4-FFF2-40B4-BE49-F238E27FC236}">
                <a16:creationId xmlns:a16="http://schemas.microsoft.com/office/drawing/2014/main" id="{18BB1E1F-2DF5-2DB5-59C3-1A6607227BE4}"/>
              </a:ext>
            </a:extLst>
          </p:cNvPr>
          <p:cNvCxnSpPr>
            <a:cxnSpLocks/>
            <a:stCxn id="11" idx="5"/>
            <a:endCxn id="12" idx="3"/>
          </p:cNvCxnSpPr>
          <p:nvPr/>
        </p:nvCxnSpPr>
        <p:spPr>
          <a:xfrm rot="16200000" flipH="1">
            <a:off x="6373852" y="388553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3" name="Kromme verbindingslijn 22">
            <a:extLst>
              <a:ext uri="{FF2B5EF4-FFF2-40B4-BE49-F238E27FC236}">
                <a16:creationId xmlns:a16="http://schemas.microsoft.com/office/drawing/2014/main" id="{F49292F0-CEB6-C946-89EE-BE2B45751C84}"/>
              </a:ext>
            </a:extLst>
          </p:cNvPr>
          <p:cNvCxnSpPr>
            <a:cxnSpLocks/>
            <a:stCxn id="12" idx="5"/>
            <a:endCxn id="13" idx="3"/>
          </p:cNvCxnSpPr>
          <p:nvPr/>
        </p:nvCxnSpPr>
        <p:spPr>
          <a:xfrm rot="16200000" flipH="1">
            <a:off x="8834554" y="388553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46" name="Kromme verbindingslijn 45">
            <a:extLst>
              <a:ext uri="{FF2B5EF4-FFF2-40B4-BE49-F238E27FC236}">
                <a16:creationId xmlns:a16="http://schemas.microsoft.com/office/drawing/2014/main" id="{140828C1-9F92-90CE-11B1-33304094D53B}"/>
              </a:ext>
            </a:extLst>
          </p:cNvPr>
          <p:cNvCxnSpPr>
            <a:cxnSpLocks/>
            <a:stCxn id="13" idx="5"/>
            <a:endCxn id="15" idx="7"/>
          </p:cNvCxnSpPr>
          <p:nvPr/>
        </p:nvCxnSpPr>
        <p:spPr>
          <a:xfrm rot="5400000" flipH="1">
            <a:off x="5703521" y="-592534"/>
            <a:ext cx="2633802" cy="7436004"/>
          </a:xfrm>
          <a:prstGeom prst="curvedConnector5">
            <a:avLst>
              <a:gd name="adj1" fmla="val -8679"/>
              <a:gd name="adj2" fmla="val -9325"/>
              <a:gd name="adj3" fmla="val 108679"/>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Tekstvak 52">
            <a:extLst>
              <a:ext uri="{FF2B5EF4-FFF2-40B4-BE49-F238E27FC236}">
                <a16:creationId xmlns:a16="http://schemas.microsoft.com/office/drawing/2014/main" id="{8FE3F3CA-0EF0-3EF4-1390-C767685852FB}"/>
              </a:ext>
            </a:extLst>
          </p:cNvPr>
          <p:cNvSpPr txBox="1"/>
          <p:nvPr/>
        </p:nvSpPr>
        <p:spPr>
          <a:xfrm>
            <a:off x="2964778" y="4707971"/>
            <a:ext cx="1624997" cy="400110"/>
          </a:xfrm>
          <a:prstGeom prst="rect">
            <a:avLst/>
          </a:prstGeom>
          <a:noFill/>
        </p:spPr>
        <p:txBody>
          <a:bodyPr wrap="none" rtlCol="0">
            <a:spAutoFit/>
          </a:bodyPr>
          <a:lstStyle/>
          <a:p>
            <a:r>
              <a:rPr lang="nl-NL" sz="2000" dirty="0"/>
              <a:t>30 sec voorbij</a:t>
            </a:r>
          </a:p>
        </p:txBody>
      </p:sp>
      <p:sp>
        <p:nvSpPr>
          <p:cNvPr id="54" name="Tekstvak 53">
            <a:extLst>
              <a:ext uri="{FF2B5EF4-FFF2-40B4-BE49-F238E27FC236}">
                <a16:creationId xmlns:a16="http://schemas.microsoft.com/office/drawing/2014/main" id="{F2ECBED7-FBED-1F40-5912-2C7E402479D4}"/>
              </a:ext>
            </a:extLst>
          </p:cNvPr>
          <p:cNvSpPr txBox="1"/>
          <p:nvPr/>
        </p:nvSpPr>
        <p:spPr>
          <a:xfrm>
            <a:off x="2979194" y="5108081"/>
            <a:ext cx="1133002" cy="400110"/>
          </a:xfrm>
          <a:prstGeom prst="rect">
            <a:avLst/>
          </a:prstGeom>
          <a:noFill/>
        </p:spPr>
        <p:txBody>
          <a:bodyPr wrap="none" rtlCol="0">
            <a:spAutoFit/>
          </a:bodyPr>
          <a:lstStyle/>
          <a:p>
            <a:r>
              <a:rPr lang="nl-NL" sz="2000" dirty="0" err="1"/>
              <a:t>buzz</a:t>
            </a:r>
            <a:r>
              <a:rPr lang="nl-NL" sz="2000" dirty="0"/>
              <a:t> kort</a:t>
            </a:r>
          </a:p>
        </p:txBody>
      </p:sp>
      <p:cxnSp>
        <p:nvCxnSpPr>
          <p:cNvPr id="55" name="Kromme verbindingslijn 54">
            <a:extLst>
              <a:ext uri="{FF2B5EF4-FFF2-40B4-BE49-F238E27FC236}">
                <a16:creationId xmlns:a16="http://schemas.microsoft.com/office/drawing/2014/main" id="{6E0AD337-169E-3498-ED2A-8B064D88506C}"/>
              </a:ext>
            </a:extLst>
          </p:cNvPr>
          <p:cNvCxnSpPr>
            <a:cxnSpLocks/>
          </p:cNvCxnSpPr>
          <p:nvPr/>
        </p:nvCxnSpPr>
        <p:spPr>
          <a:xfrm>
            <a:off x="3083818" y="5101731"/>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kstvak 56">
            <a:extLst>
              <a:ext uri="{FF2B5EF4-FFF2-40B4-BE49-F238E27FC236}">
                <a16:creationId xmlns:a16="http://schemas.microsoft.com/office/drawing/2014/main" id="{E4DF1416-95AB-21FB-A652-3D2E4C736093}"/>
              </a:ext>
            </a:extLst>
          </p:cNvPr>
          <p:cNvSpPr txBox="1"/>
          <p:nvPr/>
        </p:nvSpPr>
        <p:spPr>
          <a:xfrm>
            <a:off x="5504286" y="4700416"/>
            <a:ext cx="1624997" cy="400110"/>
          </a:xfrm>
          <a:prstGeom prst="rect">
            <a:avLst/>
          </a:prstGeom>
          <a:noFill/>
        </p:spPr>
        <p:txBody>
          <a:bodyPr wrap="none" rtlCol="0">
            <a:spAutoFit/>
          </a:bodyPr>
          <a:lstStyle/>
          <a:p>
            <a:r>
              <a:rPr lang="nl-NL" sz="2000" dirty="0"/>
              <a:t>30 sec voorbij</a:t>
            </a:r>
          </a:p>
        </p:txBody>
      </p:sp>
      <p:sp>
        <p:nvSpPr>
          <p:cNvPr id="58" name="Tekstvak 57">
            <a:extLst>
              <a:ext uri="{FF2B5EF4-FFF2-40B4-BE49-F238E27FC236}">
                <a16:creationId xmlns:a16="http://schemas.microsoft.com/office/drawing/2014/main" id="{DBC34EF5-E848-39A2-2310-7C2EA3B8814F}"/>
              </a:ext>
            </a:extLst>
          </p:cNvPr>
          <p:cNvSpPr txBox="1"/>
          <p:nvPr/>
        </p:nvSpPr>
        <p:spPr>
          <a:xfrm>
            <a:off x="5518702" y="5100526"/>
            <a:ext cx="1133002" cy="400110"/>
          </a:xfrm>
          <a:prstGeom prst="rect">
            <a:avLst/>
          </a:prstGeom>
          <a:noFill/>
        </p:spPr>
        <p:txBody>
          <a:bodyPr wrap="none" rtlCol="0">
            <a:spAutoFit/>
          </a:bodyPr>
          <a:lstStyle/>
          <a:p>
            <a:r>
              <a:rPr lang="nl-NL" sz="2000" dirty="0" err="1"/>
              <a:t>buzz</a:t>
            </a:r>
            <a:r>
              <a:rPr lang="nl-NL" sz="2000" dirty="0"/>
              <a:t> kort</a:t>
            </a:r>
          </a:p>
        </p:txBody>
      </p:sp>
      <p:cxnSp>
        <p:nvCxnSpPr>
          <p:cNvPr id="59" name="Kromme verbindingslijn 58">
            <a:extLst>
              <a:ext uri="{FF2B5EF4-FFF2-40B4-BE49-F238E27FC236}">
                <a16:creationId xmlns:a16="http://schemas.microsoft.com/office/drawing/2014/main" id="{717243C6-1E20-D25E-0363-10B38F4B5C38}"/>
              </a:ext>
            </a:extLst>
          </p:cNvPr>
          <p:cNvCxnSpPr>
            <a:cxnSpLocks/>
          </p:cNvCxnSpPr>
          <p:nvPr/>
        </p:nvCxnSpPr>
        <p:spPr>
          <a:xfrm>
            <a:off x="5623326" y="5094176"/>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Tekstvak 59">
            <a:extLst>
              <a:ext uri="{FF2B5EF4-FFF2-40B4-BE49-F238E27FC236}">
                <a16:creationId xmlns:a16="http://schemas.microsoft.com/office/drawing/2014/main" id="{2ED339EE-D878-B60F-108B-58B19A271D80}"/>
              </a:ext>
            </a:extLst>
          </p:cNvPr>
          <p:cNvSpPr txBox="1"/>
          <p:nvPr/>
        </p:nvSpPr>
        <p:spPr>
          <a:xfrm>
            <a:off x="7995000" y="4694066"/>
            <a:ext cx="1624997" cy="400110"/>
          </a:xfrm>
          <a:prstGeom prst="rect">
            <a:avLst/>
          </a:prstGeom>
          <a:noFill/>
        </p:spPr>
        <p:txBody>
          <a:bodyPr wrap="none" rtlCol="0">
            <a:spAutoFit/>
          </a:bodyPr>
          <a:lstStyle/>
          <a:p>
            <a:r>
              <a:rPr lang="nl-NL" sz="2000" dirty="0"/>
              <a:t>30 sec voorbij</a:t>
            </a:r>
          </a:p>
        </p:txBody>
      </p:sp>
      <p:sp>
        <p:nvSpPr>
          <p:cNvPr id="61" name="Tekstvak 60">
            <a:extLst>
              <a:ext uri="{FF2B5EF4-FFF2-40B4-BE49-F238E27FC236}">
                <a16:creationId xmlns:a16="http://schemas.microsoft.com/office/drawing/2014/main" id="{50C58A33-1B1E-FAB8-D1F7-27FBCACF90F2}"/>
              </a:ext>
            </a:extLst>
          </p:cNvPr>
          <p:cNvSpPr txBox="1"/>
          <p:nvPr/>
        </p:nvSpPr>
        <p:spPr>
          <a:xfrm>
            <a:off x="8009416" y="5094176"/>
            <a:ext cx="1133002" cy="400110"/>
          </a:xfrm>
          <a:prstGeom prst="rect">
            <a:avLst/>
          </a:prstGeom>
          <a:noFill/>
        </p:spPr>
        <p:txBody>
          <a:bodyPr wrap="none" rtlCol="0">
            <a:spAutoFit/>
          </a:bodyPr>
          <a:lstStyle/>
          <a:p>
            <a:r>
              <a:rPr lang="nl-NL" sz="2000" dirty="0" err="1"/>
              <a:t>buzz</a:t>
            </a:r>
            <a:r>
              <a:rPr lang="nl-NL" sz="2000" dirty="0"/>
              <a:t> kort</a:t>
            </a:r>
          </a:p>
        </p:txBody>
      </p:sp>
      <p:cxnSp>
        <p:nvCxnSpPr>
          <p:cNvPr id="62" name="Kromme verbindingslijn 61">
            <a:extLst>
              <a:ext uri="{FF2B5EF4-FFF2-40B4-BE49-F238E27FC236}">
                <a16:creationId xmlns:a16="http://schemas.microsoft.com/office/drawing/2014/main" id="{A1F5C3B1-BFB7-61A6-19C4-1A2BF40AD720}"/>
              </a:ext>
            </a:extLst>
          </p:cNvPr>
          <p:cNvCxnSpPr>
            <a:cxnSpLocks/>
          </p:cNvCxnSpPr>
          <p:nvPr/>
        </p:nvCxnSpPr>
        <p:spPr>
          <a:xfrm>
            <a:off x="8114040" y="5087826"/>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6" name="Groep 75">
            <a:extLst>
              <a:ext uri="{FF2B5EF4-FFF2-40B4-BE49-F238E27FC236}">
                <a16:creationId xmlns:a16="http://schemas.microsoft.com/office/drawing/2014/main" id="{7FA6BCC1-93BB-A88B-99C1-03EC71BE5C8E}"/>
              </a:ext>
            </a:extLst>
          </p:cNvPr>
          <p:cNvGrpSpPr/>
          <p:nvPr/>
        </p:nvGrpSpPr>
        <p:grpSpPr>
          <a:xfrm rot="1502486">
            <a:off x="10000940" y="1561938"/>
            <a:ext cx="1624997" cy="800220"/>
            <a:chOff x="10163857" y="1351594"/>
            <a:chExt cx="1624997" cy="800220"/>
          </a:xfrm>
        </p:grpSpPr>
        <p:sp>
          <p:nvSpPr>
            <p:cNvPr id="63" name="Tekstvak 62">
              <a:extLst>
                <a:ext uri="{FF2B5EF4-FFF2-40B4-BE49-F238E27FC236}">
                  <a16:creationId xmlns:a16="http://schemas.microsoft.com/office/drawing/2014/main" id="{3FEFCD6D-85F7-4A69-8559-688561D51472}"/>
                </a:ext>
              </a:extLst>
            </p:cNvPr>
            <p:cNvSpPr txBox="1"/>
            <p:nvPr/>
          </p:nvSpPr>
          <p:spPr>
            <a:xfrm>
              <a:off x="10163857" y="1351594"/>
              <a:ext cx="1624997" cy="400110"/>
            </a:xfrm>
            <a:prstGeom prst="rect">
              <a:avLst/>
            </a:prstGeom>
            <a:noFill/>
          </p:spPr>
          <p:txBody>
            <a:bodyPr wrap="none" rtlCol="0">
              <a:spAutoFit/>
            </a:bodyPr>
            <a:lstStyle/>
            <a:p>
              <a:r>
                <a:rPr lang="nl-NL" sz="2000" dirty="0"/>
                <a:t>30 sec voorbij</a:t>
              </a:r>
            </a:p>
          </p:txBody>
        </p:sp>
        <p:sp>
          <p:nvSpPr>
            <p:cNvPr id="64" name="Tekstvak 63">
              <a:extLst>
                <a:ext uri="{FF2B5EF4-FFF2-40B4-BE49-F238E27FC236}">
                  <a16:creationId xmlns:a16="http://schemas.microsoft.com/office/drawing/2014/main" id="{DFD75792-5E11-5641-C507-2847ED1AA7B2}"/>
                </a:ext>
              </a:extLst>
            </p:cNvPr>
            <p:cNvSpPr txBox="1"/>
            <p:nvPr/>
          </p:nvSpPr>
          <p:spPr>
            <a:xfrm>
              <a:off x="10178273" y="1751704"/>
              <a:ext cx="1151277" cy="400110"/>
            </a:xfrm>
            <a:prstGeom prst="rect">
              <a:avLst/>
            </a:prstGeom>
            <a:noFill/>
          </p:spPr>
          <p:txBody>
            <a:bodyPr wrap="none" rtlCol="0">
              <a:spAutoFit/>
            </a:bodyPr>
            <a:lstStyle/>
            <a:p>
              <a:r>
                <a:rPr lang="nl-NL" sz="2000" dirty="0" err="1"/>
                <a:t>buzz</a:t>
              </a:r>
              <a:r>
                <a:rPr lang="nl-NL" sz="2000" dirty="0"/>
                <a:t> lang</a:t>
              </a:r>
            </a:p>
          </p:txBody>
        </p:sp>
        <p:cxnSp>
          <p:nvCxnSpPr>
            <p:cNvPr id="65" name="Kromme verbindingslijn 64">
              <a:extLst>
                <a:ext uri="{FF2B5EF4-FFF2-40B4-BE49-F238E27FC236}">
                  <a16:creationId xmlns:a16="http://schemas.microsoft.com/office/drawing/2014/main" id="{B0C5ACC1-D37D-DA56-86C4-340C9ADAC836}"/>
                </a:ext>
              </a:extLst>
            </p:cNvPr>
            <p:cNvCxnSpPr>
              <a:cxnSpLocks/>
            </p:cNvCxnSpPr>
            <p:nvPr/>
          </p:nvCxnSpPr>
          <p:spPr>
            <a:xfrm>
              <a:off x="10282897" y="1745354"/>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7" name="Tekstvak 66">
            <a:extLst>
              <a:ext uri="{FF2B5EF4-FFF2-40B4-BE49-F238E27FC236}">
                <a16:creationId xmlns:a16="http://schemas.microsoft.com/office/drawing/2014/main" id="{403A021F-46D3-1B11-403F-213E9921C37E}"/>
              </a:ext>
            </a:extLst>
          </p:cNvPr>
          <p:cNvSpPr txBox="1"/>
          <p:nvPr/>
        </p:nvSpPr>
        <p:spPr>
          <a:xfrm>
            <a:off x="794221" y="2669832"/>
            <a:ext cx="1186350" cy="707886"/>
          </a:xfrm>
          <a:prstGeom prst="rect">
            <a:avLst/>
          </a:prstGeom>
          <a:noFill/>
        </p:spPr>
        <p:txBody>
          <a:bodyPr wrap="none" rtlCol="0">
            <a:spAutoFit/>
          </a:bodyPr>
          <a:lstStyle/>
          <a:p>
            <a:pPr algn="r"/>
            <a:r>
              <a:rPr lang="nl-NL" sz="2000" dirty="0"/>
              <a:t>knop </a:t>
            </a:r>
          </a:p>
          <a:p>
            <a:pPr algn="r"/>
            <a:r>
              <a:rPr lang="nl-NL" sz="2000" dirty="0"/>
              <a:t>ingedrukt</a:t>
            </a:r>
          </a:p>
        </p:txBody>
      </p:sp>
      <p:grpSp>
        <p:nvGrpSpPr>
          <p:cNvPr id="10" name="Groep 9">
            <a:extLst>
              <a:ext uri="{FF2B5EF4-FFF2-40B4-BE49-F238E27FC236}">
                <a16:creationId xmlns:a16="http://schemas.microsoft.com/office/drawing/2014/main" id="{75D128A3-3E49-0316-7655-ED0CE54A3EAF}"/>
              </a:ext>
            </a:extLst>
          </p:cNvPr>
          <p:cNvGrpSpPr/>
          <p:nvPr/>
        </p:nvGrpSpPr>
        <p:grpSpPr>
          <a:xfrm>
            <a:off x="2181618" y="2138248"/>
            <a:ext cx="7883288" cy="1651109"/>
            <a:chOff x="2181618" y="2138248"/>
            <a:chExt cx="7883288" cy="1651109"/>
          </a:xfrm>
        </p:grpSpPr>
        <p:cxnSp>
          <p:nvCxnSpPr>
            <p:cNvPr id="28" name="Kromme verbindingslijn 27">
              <a:extLst>
                <a:ext uri="{FF2B5EF4-FFF2-40B4-BE49-F238E27FC236}">
                  <a16:creationId xmlns:a16="http://schemas.microsoft.com/office/drawing/2014/main" id="{064BC565-21E7-1388-E43A-5CFC95470A62}"/>
                </a:ext>
              </a:extLst>
            </p:cNvPr>
            <p:cNvCxnSpPr>
              <a:cxnSpLocks/>
              <a:stCxn id="8" idx="7"/>
              <a:endCxn id="15" idx="5"/>
            </p:cNvCxnSpPr>
            <p:nvPr/>
          </p:nvCxnSpPr>
          <p:spPr>
            <a:xfrm rot="5400000" flipH="1" flipV="1">
              <a:off x="2644881" y="3125468"/>
              <a:ext cx="1315078" cy="1270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1" name="Kromme verbindingslijn 30">
              <a:extLst>
                <a:ext uri="{FF2B5EF4-FFF2-40B4-BE49-F238E27FC236}">
                  <a16:creationId xmlns:a16="http://schemas.microsoft.com/office/drawing/2014/main" id="{55A6BC3A-652F-FF82-5039-1E22950150AC}"/>
                </a:ext>
              </a:extLst>
            </p:cNvPr>
            <p:cNvCxnSpPr>
              <a:cxnSpLocks/>
              <a:stCxn id="11" idx="0"/>
            </p:cNvCxnSpPr>
            <p:nvPr/>
          </p:nvCxnSpPr>
          <p:spPr>
            <a:xfrm rot="16200000" flipV="1">
              <a:off x="3696764" y="2199712"/>
              <a:ext cx="1172402" cy="1721072"/>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Kromme verbindingslijn 33">
              <a:extLst>
                <a:ext uri="{FF2B5EF4-FFF2-40B4-BE49-F238E27FC236}">
                  <a16:creationId xmlns:a16="http://schemas.microsoft.com/office/drawing/2014/main" id="{307528A5-9810-D7A1-131F-16429128C11B}"/>
                </a:ext>
              </a:extLst>
            </p:cNvPr>
            <p:cNvCxnSpPr>
              <a:cxnSpLocks/>
              <a:stCxn id="12" idx="0"/>
            </p:cNvCxnSpPr>
            <p:nvPr/>
          </p:nvCxnSpPr>
          <p:spPr>
            <a:xfrm rot="16200000" flipV="1">
              <a:off x="4894817" y="937063"/>
              <a:ext cx="1289603" cy="4129170"/>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8" name="Kromme verbindingslijn 37">
              <a:extLst>
                <a:ext uri="{FF2B5EF4-FFF2-40B4-BE49-F238E27FC236}">
                  <a16:creationId xmlns:a16="http://schemas.microsoft.com/office/drawing/2014/main" id="{8235D8A8-D4E8-026E-F06A-9F2A37BBC0E7}"/>
                </a:ext>
              </a:extLst>
            </p:cNvPr>
            <p:cNvCxnSpPr>
              <a:cxnSpLocks/>
              <a:stCxn id="13" idx="0"/>
              <a:endCxn id="15" idx="6"/>
            </p:cNvCxnSpPr>
            <p:nvPr/>
          </p:nvCxnSpPr>
          <p:spPr>
            <a:xfrm rot="16200000" flipV="1">
              <a:off x="6069053" y="-349404"/>
              <a:ext cx="1508201" cy="6483505"/>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66" name="Tekstvak 65">
              <a:extLst>
                <a:ext uri="{FF2B5EF4-FFF2-40B4-BE49-F238E27FC236}">
                  <a16:creationId xmlns:a16="http://schemas.microsoft.com/office/drawing/2014/main" id="{2D23C5ED-9FA1-8F63-AAA9-32AA039DCC31}"/>
                </a:ext>
              </a:extLst>
            </p:cNvPr>
            <p:cNvSpPr txBox="1"/>
            <p:nvPr/>
          </p:nvSpPr>
          <p:spPr>
            <a:xfrm rot="1245505">
              <a:off x="7880092" y="2894629"/>
              <a:ext cx="1765035" cy="400110"/>
            </a:xfrm>
            <a:prstGeom prst="rect">
              <a:avLst/>
            </a:prstGeom>
            <a:noFill/>
          </p:spPr>
          <p:txBody>
            <a:bodyPr wrap="none" rtlCol="0">
              <a:spAutoFit/>
            </a:bodyPr>
            <a:lstStyle/>
            <a:p>
              <a:r>
                <a:rPr lang="nl-NL" sz="2000" dirty="0"/>
                <a:t>knop ingedrukt</a:t>
              </a:r>
            </a:p>
          </p:txBody>
        </p:sp>
        <p:sp>
          <p:nvSpPr>
            <p:cNvPr id="70" name="Tekstvak 69">
              <a:extLst>
                <a:ext uri="{FF2B5EF4-FFF2-40B4-BE49-F238E27FC236}">
                  <a16:creationId xmlns:a16="http://schemas.microsoft.com/office/drawing/2014/main" id="{E3523AD5-0F8F-EA6C-B75E-D219BB9DE218}"/>
                </a:ext>
              </a:extLst>
            </p:cNvPr>
            <p:cNvSpPr txBox="1"/>
            <p:nvPr/>
          </p:nvSpPr>
          <p:spPr>
            <a:xfrm>
              <a:off x="2181618" y="2874471"/>
              <a:ext cx="1186350" cy="707886"/>
            </a:xfrm>
            <a:prstGeom prst="rect">
              <a:avLst/>
            </a:prstGeom>
            <a:noFill/>
          </p:spPr>
          <p:txBody>
            <a:bodyPr wrap="none" rtlCol="0">
              <a:spAutoFit/>
            </a:bodyPr>
            <a:lstStyle/>
            <a:p>
              <a:pPr algn="r"/>
              <a:r>
                <a:rPr lang="nl-NL" sz="2000" dirty="0"/>
                <a:t>knop </a:t>
              </a:r>
            </a:p>
            <a:p>
              <a:pPr algn="r"/>
              <a:r>
                <a:rPr lang="nl-NL" sz="2000" dirty="0"/>
                <a:t>ingedrukt</a:t>
              </a:r>
            </a:p>
          </p:txBody>
        </p:sp>
        <p:sp>
          <p:nvSpPr>
            <p:cNvPr id="71" name="Tekstvak 70">
              <a:extLst>
                <a:ext uri="{FF2B5EF4-FFF2-40B4-BE49-F238E27FC236}">
                  <a16:creationId xmlns:a16="http://schemas.microsoft.com/office/drawing/2014/main" id="{F3261992-4AF7-5757-34EF-DCE2E1BFF6E6}"/>
                </a:ext>
              </a:extLst>
            </p:cNvPr>
            <p:cNvSpPr txBox="1"/>
            <p:nvPr/>
          </p:nvSpPr>
          <p:spPr>
            <a:xfrm rot="2027106">
              <a:off x="3319499" y="2629802"/>
              <a:ext cx="1804810" cy="707886"/>
            </a:xfrm>
            <a:prstGeom prst="rect">
              <a:avLst/>
            </a:prstGeom>
            <a:noFill/>
          </p:spPr>
          <p:txBody>
            <a:bodyPr wrap="square" rtlCol="0">
              <a:spAutoFit/>
            </a:bodyPr>
            <a:lstStyle/>
            <a:p>
              <a:pPr algn="ctr"/>
              <a:r>
                <a:rPr lang="nl-NL" sz="2000" dirty="0"/>
                <a:t>knop </a:t>
              </a:r>
            </a:p>
            <a:p>
              <a:pPr algn="ctr"/>
              <a:r>
                <a:rPr lang="nl-NL" sz="2000" dirty="0"/>
                <a:t>ingedrukt</a:t>
              </a:r>
            </a:p>
          </p:txBody>
        </p:sp>
        <p:sp>
          <p:nvSpPr>
            <p:cNvPr id="77" name="Tekstvak 76">
              <a:extLst>
                <a:ext uri="{FF2B5EF4-FFF2-40B4-BE49-F238E27FC236}">
                  <a16:creationId xmlns:a16="http://schemas.microsoft.com/office/drawing/2014/main" id="{BBAB0696-4871-D44E-EA31-02C4AA769FAC}"/>
                </a:ext>
              </a:extLst>
            </p:cNvPr>
            <p:cNvSpPr txBox="1"/>
            <p:nvPr/>
          </p:nvSpPr>
          <p:spPr>
            <a:xfrm rot="1404947">
              <a:off x="5546440" y="2860193"/>
              <a:ext cx="1765035" cy="400110"/>
            </a:xfrm>
            <a:prstGeom prst="rect">
              <a:avLst/>
            </a:prstGeom>
            <a:noFill/>
          </p:spPr>
          <p:txBody>
            <a:bodyPr wrap="none" rtlCol="0">
              <a:spAutoFit/>
            </a:bodyPr>
            <a:lstStyle/>
            <a:p>
              <a:r>
                <a:rPr lang="nl-NL" sz="2000" dirty="0"/>
                <a:t>knop ingedrukt</a:t>
              </a:r>
            </a:p>
          </p:txBody>
        </p:sp>
      </p:grpSp>
      <p:sp>
        <p:nvSpPr>
          <p:cNvPr id="3" name="Tekstvak 2">
            <a:extLst>
              <a:ext uri="{FF2B5EF4-FFF2-40B4-BE49-F238E27FC236}">
                <a16:creationId xmlns:a16="http://schemas.microsoft.com/office/drawing/2014/main" id="{80C515C9-2305-D0BD-C7B6-D2E87C6BEF26}"/>
              </a:ext>
            </a:extLst>
          </p:cNvPr>
          <p:cNvSpPr txBox="1"/>
          <p:nvPr/>
        </p:nvSpPr>
        <p:spPr>
          <a:xfrm>
            <a:off x="1343425" y="1148733"/>
            <a:ext cx="665953" cy="400110"/>
          </a:xfrm>
          <a:prstGeom prst="rect">
            <a:avLst/>
          </a:prstGeom>
          <a:noFill/>
        </p:spPr>
        <p:txBody>
          <a:bodyPr wrap="none" rtlCol="0">
            <a:spAutoFit/>
          </a:bodyPr>
          <a:lstStyle/>
          <a:p>
            <a:pPr algn="r"/>
            <a:r>
              <a:rPr lang="nl-NL" sz="2000" dirty="0"/>
              <a:t>start</a:t>
            </a:r>
          </a:p>
        </p:txBody>
      </p:sp>
      <p:cxnSp>
        <p:nvCxnSpPr>
          <p:cNvPr id="9" name="Kromme verbindingslijn 8">
            <a:extLst>
              <a:ext uri="{FF2B5EF4-FFF2-40B4-BE49-F238E27FC236}">
                <a16:creationId xmlns:a16="http://schemas.microsoft.com/office/drawing/2014/main" id="{360E8F12-E679-FE16-5B30-A40427A26900}"/>
              </a:ext>
            </a:extLst>
          </p:cNvPr>
          <p:cNvCxnSpPr>
            <a:cxnSpLocks/>
            <a:endCxn id="15" idx="1"/>
          </p:cNvCxnSpPr>
          <p:nvPr/>
        </p:nvCxnSpPr>
        <p:spPr>
          <a:xfrm>
            <a:off x="1537023" y="1495414"/>
            <a:ext cx="418359" cy="313153"/>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1811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Kluis (opdracht)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pPr marL="0" indent="0">
              <a:buNone/>
            </a:pPr>
            <a:r>
              <a:rPr lang="nl-NL" dirty="0"/>
              <a:t>Van deze elektrische kluis kun je de deur open of dicht doen op het moment dat het slot los is.</a:t>
            </a:r>
          </a:p>
          <a:p>
            <a:r>
              <a:rPr lang="nl-NL" dirty="0"/>
              <a:t>Als je vier cijfers hebt ingedrukt en de code is goed, dan gaat het slot los en heb je 3 seconde om de deur te openen of dicht te doen. Daarna is het slot niet meer los en begint de kluis weer opnieuw.</a:t>
            </a:r>
          </a:p>
          <a:p>
            <a:r>
              <a:rPr lang="nl-NL" dirty="0"/>
              <a:t>Als je vier cijfers hebt ingedrukt en de code is fout, dan piept de kluis 1 seconde. Daarna begint hij weer opnieuw.</a:t>
            </a:r>
          </a:p>
          <a:p>
            <a:r>
              <a:rPr lang="nl-NL" dirty="0"/>
              <a:t>Als je de kluis aanzet dan begint hij te wachten op het eerste cijfer dat wordt ingetypt.</a:t>
            </a:r>
          </a:p>
          <a:p>
            <a:pPr marL="0" indent="0">
              <a:buNone/>
            </a:pPr>
            <a:endParaRPr lang="nl-NL" dirty="0"/>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18</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
        <p:nvSpPr>
          <p:cNvPr id="10" name="Tekstvak 9">
            <a:extLst>
              <a:ext uri="{FF2B5EF4-FFF2-40B4-BE49-F238E27FC236}">
                <a16:creationId xmlns:a16="http://schemas.microsoft.com/office/drawing/2014/main" id="{D34510D7-6927-3E4A-5E51-13ADD221DE89}"/>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Opdracht: teken het toestandsdiagram</a:t>
            </a:r>
          </a:p>
        </p:txBody>
      </p:sp>
    </p:spTree>
    <p:extLst>
      <p:ext uri="{BB962C8B-B14F-4D97-AF65-F5344CB8AC3E}">
        <p14:creationId xmlns:p14="http://schemas.microsoft.com/office/powerpoint/2010/main" val="56400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Kluis (antwoord)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19</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
        <p:nvSpPr>
          <p:cNvPr id="8" name="Ovaal 7">
            <a:extLst>
              <a:ext uri="{FF2B5EF4-FFF2-40B4-BE49-F238E27FC236}">
                <a16:creationId xmlns:a16="http://schemas.microsoft.com/office/drawing/2014/main" id="{3F03BAD5-A368-56CF-FBD4-BD14D03036F2}"/>
              </a:ext>
            </a:extLst>
          </p:cNvPr>
          <p:cNvSpPr/>
          <p:nvPr/>
        </p:nvSpPr>
        <p:spPr>
          <a:xfrm>
            <a:off x="2728351"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1GOED</a:t>
            </a:r>
          </a:p>
        </p:txBody>
      </p:sp>
      <p:sp>
        <p:nvSpPr>
          <p:cNvPr id="11" name="Ovaal 10">
            <a:extLst>
              <a:ext uri="{FF2B5EF4-FFF2-40B4-BE49-F238E27FC236}">
                <a16:creationId xmlns:a16="http://schemas.microsoft.com/office/drawing/2014/main" id="{D96CB122-69B1-47EF-08B4-C7B24FE38923}"/>
              </a:ext>
            </a:extLst>
          </p:cNvPr>
          <p:cNvSpPr/>
          <p:nvPr/>
        </p:nvSpPr>
        <p:spPr>
          <a:xfrm>
            <a:off x="5242951"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2GOED</a:t>
            </a:r>
          </a:p>
        </p:txBody>
      </p:sp>
      <p:sp>
        <p:nvSpPr>
          <p:cNvPr id="12" name="Ovaal 11">
            <a:extLst>
              <a:ext uri="{FF2B5EF4-FFF2-40B4-BE49-F238E27FC236}">
                <a16:creationId xmlns:a16="http://schemas.microsoft.com/office/drawing/2014/main" id="{FA40D577-A2F2-0592-C52C-612A636059F6}"/>
              </a:ext>
            </a:extLst>
          </p:cNvPr>
          <p:cNvSpPr/>
          <p:nvPr/>
        </p:nvSpPr>
        <p:spPr>
          <a:xfrm>
            <a:off x="7703653"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3GOED</a:t>
            </a:r>
          </a:p>
        </p:txBody>
      </p:sp>
      <p:sp>
        <p:nvSpPr>
          <p:cNvPr id="13" name="Ovaal 12">
            <a:extLst>
              <a:ext uri="{FF2B5EF4-FFF2-40B4-BE49-F238E27FC236}">
                <a16:creationId xmlns:a16="http://schemas.microsoft.com/office/drawing/2014/main" id="{8DACF3C5-3EC0-79C4-EBBF-3538E234152C}"/>
              </a:ext>
            </a:extLst>
          </p:cNvPr>
          <p:cNvSpPr/>
          <p:nvPr/>
        </p:nvSpPr>
        <p:spPr>
          <a:xfrm>
            <a:off x="10164355"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SLOTLOS</a:t>
            </a:r>
          </a:p>
        </p:txBody>
      </p:sp>
      <p:cxnSp>
        <p:nvCxnSpPr>
          <p:cNvPr id="18" name="Kromme verbindingslijn 17">
            <a:extLst>
              <a:ext uri="{FF2B5EF4-FFF2-40B4-BE49-F238E27FC236}">
                <a16:creationId xmlns:a16="http://schemas.microsoft.com/office/drawing/2014/main" id="{E4DF4D97-A691-CCF8-5086-97DE6D0C3C3D}"/>
              </a:ext>
            </a:extLst>
          </p:cNvPr>
          <p:cNvCxnSpPr>
            <a:cxnSpLocks/>
            <a:stCxn id="8" idx="5"/>
            <a:endCxn id="11" idx="3"/>
          </p:cNvCxnSpPr>
          <p:nvPr/>
        </p:nvCxnSpPr>
        <p:spPr>
          <a:xfrm rot="16200000" flipH="1">
            <a:off x="4938150" y="4188758"/>
            <a:ext cx="12700" cy="1167562"/>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2" name="Kromme verbindingslijn 21">
            <a:extLst>
              <a:ext uri="{FF2B5EF4-FFF2-40B4-BE49-F238E27FC236}">
                <a16:creationId xmlns:a16="http://schemas.microsoft.com/office/drawing/2014/main" id="{18BB1E1F-2DF5-2DB5-59C3-1A6607227BE4}"/>
              </a:ext>
            </a:extLst>
          </p:cNvPr>
          <p:cNvCxnSpPr>
            <a:cxnSpLocks/>
            <a:stCxn id="11" idx="5"/>
            <a:endCxn id="12" idx="3"/>
          </p:cNvCxnSpPr>
          <p:nvPr/>
        </p:nvCxnSpPr>
        <p:spPr>
          <a:xfrm rot="16200000" flipH="1">
            <a:off x="7425801" y="421570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3" name="Kromme verbindingslijn 22">
            <a:extLst>
              <a:ext uri="{FF2B5EF4-FFF2-40B4-BE49-F238E27FC236}">
                <a16:creationId xmlns:a16="http://schemas.microsoft.com/office/drawing/2014/main" id="{F49292F0-CEB6-C946-89EE-BE2B45751C84}"/>
              </a:ext>
            </a:extLst>
          </p:cNvPr>
          <p:cNvCxnSpPr>
            <a:cxnSpLocks/>
            <a:stCxn id="12" idx="5"/>
            <a:endCxn id="13" idx="3"/>
          </p:cNvCxnSpPr>
          <p:nvPr/>
        </p:nvCxnSpPr>
        <p:spPr>
          <a:xfrm rot="16200000" flipH="1">
            <a:off x="9886503" y="421570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8" name="Kromme verbindingslijn 27">
            <a:extLst>
              <a:ext uri="{FF2B5EF4-FFF2-40B4-BE49-F238E27FC236}">
                <a16:creationId xmlns:a16="http://schemas.microsoft.com/office/drawing/2014/main" id="{064BC565-21E7-1388-E43A-5CFC95470A62}"/>
              </a:ext>
            </a:extLst>
          </p:cNvPr>
          <p:cNvCxnSpPr>
            <a:cxnSpLocks/>
            <a:endCxn id="3" idx="0"/>
          </p:cNvCxnSpPr>
          <p:nvPr/>
        </p:nvCxnSpPr>
        <p:spPr>
          <a:xfrm rot="5400000">
            <a:off x="948839" y="3693583"/>
            <a:ext cx="757520" cy="635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7" name="Tekstvak 56">
            <a:extLst>
              <a:ext uri="{FF2B5EF4-FFF2-40B4-BE49-F238E27FC236}">
                <a16:creationId xmlns:a16="http://schemas.microsoft.com/office/drawing/2014/main" id="{E4DF1416-95AB-21FB-A652-3D2E4C736093}"/>
              </a:ext>
            </a:extLst>
          </p:cNvPr>
          <p:cNvSpPr txBox="1"/>
          <p:nvPr/>
        </p:nvSpPr>
        <p:spPr>
          <a:xfrm>
            <a:off x="6556235" y="5030586"/>
            <a:ext cx="2469009" cy="400110"/>
          </a:xfrm>
          <a:prstGeom prst="rect">
            <a:avLst/>
          </a:prstGeom>
          <a:noFill/>
        </p:spPr>
        <p:txBody>
          <a:bodyPr wrap="none" rtlCol="0">
            <a:spAutoFit/>
          </a:bodyPr>
          <a:lstStyle/>
          <a:p>
            <a:r>
              <a:rPr lang="nl-NL" sz="2000" dirty="0"/>
              <a:t>3</a:t>
            </a:r>
            <a:r>
              <a:rPr lang="nl-NL" sz="2000" baseline="30000" dirty="0"/>
              <a:t>e</a:t>
            </a:r>
            <a:r>
              <a:rPr lang="nl-NL" sz="2000" dirty="0"/>
              <a:t> cijfer goed ingetypt</a:t>
            </a:r>
          </a:p>
        </p:txBody>
      </p:sp>
      <p:sp>
        <p:nvSpPr>
          <p:cNvPr id="60" name="Tekstvak 59">
            <a:extLst>
              <a:ext uri="{FF2B5EF4-FFF2-40B4-BE49-F238E27FC236}">
                <a16:creationId xmlns:a16="http://schemas.microsoft.com/office/drawing/2014/main" id="{2ED339EE-D878-B60F-108B-58B19A271D80}"/>
              </a:ext>
            </a:extLst>
          </p:cNvPr>
          <p:cNvSpPr txBox="1"/>
          <p:nvPr/>
        </p:nvSpPr>
        <p:spPr>
          <a:xfrm>
            <a:off x="9046949" y="5024236"/>
            <a:ext cx="2512291" cy="400110"/>
          </a:xfrm>
          <a:prstGeom prst="rect">
            <a:avLst/>
          </a:prstGeom>
          <a:noFill/>
        </p:spPr>
        <p:txBody>
          <a:bodyPr wrap="none" rtlCol="0">
            <a:spAutoFit/>
          </a:bodyPr>
          <a:lstStyle/>
          <a:p>
            <a:r>
              <a:rPr lang="nl-NL" sz="2000" dirty="0"/>
              <a:t>4e cijfer goed ingetypt</a:t>
            </a:r>
          </a:p>
        </p:txBody>
      </p:sp>
      <p:sp>
        <p:nvSpPr>
          <p:cNvPr id="70" name="Tekstvak 69">
            <a:extLst>
              <a:ext uri="{FF2B5EF4-FFF2-40B4-BE49-F238E27FC236}">
                <a16:creationId xmlns:a16="http://schemas.microsoft.com/office/drawing/2014/main" id="{E3523AD5-0F8F-EA6C-B75E-D219BB9DE218}"/>
              </a:ext>
            </a:extLst>
          </p:cNvPr>
          <p:cNvSpPr txBox="1"/>
          <p:nvPr/>
        </p:nvSpPr>
        <p:spPr>
          <a:xfrm>
            <a:off x="742169" y="2951190"/>
            <a:ext cx="665952" cy="400110"/>
          </a:xfrm>
          <a:prstGeom prst="rect">
            <a:avLst/>
          </a:prstGeom>
          <a:noFill/>
        </p:spPr>
        <p:txBody>
          <a:bodyPr wrap="none" rtlCol="0">
            <a:spAutoFit/>
          </a:bodyPr>
          <a:lstStyle/>
          <a:p>
            <a:pPr algn="r"/>
            <a:r>
              <a:rPr lang="nl-NL" sz="2000" dirty="0"/>
              <a:t>start</a:t>
            </a:r>
          </a:p>
        </p:txBody>
      </p:sp>
      <p:sp>
        <p:nvSpPr>
          <p:cNvPr id="3" name="Ovaal 2">
            <a:extLst>
              <a:ext uri="{FF2B5EF4-FFF2-40B4-BE49-F238E27FC236}">
                <a16:creationId xmlns:a16="http://schemas.microsoft.com/office/drawing/2014/main" id="{BC8B6068-D84F-49D5-9902-CFABB23E237C}"/>
              </a:ext>
            </a:extLst>
          </p:cNvPr>
          <p:cNvSpPr/>
          <p:nvPr/>
        </p:nvSpPr>
        <p:spPr>
          <a:xfrm>
            <a:off x="371925" y="4075518"/>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BEGIN</a:t>
            </a:r>
          </a:p>
        </p:txBody>
      </p:sp>
      <p:cxnSp>
        <p:nvCxnSpPr>
          <p:cNvPr id="9" name="Kromme verbindingslijn 8">
            <a:extLst>
              <a:ext uri="{FF2B5EF4-FFF2-40B4-BE49-F238E27FC236}">
                <a16:creationId xmlns:a16="http://schemas.microsoft.com/office/drawing/2014/main" id="{16569697-80E9-279D-F5A3-3BF7524496B3}"/>
              </a:ext>
            </a:extLst>
          </p:cNvPr>
          <p:cNvCxnSpPr>
            <a:cxnSpLocks/>
            <a:stCxn id="3" idx="5"/>
            <a:endCxn id="8" idx="3"/>
          </p:cNvCxnSpPr>
          <p:nvPr/>
        </p:nvCxnSpPr>
        <p:spPr>
          <a:xfrm rot="5400000" flipH="1" flipV="1">
            <a:off x="2453187" y="4317295"/>
            <a:ext cx="98899" cy="1009388"/>
          </a:xfrm>
          <a:prstGeom prst="curvedConnector3">
            <a:avLst>
              <a:gd name="adj1" fmla="val -20111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0" name="Tekstvak 9">
            <a:extLst>
              <a:ext uri="{FF2B5EF4-FFF2-40B4-BE49-F238E27FC236}">
                <a16:creationId xmlns:a16="http://schemas.microsoft.com/office/drawing/2014/main" id="{01F37A7B-A87E-F62C-8055-D9F749C02530}"/>
              </a:ext>
            </a:extLst>
          </p:cNvPr>
          <p:cNvSpPr txBox="1"/>
          <p:nvPr/>
        </p:nvSpPr>
        <p:spPr>
          <a:xfrm>
            <a:off x="1383622" y="5007996"/>
            <a:ext cx="2512291" cy="400110"/>
          </a:xfrm>
          <a:prstGeom prst="rect">
            <a:avLst/>
          </a:prstGeom>
          <a:noFill/>
        </p:spPr>
        <p:txBody>
          <a:bodyPr wrap="square" rtlCol="0">
            <a:spAutoFit/>
          </a:bodyPr>
          <a:lstStyle/>
          <a:p>
            <a:r>
              <a:rPr lang="nl-NL" sz="2000" dirty="0"/>
              <a:t>1e cijfer goed ingetypt</a:t>
            </a:r>
          </a:p>
        </p:txBody>
      </p:sp>
      <p:sp>
        <p:nvSpPr>
          <p:cNvPr id="39" name="Tekstvak 38">
            <a:extLst>
              <a:ext uri="{FF2B5EF4-FFF2-40B4-BE49-F238E27FC236}">
                <a16:creationId xmlns:a16="http://schemas.microsoft.com/office/drawing/2014/main" id="{BC4F60F1-1397-6559-E23F-24861AA20651}"/>
              </a:ext>
            </a:extLst>
          </p:cNvPr>
          <p:cNvSpPr txBox="1"/>
          <p:nvPr/>
        </p:nvSpPr>
        <p:spPr>
          <a:xfrm>
            <a:off x="4034264" y="5038141"/>
            <a:ext cx="2469009" cy="400110"/>
          </a:xfrm>
          <a:prstGeom prst="rect">
            <a:avLst/>
          </a:prstGeom>
          <a:noFill/>
        </p:spPr>
        <p:txBody>
          <a:bodyPr wrap="none" rtlCol="0">
            <a:spAutoFit/>
          </a:bodyPr>
          <a:lstStyle/>
          <a:p>
            <a:r>
              <a:rPr lang="nl-NL" sz="2000" dirty="0"/>
              <a:t>2</a:t>
            </a:r>
            <a:r>
              <a:rPr lang="nl-NL" sz="2000" baseline="30000" dirty="0"/>
              <a:t>e</a:t>
            </a:r>
            <a:r>
              <a:rPr lang="nl-NL" sz="2000" dirty="0"/>
              <a:t> cijfer goed ingetypt</a:t>
            </a:r>
          </a:p>
        </p:txBody>
      </p:sp>
      <p:cxnSp>
        <p:nvCxnSpPr>
          <p:cNvPr id="82" name="Kromme verbindingslijn 81">
            <a:extLst>
              <a:ext uri="{FF2B5EF4-FFF2-40B4-BE49-F238E27FC236}">
                <a16:creationId xmlns:a16="http://schemas.microsoft.com/office/drawing/2014/main" id="{869DAF64-AC7E-48D3-3814-9C074813D052}"/>
              </a:ext>
            </a:extLst>
          </p:cNvPr>
          <p:cNvCxnSpPr>
            <a:cxnSpLocks/>
          </p:cNvCxnSpPr>
          <p:nvPr/>
        </p:nvCxnSpPr>
        <p:spPr>
          <a:xfrm rot="10800000">
            <a:off x="1318077" y="5054736"/>
            <a:ext cx="7728873" cy="950856"/>
          </a:xfrm>
          <a:prstGeom prst="curvedConnector3">
            <a:avLst>
              <a:gd name="adj1" fmla="val 10090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06" name="Kromme verbindingslijn 105">
            <a:extLst>
              <a:ext uri="{FF2B5EF4-FFF2-40B4-BE49-F238E27FC236}">
                <a16:creationId xmlns:a16="http://schemas.microsoft.com/office/drawing/2014/main" id="{9DF17D31-F6E3-C3B3-84B2-7A9FCBFE7726}"/>
              </a:ext>
            </a:extLst>
          </p:cNvPr>
          <p:cNvCxnSpPr>
            <a:cxnSpLocks/>
            <a:stCxn id="13" idx="5"/>
          </p:cNvCxnSpPr>
          <p:nvPr/>
        </p:nvCxnSpPr>
        <p:spPr>
          <a:xfrm rot="5400000">
            <a:off x="9802135" y="4017353"/>
            <a:ext cx="1233053" cy="2743424"/>
          </a:xfrm>
          <a:prstGeom prst="curvedConnector2">
            <a:avLst/>
          </a:prstGeom>
          <a:ln w="38100" cap="flat" cmpd="sng" algn="ctr">
            <a:solidFill>
              <a:schemeClr val="tx1"/>
            </a:solidFill>
            <a:prstDash val="solid"/>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109" name="Tekstvak 108">
            <a:extLst>
              <a:ext uri="{FF2B5EF4-FFF2-40B4-BE49-F238E27FC236}">
                <a16:creationId xmlns:a16="http://schemas.microsoft.com/office/drawing/2014/main" id="{B8B1496D-A752-FAC0-58B8-C3DA26075C5F}"/>
              </a:ext>
            </a:extLst>
          </p:cNvPr>
          <p:cNvSpPr txBox="1"/>
          <p:nvPr/>
        </p:nvSpPr>
        <p:spPr>
          <a:xfrm>
            <a:off x="9904765" y="5850829"/>
            <a:ext cx="1495153" cy="400110"/>
          </a:xfrm>
          <a:prstGeom prst="rect">
            <a:avLst/>
          </a:prstGeom>
          <a:noFill/>
        </p:spPr>
        <p:txBody>
          <a:bodyPr wrap="none" rtlCol="0">
            <a:spAutoFit/>
          </a:bodyPr>
          <a:lstStyle/>
          <a:p>
            <a:r>
              <a:rPr lang="nl-NL" sz="2000" dirty="0"/>
              <a:t>3 sec voorbij</a:t>
            </a:r>
          </a:p>
        </p:txBody>
      </p:sp>
      <p:grpSp>
        <p:nvGrpSpPr>
          <p:cNvPr id="14" name="Groep 13">
            <a:extLst>
              <a:ext uri="{FF2B5EF4-FFF2-40B4-BE49-F238E27FC236}">
                <a16:creationId xmlns:a16="http://schemas.microsoft.com/office/drawing/2014/main" id="{7EC20FD9-D076-BD3B-23A0-A7D9CA1B402D}"/>
              </a:ext>
            </a:extLst>
          </p:cNvPr>
          <p:cNvGrpSpPr/>
          <p:nvPr/>
        </p:nvGrpSpPr>
        <p:grpSpPr>
          <a:xfrm>
            <a:off x="1634836" y="960098"/>
            <a:ext cx="10390556" cy="3251978"/>
            <a:chOff x="1634836" y="960098"/>
            <a:chExt cx="10390556" cy="3251978"/>
          </a:xfrm>
        </p:grpSpPr>
        <p:cxnSp>
          <p:nvCxnSpPr>
            <p:cNvPr id="46" name="Kromme verbindingslijn 45">
              <a:extLst>
                <a:ext uri="{FF2B5EF4-FFF2-40B4-BE49-F238E27FC236}">
                  <a16:creationId xmlns:a16="http://schemas.microsoft.com/office/drawing/2014/main" id="{140828C1-9F92-90CE-11B1-33304094D53B}"/>
                </a:ext>
              </a:extLst>
            </p:cNvPr>
            <p:cNvCxnSpPr>
              <a:cxnSpLocks/>
              <a:stCxn id="33" idx="7"/>
            </p:cNvCxnSpPr>
            <p:nvPr/>
          </p:nvCxnSpPr>
          <p:spPr>
            <a:xfrm rot="16200000" flipH="1" flipV="1">
              <a:off x="5861350" y="-1807954"/>
              <a:ext cx="1656958" cy="10109985"/>
            </a:xfrm>
            <a:prstGeom prst="curvedConnector4">
              <a:avLst>
                <a:gd name="adj1" fmla="val -83196"/>
                <a:gd name="adj2" fmla="val 100387"/>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Tekstvak 52">
              <a:extLst>
                <a:ext uri="{FF2B5EF4-FFF2-40B4-BE49-F238E27FC236}">
                  <a16:creationId xmlns:a16="http://schemas.microsoft.com/office/drawing/2014/main" id="{8FE3F3CA-0EF0-3EF4-1390-C767685852FB}"/>
                </a:ext>
              </a:extLst>
            </p:cNvPr>
            <p:cNvSpPr txBox="1"/>
            <p:nvPr/>
          </p:nvSpPr>
          <p:spPr>
            <a:xfrm>
              <a:off x="4156736" y="1603555"/>
              <a:ext cx="1938544" cy="400110"/>
            </a:xfrm>
            <a:prstGeom prst="rect">
              <a:avLst/>
            </a:prstGeom>
            <a:noFill/>
          </p:spPr>
          <p:txBody>
            <a:bodyPr wrap="none" rtlCol="0">
              <a:spAutoFit/>
            </a:bodyPr>
            <a:lstStyle/>
            <a:p>
              <a:r>
                <a:rPr lang="nl-NL" sz="2000" dirty="0"/>
                <a:t>2e cijfer ingetypt</a:t>
              </a:r>
            </a:p>
          </p:txBody>
        </p:sp>
        <p:sp>
          <p:nvSpPr>
            <p:cNvPr id="29" name="Ovaal 28">
              <a:extLst>
                <a:ext uri="{FF2B5EF4-FFF2-40B4-BE49-F238E27FC236}">
                  <a16:creationId xmlns:a16="http://schemas.microsoft.com/office/drawing/2014/main" id="{24B98319-B734-2033-147A-43B6E20A407F}"/>
                </a:ext>
              </a:extLst>
            </p:cNvPr>
            <p:cNvSpPr/>
            <p:nvPr/>
          </p:nvSpPr>
          <p:spPr>
            <a:xfrm>
              <a:off x="2682799"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1FOUT</a:t>
              </a:r>
            </a:p>
          </p:txBody>
        </p:sp>
        <p:sp>
          <p:nvSpPr>
            <p:cNvPr id="30" name="Ovaal 29">
              <a:extLst>
                <a:ext uri="{FF2B5EF4-FFF2-40B4-BE49-F238E27FC236}">
                  <a16:creationId xmlns:a16="http://schemas.microsoft.com/office/drawing/2014/main" id="{63BE6AB9-3506-66D6-CF39-936B08F33910}"/>
                </a:ext>
              </a:extLst>
            </p:cNvPr>
            <p:cNvSpPr/>
            <p:nvPr/>
          </p:nvSpPr>
          <p:spPr>
            <a:xfrm>
              <a:off x="5197399"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2FOUT</a:t>
              </a:r>
            </a:p>
          </p:txBody>
        </p:sp>
        <p:sp>
          <p:nvSpPr>
            <p:cNvPr id="32" name="Ovaal 31">
              <a:extLst>
                <a:ext uri="{FF2B5EF4-FFF2-40B4-BE49-F238E27FC236}">
                  <a16:creationId xmlns:a16="http://schemas.microsoft.com/office/drawing/2014/main" id="{39358DBE-A551-E2AD-8352-4BB3966DDB8F}"/>
                </a:ext>
              </a:extLst>
            </p:cNvPr>
            <p:cNvSpPr/>
            <p:nvPr/>
          </p:nvSpPr>
          <p:spPr>
            <a:xfrm>
              <a:off x="7658101"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3FOUT</a:t>
              </a:r>
            </a:p>
          </p:txBody>
        </p:sp>
        <p:sp>
          <p:nvSpPr>
            <p:cNvPr id="33" name="Ovaal 32">
              <a:extLst>
                <a:ext uri="{FF2B5EF4-FFF2-40B4-BE49-F238E27FC236}">
                  <a16:creationId xmlns:a16="http://schemas.microsoft.com/office/drawing/2014/main" id="{A96FBD5B-F56D-2623-EFB6-86AE8659C5DF}"/>
                </a:ext>
              </a:extLst>
            </p:cNvPr>
            <p:cNvSpPr/>
            <p:nvPr/>
          </p:nvSpPr>
          <p:spPr>
            <a:xfrm>
              <a:off x="10118803"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PIEP</a:t>
              </a:r>
            </a:p>
          </p:txBody>
        </p:sp>
        <p:cxnSp>
          <p:nvCxnSpPr>
            <p:cNvPr id="35" name="Kromme verbindingslijn 34">
              <a:extLst>
                <a:ext uri="{FF2B5EF4-FFF2-40B4-BE49-F238E27FC236}">
                  <a16:creationId xmlns:a16="http://schemas.microsoft.com/office/drawing/2014/main" id="{216B9770-A5C4-8DD9-4FED-75BDB098C211}"/>
                </a:ext>
              </a:extLst>
            </p:cNvPr>
            <p:cNvCxnSpPr>
              <a:cxnSpLocks/>
              <a:stCxn id="29" idx="7"/>
              <a:endCxn id="30" idx="1"/>
            </p:cNvCxnSpPr>
            <p:nvPr/>
          </p:nvCxnSpPr>
          <p:spPr>
            <a:xfrm rot="5400000" flipH="1" flipV="1">
              <a:off x="4892598" y="1834779"/>
              <a:ext cx="12700" cy="1167562"/>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6" name="Kromme verbindingslijn 35">
              <a:extLst>
                <a:ext uri="{FF2B5EF4-FFF2-40B4-BE49-F238E27FC236}">
                  <a16:creationId xmlns:a16="http://schemas.microsoft.com/office/drawing/2014/main" id="{3153DF29-9789-F5B2-73AE-79C875180CF9}"/>
                </a:ext>
              </a:extLst>
            </p:cNvPr>
            <p:cNvCxnSpPr>
              <a:cxnSpLocks/>
              <a:stCxn id="30" idx="7"/>
              <a:endCxn id="32" idx="1"/>
            </p:cNvCxnSpPr>
            <p:nvPr/>
          </p:nvCxnSpPr>
          <p:spPr>
            <a:xfrm rot="5400000" flipH="1" flipV="1">
              <a:off x="7380249" y="1861728"/>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7" name="Kromme verbindingslijn 36">
              <a:extLst>
                <a:ext uri="{FF2B5EF4-FFF2-40B4-BE49-F238E27FC236}">
                  <a16:creationId xmlns:a16="http://schemas.microsoft.com/office/drawing/2014/main" id="{BAC0D87A-13F0-411B-BBC2-B019E199055F}"/>
                </a:ext>
              </a:extLst>
            </p:cNvPr>
            <p:cNvCxnSpPr>
              <a:cxnSpLocks/>
              <a:stCxn id="32" idx="7"/>
              <a:endCxn id="33" idx="1"/>
            </p:cNvCxnSpPr>
            <p:nvPr/>
          </p:nvCxnSpPr>
          <p:spPr>
            <a:xfrm rot="5400000" flipH="1" flipV="1">
              <a:off x="9840951" y="1861728"/>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40" name="Tekstvak 39">
              <a:extLst>
                <a:ext uri="{FF2B5EF4-FFF2-40B4-BE49-F238E27FC236}">
                  <a16:creationId xmlns:a16="http://schemas.microsoft.com/office/drawing/2014/main" id="{CD97D666-F8BC-C08D-1D0D-BADA61D8A1F7}"/>
                </a:ext>
              </a:extLst>
            </p:cNvPr>
            <p:cNvSpPr txBox="1"/>
            <p:nvPr/>
          </p:nvSpPr>
          <p:spPr>
            <a:xfrm>
              <a:off x="6671247" y="1579037"/>
              <a:ext cx="1938544" cy="400110"/>
            </a:xfrm>
            <a:prstGeom prst="rect">
              <a:avLst/>
            </a:prstGeom>
            <a:noFill/>
          </p:spPr>
          <p:txBody>
            <a:bodyPr wrap="none" rtlCol="0">
              <a:spAutoFit/>
            </a:bodyPr>
            <a:lstStyle/>
            <a:p>
              <a:r>
                <a:rPr lang="nl-NL" sz="2000" dirty="0"/>
                <a:t>3e cijfer ingetypt</a:t>
              </a:r>
            </a:p>
          </p:txBody>
        </p:sp>
        <p:sp>
          <p:nvSpPr>
            <p:cNvPr id="41" name="Tekstvak 40">
              <a:extLst>
                <a:ext uri="{FF2B5EF4-FFF2-40B4-BE49-F238E27FC236}">
                  <a16:creationId xmlns:a16="http://schemas.microsoft.com/office/drawing/2014/main" id="{0B572E25-9721-29CB-6363-B7E3086C0983}"/>
                </a:ext>
              </a:extLst>
            </p:cNvPr>
            <p:cNvSpPr txBox="1"/>
            <p:nvPr/>
          </p:nvSpPr>
          <p:spPr>
            <a:xfrm>
              <a:off x="8956351" y="1571957"/>
              <a:ext cx="1938544" cy="400110"/>
            </a:xfrm>
            <a:prstGeom prst="rect">
              <a:avLst/>
            </a:prstGeom>
            <a:noFill/>
          </p:spPr>
          <p:txBody>
            <a:bodyPr wrap="none" rtlCol="0">
              <a:spAutoFit/>
            </a:bodyPr>
            <a:lstStyle/>
            <a:p>
              <a:r>
                <a:rPr lang="nl-NL" sz="2000" dirty="0"/>
                <a:t>4e cijfer ingetypt</a:t>
              </a:r>
            </a:p>
          </p:txBody>
        </p:sp>
        <p:sp>
          <p:nvSpPr>
            <p:cNvPr id="50" name="Tekstvak 49">
              <a:extLst>
                <a:ext uri="{FF2B5EF4-FFF2-40B4-BE49-F238E27FC236}">
                  <a16:creationId xmlns:a16="http://schemas.microsoft.com/office/drawing/2014/main" id="{A8D41EAA-4504-A33B-91D3-191BB5FD1D93}"/>
                </a:ext>
              </a:extLst>
            </p:cNvPr>
            <p:cNvSpPr txBox="1"/>
            <p:nvPr/>
          </p:nvSpPr>
          <p:spPr>
            <a:xfrm>
              <a:off x="2823444" y="3236588"/>
              <a:ext cx="1809904" cy="707886"/>
            </a:xfrm>
            <a:prstGeom prst="rect">
              <a:avLst/>
            </a:prstGeom>
            <a:noFill/>
          </p:spPr>
          <p:txBody>
            <a:bodyPr wrap="square" rtlCol="0">
              <a:spAutoFit/>
            </a:bodyPr>
            <a:lstStyle/>
            <a:p>
              <a:r>
                <a:rPr lang="nl-NL" sz="2000" dirty="0"/>
                <a:t>1e cijfer </a:t>
              </a:r>
            </a:p>
            <a:p>
              <a:r>
                <a:rPr lang="nl-NL" sz="2000" dirty="0"/>
                <a:t>fout ingetypt</a:t>
              </a:r>
            </a:p>
          </p:txBody>
        </p:sp>
        <p:cxnSp>
          <p:nvCxnSpPr>
            <p:cNvPr id="51" name="Kromme verbindingslijn 50">
              <a:extLst>
                <a:ext uri="{FF2B5EF4-FFF2-40B4-BE49-F238E27FC236}">
                  <a16:creationId xmlns:a16="http://schemas.microsoft.com/office/drawing/2014/main" id="{75B8E313-F7EE-A014-5934-8F06711C03BD}"/>
                </a:ext>
              </a:extLst>
            </p:cNvPr>
            <p:cNvCxnSpPr>
              <a:cxnSpLocks/>
              <a:stCxn id="3" idx="7"/>
              <a:endCxn id="29" idx="3"/>
            </p:cNvCxnSpPr>
            <p:nvPr/>
          </p:nvCxnSpPr>
          <p:spPr>
            <a:xfrm rot="5400000" flipH="1" flipV="1">
              <a:off x="1912784" y="3163081"/>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68" name="Tekstvak 67">
              <a:extLst>
                <a:ext uri="{FF2B5EF4-FFF2-40B4-BE49-F238E27FC236}">
                  <a16:creationId xmlns:a16="http://schemas.microsoft.com/office/drawing/2014/main" id="{B669DCFC-0E67-6223-2CF7-69CB741151E5}"/>
                </a:ext>
              </a:extLst>
            </p:cNvPr>
            <p:cNvSpPr txBox="1"/>
            <p:nvPr/>
          </p:nvSpPr>
          <p:spPr>
            <a:xfrm>
              <a:off x="5318205" y="3193927"/>
              <a:ext cx="1809904" cy="707886"/>
            </a:xfrm>
            <a:prstGeom prst="rect">
              <a:avLst/>
            </a:prstGeom>
            <a:noFill/>
          </p:spPr>
          <p:txBody>
            <a:bodyPr wrap="square" rtlCol="0">
              <a:spAutoFit/>
            </a:bodyPr>
            <a:lstStyle/>
            <a:p>
              <a:r>
                <a:rPr lang="nl-NL" sz="2000" dirty="0"/>
                <a:t>2e cijfer </a:t>
              </a:r>
            </a:p>
            <a:p>
              <a:r>
                <a:rPr lang="nl-NL" sz="2000" dirty="0"/>
                <a:t>fout ingetypt</a:t>
              </a:r>
            </a:p>
          </p:txBody>
        </p:sp>
        <p:cxnSp>
          <p:nvCxnSpPr>
            <p:cNvPr id="69" name="Kromme verbindingslijn 68">
              <a:extLst>
                <a:ext uri="{FF2B5EF4-FFF2-40B4-BE49-F238E27FC236}">
                  <a16:creationId xmlns:a16="http://schemas.microsoft.com/office/drawing/2014/main" id="{3A8DD8E4-3B21-C4DA-1045-066A19CE0C0E}"/>
                </a:ext>
              </a:extLst>
            </p:cNvPr>
            <p:cNvCxnSpPr>
              <a:cxnSpLocks/>
            </p:cNvCxnSpPr>
            <p:nvPr/>
          </p:nvCxnSpPr>
          <p:spPr>
            <a:xfrm rot="5400000" flipH="1" flipV="1">
              <a:off x="4407545" y="3120420"/>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72" name="Tekstvak 71">
              <a:extLst>
                <a:ext uri="{FF2B5EF4-FFF2-40B4-BE49-F238E27FC236}">
                  <a16:creationId xmlns:a16="http://schemas.microsoft.com/office/drawing/2014/main" id="{05DEF675-66C3-0C19-7EBD-12A713916178}"/>
                </a:ext>
              </a:extLst>
            </p:cNvPr>
            <p:cNvSpPr txBox="1"/>
            <p:nvPr/>
          </p:nvSpPr>
          <p:spPr>
            <a:xfrm>
              <a:off x="7757551" y="3167843"/>
              <a:ext cx="1809904" cy="707886"/>
            </a:xfrm>
            <a:prstGeom prst="rect">
              <a:avLst/>
            </a:prstGeom>
            <a:noFill/>
          </p:spPr>
          <p:txBody>
            <a:bodyPr wrap="square" rtlCol="0">
              <a:spAutoFit/>
            </a:bodyPr>
            <a:lstStyle/>
            <a:p>
              <a:r>
                <a:rPr lang="nl-NL" sz="2000" dirty="0"/>
                <a:t>3e cijfer </a:t>
              </a:r>
            </a:p>
            <a:p>
              <a:r>
                <a:rPr lang="nl-NL" sz="2000" dirty="0"/>
                <a:t>fout ingetypt</a:t>
              </a:r>
            </a:p>
          </p:txBody>
        </p:sp>
        <p:cxnSp>
          <p:nvCxnSpPr>
            <p:cNvPr id="73" name="Kromme verbindingslijn 72">
              <a:extLst>
                <a:ext uri="{FF2B5EF4-FFF2-40B4-BE49-F238E27FC236}">
                  <a16:creationId xmlns:a16="http://schemas.microsoft.com/office/drawing/2014/main" id="{56EA7A69-9389-473E-A472-BBEAB10AD0FB}"/>
                </a:ext>
              </a:extLst>
            </p:cNvPr>
            <p:cNvCxnSpPr>
              <a:cxnSpLocks/>
            </p:cNvCxnSpPr>
            <p:nvPr/>
          </p:nvCxnSpPr>
          <p:spPr>
            <a:xfrm rot="5400000" flipH="1" flipV="1">
              <a:off x="6846891" y="3094336"/>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74" name="Tekstvak 73">
              <a:extLst>
                <a:ext uri="{FF2B5EF4-FFF2-40B4-BE49-F238E27FC236}">
                  <a16:creationId xmlns:a16="http://schemas.microsoft.com/office/drawing/2014/main" id="{1846D1BC-7B0F-FF02-6137-9AFCFD9309B7}"/>
                </a:ext>
              </a:extLst>
            </p:cNvPr>
            <p:cNvSpPr txBox="1"/>
            <p:nvPr/>
          </p:nvSpPr>
          <p:spPr>
            <a:xfrm>
              <a:off x="10215488" y="3153594"/>
              <a:ext cx="1809904" cy="707886"/>
            </a:xfrm>
            <a:prstGeom prst="rect">
              <a:avLst/>
            </a:prstGeom>
            <a:noFill/>
          </p:spPr>
          <p:txBody>
            <a:bodyPr wrap="square" rtlCol="0">
              <a:spAutoFit/>
            </a:bodyPr>
            <a:lstStyle/>
            <a:p>
              <a:r>
                <a:rPr lang="nl-NL" sz="2000" dirty="0"/>
                <a:t>4e cijfer </a:t>
              </a:r>
            </a:p>
            <a:p>
              <a:r>
                <a:rPr lang="nl-NL" sz="2000" dirty="0"/>
                <a:t>fout ingetypt</a:t>
              </a:r>
            </a:p>
          </p:txBody>
        </p:sp>
        <p:cxnSp>
          <p:nvCxnSpPr>
            <p:cNvPr id="75" name="Kromme verbindingslijn 74">
              <a:extLst>
                <a:ext uri="{FF2B5EF4-FFF2-40B4-BE49-F238E27FC236}">
                  <a16:creationId xmlns:a16="http://schemas.microsoft.com/office/drawing/2014/main" id="{5052D0EC-B226-FED2-AFCF-6AA5AB342D5D}"/>
                </a:ext>
              </a:extLst>
            </p:cNvPr>
            <p:cNvCxnSpPr>
              <a:cxnSpLocks/>
            </p:cNvCxnSpPr>
            <p:nvPr/>
          </p:nvCxnSpPr>
          <p:spPr>
            <a:xfrm rot="5400000" flipH="1" flipV="1">
              <a:off x="9304828" y="3080087"/>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10" name="Tekstvak 109">
              <a:extLst>
                <a:ext uri="{FF2B5EF4-FFF2-40B4-BE49-F238E27FC236}">
                  <a16:creationId xmlns:a16="http://schemas.microsoft.com/office/drawing/2014/main" id="{38054968-1708-146C-3600-08F9AC2577F1}"/>
                </a:ext>
              </a:extLst>
            </p:cNvPr>
            <p:cNvSpPr txBox="1"/>
            <p:nvPr/>
          </p:nvSpPr>
          <p:spPr>
            <a:xfrm>
              <a:off x="9576149" y="960098"/>
              <a:ext cx="1495153" cy="400110"/>
            </a:xfrm>
            <a:prstGeom prst="rect">
              <a:avLst/>
            </a:prstGeom>
            <a:noFill/>
          </p:spPr>
          <p:txBody>
            <a:bodyPr wrap="none" rtlCol="0">
              <a:spAutoFit/>
            </a:bodyPr>
            <a:lstStyle/>
            <a:p>
              <a:r>
                <a:rPr lang="nl-NL" sz="2000" dirty="0"/>
                <a:t>1 sec voorbij</a:t>
              </a:r>
            </a:p>
          </p:txBody>
        </p:sp>
      </p:grpSp>
    </p:spTree>
    <p:extLst>
      <p:ext uri="{BB962C8B-B14F-4D97-AF65-F5344CB8AC3E}">
        <p14:creationId xmlns:p14="http://schemas.microsoft.com/office/powerpoint/2010/main" val="98066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a:bodyPr>
          <a:lstStyle/>
          <a:p>
            <a:r>
              <a:rPr lang="nl-NL" dirty="0"/>
              <a:t>Les 1 Toestandsdiagrammen maken</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24-09-2024</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2</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97736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a:bodyPr>
          <a:lstStyle/>
          <a:p>
            <a:r>
              <a:rPr lang="nl-NL" dirty="0"/>
              <a:t>Les 2 Code maken</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24-09-2024</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20</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337374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Stoplicht met voetgangersoversteek</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pPr marL="0" indent="0">
              <a:buNone/>
            </a:pPr>
            <a:r>
              <a:rPr lang="nl-NL" dirty="0"/>
              <a:t>We gaan een stoplicht maken met een voetgangersoversteek.</a:t>
            </a:r>
          </a:p>
          <a:p>
            <a:r>
              <a:rPr lang="nl-NL" dirty="0"/>
              <a:t>De voetganger kan op een knop drukken als hij wil oversteken</a:t>
            </a:r>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21</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pPr marL="571500" indent="-571500">
              <a:buFont typeface="Arial" panose="020B0604020202020204" pitchFamily="34" charset="0"/>
              <a:buChar char="•"/>
            </a:pPr>
            <a:endParaRPr lang="nl-NL" dirty="0"/>
          </a:p>
        </p:txBody>
      </p:sp>
    </p:spTree>
    <p:extLst>
      <p:ext uri="{BB962C8B-B14F-4D97-AF65-F5344CB8AC3E}">
        <p14:creationId xmlns:p14="http://schemas.microsoft.com/office/powerpoint/2010/main" val="130968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Schakeling</a:t>
            </a:r>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idx="1"/>
          </p:nvPr>
        </p:nvSpPr>
        <p:spPr>
          <a:xfrm>
            <a:off x="839788" y="1368821"/>
            <a:ext cx="5157787" cy="1166559"/>
          </a:xfrm>
        </p:spPr>
        <p:txBody>
          <a:bodyPr>
            <a:normAutofit fontScale="92500" lnSpcReduction="10000"/>
          </a:bodyPr>
          <a:lstStyle/>
          <a:p>
            <a:r>
              <a:rPr lang="nl-NL" dirty="0"/>
              <a:t>FOUT!</a:t>
            </a:r>
          </a:p>
          <a:p>
            <a:r>
              <a:rPr lang="nl-NL" b="0" dirty="0"/>
              <a:t>Kracht van </a:t>
            </a:r>
            <a:r>
              <a:rPr lang="nl-NL" b="0" dirty="0" err="1"/>
              <a:t>Arduino</a:t>
            </a:r>
            <a:r>
              <a:rPr lang="nl-NL" b="0" dirty="0"/>
              <a:t> wordt niet gebruikt</a:t>
            </a:r>
          </a:p>
          <a:p>
            <a:r>
              <a:rPr lang="nl-NL" b="0" dirty="0"/>
              <a:t>Lastig aan te passen, wordt snel complex</a:t>
            </a:r>
          </a:p>
        </p:txBody>
      </p:sp>
      <p:sp>
        <p:nvSpPr>
          <p:cNvPr id="28" name="Tijdelijke aanduiding voor tekst 27">
            <a:extLst>
              <a:ext uri="{FF2B5EF4-FFF2-40B4-BE49-F238E27FC236}">
                <a16:creationId xmlns:a16="http://schemas.microsoft.com/office/drawing/2014/main" id="{0A700643-85A4-934F-825D-5D5932D95AB6}"/>
              </a:ext>
            </a:extLst>
          </p:cNvPr>
          <p:cNvSpPr>
            <a:spLocks noGrp="1"/>
          </p:cNvSpPr>
          <p:nvPr>
            <p:ph type="body" sz="quarter" idx="3"/>
          </p:nvPr>
        </p:nvSpPr>
        <p:spPr>
          <a:xfrm>
            <a:off x="6172200" y="1368821"/>
            <a:ext cx="5183188" cy="1166559"/>
          </a:xfrm>
        </p:spPr>
        <p:txBody>
          <a:bodyPr>
            <a:normAutofit fontScale="92500" lnSpcReduction="10000"/>
          </a:bodyPr>
          <a:lstStyle/>
          <a:p>
            <a:r>
              <a:rPr lang="nl-NL" dirty="0"/>
              <a:t>GOED</a:t>
            </a:r>
            <a:endParaRPr lang="nl-NL" b="0" dirty="0"/>
          </a:p>
          <a:p>
            <a:r>
              <a:rPr lang="nl-NL" b="0" dirty="0"/>
              <a:t>Elke sensor of led op een aparte poort</a:t>
            </a:r>
          </a:p>
          <a:p>
            <a:r>
              <a:rPr lang="nl-NL" b="0" dirty="0"/>
              <a:t>Je </a:t>
            </a:r>
            <a:r>
              <a:rPr lang="nl-NL" b="0" dirty="0" err="1"/>
              <a:t>Arduino</a:t>
            </a:r>
            <a:r>
              <a:rPr lang="nl-NL" b="0" dirty="0"/>
              <a:t> programma bepaalt de logica</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22</a:t>
            </a:fld>
            <a:endParaRPr lang="nl-NL"/>
          </a:p>
        </p:txBody>
      </p:sp>
      <p:sp>
        <p:nvSpPr>
          <p:cNvPr id="2" name="Rechthoek 1">
            <a:extLst>
              <a:ext uri="{FF2B5EF4-FFF2-40B4-BE49-F238E27FC236}">
                <a16:creationId xmlns:a16="http://schemas.microsoft.com/office/drawing/2014/main" id="{6088CFDF-92A2-964D-B04C-8D72BEC6A220}"/>
              </a:ext>
            </a:extLst>
          </p:cNvPr>
          <p:cNvSpPr/>
          <p:nvPr/>
        </p:nvSpPr>
        <p:spPr>
          <a:xfrm>
            <a:off x="1371600" y="2826337"/>
            <a:ext cx="1205345" cy="2806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err="1">
                <a:solidFill>
                  <a:sysClr val="windowText" lastClr="000000"/>
                </a:solidFill>
              </a:rPr>
              <a:t>Arduino</a:t>
            </a:r>
            <a:endParaRPr lang="nl-NL" dirty="0">
              <a:solidFill>
                <a:sysClr val="windowText" lastClr="000000"/>
              </a:solidFill>
            </a:endParaRPr>
          </a:p>
        </p:txBody>
      </p:sp>
      <p:sp>
        <p:nvSpPr>
          <p:cNvPr id="7" name="Ovaal 6">
            <a:extLst>
              <a:ext uri="{FF2B5EF4-FFF2-40B4-BE49-F238E27FC236}">
                <a16:creationId xmlns:a16="http://schemas.microsoft.com/office/drawing/2014/main" id="{DAB3D720-3E72-0E45-BC00-D1DA81016874}"/>
              </a:ext>
            </a:extLst>
          </p:cNvPr>
          <p:cNvSpPr/>
          <p:nvPr/>
        </p:nvSpPr>
        <p:spPr>
          <a:xfrm>
            <a:off x="3311235" y="4579861"/>
            <a:ext cx="623455" cy="63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sp>
        <p:nvSpPr>
          <p:cNvPr id="12" name="Rechthoek 11">
            <a:extLst>
              <a:ext uri="{FF2B5EF4-FFF2-40B4-BE49-F238E27FC236}">
                <a16:creationId xmlns:a16="http://schemas.microsoft.com/office/drawing/2014/main" id="{A4F36D2A-8E24-CC4C-B97D-8E689F1B61D5}"/>
              </a:ext>
            </a:extLst>
          </p:cNvPr>
          <p:cNvSpPr/>
          <p:nvPr/>
        </p:nvSpPr>
        <p:spPr>
          <a:xfrm>
            <a:off x="3311235" y="2826337"/>
            <a:ext cx="623455"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ysClr val="windowText" lastClr="000000"/>
                </a:solidFill>
              </a:rPr>
              <a:t>knop</a:t>
            </a:r>
          </a:p>
        </p:txBody>
      </p:sp>
      <p:cxnSp>
        <p:nvCxnSpPr>
          <p:cNvPr id="14" name="Rechte verbindingslijn 13">
            <a:extLst>
              <a:ext uri="{FF2B5EF4-FFF2-40B4-BE49-F238E27FC236}">
                <a16:creationId xmlns:a16="http://schemas.microsoft.com/office/drawing/2014/main" id="{EB4B6D31-8434-9C47-B470-0BEE864B9683}"/>
              </a:ext>
            </a:extLst>
          </p:cNvPr>
          <p:cNvCxnSpPr>
            <a:endCxn id="12" idx="1"/>
          </p:cNvCxnSpPr>
          <p:nvPr/>
        </p:nvCxnSpPr>
        <p:spPr>
          <a:xfrm>
            <a:off x="2576945" y="3144991"/>
            <a:ext cx="734290" cy="1"/>
          </a:xfrm>
          <a:prstGeom prst="line">
            <a:avLst/>
          </a:prstGeom>
        </p:spPr>
        <p:style>
          <a:lnRef idx="3">
            <a:schemeClr val="dk1"/>
          </a:lnRef>
          <a:fillRef idx="0">
            <a:schemeClr val="dk1"/>
          </a:fillRef>
          <a:effectRef idx="2">
            <a:schemeClr val="dk1"/>
          </a:effectRef>
          <a:fontRef idx="minor">
            <a:schemeClr val="tx1"/>
          </a:fontRef>
        </p:style>
      </p:cxnSp>
      <p:cxnSp>
        <p:nvCxnSpPr>
          <p:cNvPr id="16" name="Rechte verbindingslijn 15">
            <a:extLst>
              <a:ext uri="{FF2B5EF4-FFF2-40B4-BE49-F238E27FC236}">
                <a16:creationId xmlns:a16="http://schemas.microsoft.com/office/drawing/2014/main" id="{6C1DB398-1F62-8E49-A269-30D963931645}"/>
              </a:ext>
            </a:extLst>
          </p:cNvPr>
          <p:cNvCxnSpPr/>
          <p:nvPr/>
        </p:nvCxnSpPr>
        <p:spPr>
          <a:xfrm>
            <a:off x="3622962" y="3435937"/>
            <a:ext cx="0" cy="1143924"/>
          </a:xfrm>
          <a:prstGeom prst="line">
            <a:avLst/>
          </a:prstGeom>
        </p:spPr>
        <p:style>
          <a:lnRef idx="3">
            <a:schemeClr val="dk1"/>
          </a:lnRef>
          <a:fillRef idx="0">
            <a:schemeClr val="dk1"/>
          </a:fillRef>
          <a:effectRef idx="2">
            <a:schemeClr val="dk1"/>
          </a:effectRef>
          <a:fontRef idx="minor">
            <a:schemeClr val="tx1"/>
          </a:fontRef>
        </p:style>
      </p:cxnSp>
      <p:cxnSp>
        <p:nvCxnSpPr>
          <p:cNvPr id="18" name="Rechte verbindingslijn 17">
            <a:extLst>
              <a:ext uri="{FF2B5EF4-FFF2-40B4-BE49-F238E27FC236}">
                <a16:creationId xmlns:a16="http://schemas.microsoft.com/office/drawing/2014/main" id="{631C7A4D-A4A8-8046-ADBB-39C15E57D21D}"/>
              </a:ext>
            </a:extLst>
          </p:cNvPr>
          <p:cNvCxnSpPr>
            <a:stCxn id="7" idx="2"/>
          </p:cNvCxnSpPr>
          <p:nvPr/>
        </p:nvCxnSpPr>
        <p:spPr>
          <a:xfrm flipH="1" flipV="1">
            <a:off x="2576945" y="4898515"/>
            <a:ext cx="734290" cy="1"/>
          </a:xfrm>
          <a:prstGeom prst="line">
            <a:avLst/>
          </a:prstGeom>
        </p:spPr>
        <p:style>
          <a:lnRef idx="3">
            <a:schemeClr val="dk1"/>
          </a:lnRef>
          <a:fillRef idx="0">
            <a:schemeClr val="dk1"/>
          </a:fillRef>
          <a:effectRef idx="2">
            <a:schemeClr val="dk1"/>
          </a:effectRef>
          <a:fontRef idx="minor">
            <a:schemeClr val="tx1"/>
          </a:fontRef>
        </p:style>
      </p:cxnSp>
      <p:sp>
        <p:nvSpPr>
          <p:cNvPr id="19" name="Rechthoek 18">
            <a:extLst>
              <a:ext uri="{FF2B5EF4-FFF2-40B4-BE49-F238E27FC236}">
                <a16:creationId xmlns:a16="http://schemas.microsoft.com/office/drawing/2014/main" id="{6DFC9E11-47BA-734F-950E-3CCC34AAB765}"/>
              </a:ext>
            </a:extLst>
          </p:cNvPr>
          <p:cNvSpPr/>
          <p:nvPr/>
        </p:nvSpPr>
        <p:spPr>
          <a:xfrm>
            <a:off x="6303820" y="2812479"/>
            <a:ext cx="1205345" cy="2820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err="1">
                <a:solidFill>
                  <a:sysClr val="windowText" lastClr="000000"/>
                </a:solidFill>
              </a:rPr>
              <a:t>Arduino</a:t>
            </a:r>
            <a:endParaRPr lang="nl-NL" dirty="0">
              <a:solidFill>
                <a:sysClr val="windowText" lastClr="000000"/>
              </a:solidFill>
            </a:endParaRPr>
          </a:p>
        </p:txBody>
      </p:sp>
      <p:sp>
        <p:nvSpPr>
          <p:cNvPr id="21" name="Rechthoek 20">
            <a:extLst>
              <a:ext uri="{FF2B5EF4-FFF2-40B4-BE49-F238E27FC236}">
                <a16:creationId xmlns:a16="http://schemas.microsoft.com/office/drawing/2014/main" id="{E732891B-DB95-C743-9C50-474CAE24C6B0}"/>
              </a:ext>
            </a:extLst>
          </p:cNvPr>
          <p:cNvSpPr/>
          <p:nvPr/>
        </p:nvSpPr>
        <p:spPr>
          <a:xfrm>
            <a:off x="8243455" y="2812479"/>
            <a:ext cx="623455"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ysClr val="windowText" lastClr="000000"/>
                </a:solidFill>
              </a:rPr>
              <a:t>knop</a:t>
            </a:r>
          </a:p>
        </p:txBody>
      </p:sp>
      <p:cxnSp>
        <p:nvCxnSpPr>
          <p:cNvPr id="22" name="Rechte verbindingslijn 21">
            <a:extLst>
              <a:ext uri="{FF2B5EF4-FFF2-40B4-BE49-F238E27FC236}">
                <a16:creationId xmlns:a16="http://schemas.microsoft.com/office/drawing/2014/main" id="{06C847D8-E3DB-9C46-8933-FAEE0C7090C6}"/>
              </a:ext>
            </a:extLst>
          </p:cNvPr>
          <p:cNvCxnSpPr>
            <a:cxnSpLocks/>
          </p:cNvCxnSpPr>
          <p:nvPr/>
        </p:nvCxnSpPr>
        <p:spPr>
          <a:xfrm>
            <a:off x="7509165" y="2992584"/>
            <a:ext cx="734290" cy="1"/>
          </a:xfrm>
          <a:prstGeom prst="line">
            <a:avLst/>
          </a:prstGeom>
        </p:spPr>
        <p:style>
          <a:lnRef idx="3">
            <a:schemeClr val="dk1"/>
          </a:lnRef>
          <a:fillRef idx="0">
            <a:schemeClr val="dk1"/>
          </a:fillRef>
          <a:effectRef idx="2">
            <a:schemeClr val="dk1"/>
          </a:effectRef>
          <a:fontRef idx="minor">
            <a:schemeClr val="tx1"/>
          </a:fontRef>
        </p:style>
      </p:cxnSp>
      <p:cxnSp>
        <p:nvCxnSpPr>
          <p:cNvPr id="25" name="Rechte verbindingslijn 24">
            <a:extLst>
              <a:ext uri="{FF2B5EF4-FFF2-40B4-BE49-F238E27FC236}">
                <a16:creationId xmlns:a16="http://schemas.microsoft.com/office/drawing/2014/main" id="{94D8997F-DE43-024C-A01C-A8953F29F775}"/>
              </a:ext>
            </a:extLst>
          </p:cNvPr>
          <p:cNvCxnSpPr>
            <a:cxnSpLocks/>
          </p:cNvCxnSpPr>
          <p:nvPr/>
        </p:nvCxnSpPr>
        <p:spPr>
          <a:xfrm>
            <a:off x="7536870" y="3325099"/>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30" name="Rechte verbindingslijn 29">
            <a:extLst>
              <a:ext uri="{FF2B5EF4-FFF2-40B4-BE49-F238E27FC236}">
                <a16:creationId xmlns:a16="http://schemas.microsoft.com/office/drawing/2014/main" id="{6A085EC5-B4AB-8B4B-A7BC-B1FAB673E3E7}"/>
              </a:ext>
            </a:extLst>
          </p:cNvPr>
          <p:cNvCxnSpPr/>
          <p:nvPr/>
        </p:nvCxnSpPr>
        <p:spPr>
          <a:xfrm>
            <a:off x="1108364" y="2646228"/>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C3003649-209E-4943-8021-ACF2F2690FC3}"/>
              </a:ext>
            </a:extLst>
          </p:cNvPr>
          <p:cNvCxnSpPr>
            <a:cxnSpLocks/>
          </p:cNvCxnSpPr>
          <p:nvPr/>
        </p:nvCxnSpPr>
        <p:spPr>
          <a:xfrm flipH="1">
            <a:off x="1080653" y="2618517"/>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ijdelijke aanduiding voor tekst 27">
            <a:extLst>
              <a:ext uri="{FF2B5EF4-FFF2-40B4-BE49-F238E27FC236}">
                <a16:creationId xmlns:a16="http://schemas.microsoft.com/office/drawing/2014/main" id="{CF04A5B5-400F-5E42-9430-6AB3B9F34546}"/>
              </a:ext>
            </a:extLst>
          </p:cNvPr>
          <p:cNvSpPr txBox="1">
            <a:spLocks/>
          </p:cNvSpPr>
          <p:nvPr/>
        </p:nvSpPr>
        <p:spPr>
          <a:xfrm>
            <a:off x="838200" y="5806788"/>
            <a:ext cx="1118220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NL" b="0" dirty="0"/>
              <a:t>Opmerking: de plaatjes zijn vereenvoudigde weergaven, weerstanden zijn weggelaten.</a:t>
            </a:r>
          </a:p>
          <a:p>
            <a:endParaRPr lang="nl-NL" dirty="0"/>
          </a:p>
        </p:txBody>
      </p:sp>
      <p:sp>
        <p:nvSpPr>
          <p:cNvPr id="10" name="Ovaal 9">
            <a:extLst>
              <a:ext uri="{FF2B5EF4-FFF2-40B4-BE49-F238E27FC236}">
                <a16:creationId xmlns:a16="http://schemas.microsoft.com/office/drawing/2014/main" id="{6E6711B7-1724-F2AC-4AB5-1ACC61CB8EEF}"/>
              </a:ext>
            </a:extLst>
          </p:cNvPr>
          <p:cNvSpPr/>
          <p:nvPr/>
        </p:nvSpPr>
        <p:spPr>
          <a:xfrm>
            <a:off x="8229601" y="4995719"/>
            <a:ext cx="623455" cy="63730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cxnSp>
        <p:nvCxnSpPr>
          <p:cNvPr id="11" name="Rechte verbindingslijn 10">
            <a:extLst>
              <a:ext uri="{FF2B5EF4-FFF2-40B4-BE49-F238E27FC236}">
                <a16:creationId xmlns:a16="http://schemas.microsoft.com/office/drawing/2014/main" id="{A4C85617-BD65-F08E-2204-82A7F88AFD8F}"/>
              </a:ext>
            </a:extLst>
          </p:cNvPr>
          <p:cNvCxnSpPr>
            <a:cxnSpLocks/>
          </p:cNvCxnSpPr>
          <p:nvPr/>
        </p:nvCxnSpPr>
        <p:spPr>
          <a:xfrm flipH="1" flipV="1">
            <a:off x="7495311" y="5134259"/>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13" name="Rechte verbindingslijn 12">
            <a:extLst>
              <a:ext uri="{FF2B5EF4-FFF2-40B4-BE49-F238E27FC236}">
                <a16:creationId xmlns:a16="http://schemas.microsoft.com/office/drawing/2014/main" id="{D342265D-010A-A3E1-4F72-93F6254E38A2}"/>
              </a:ext>
            </a:extLst>
          </p:cNvPr>
          <p:cNvCxnSpPr>
            <a:cxnSpLocks/>
          </p:cNvCxnSpPr>
          <p:nvPr/>
        </p:nvCxnSpPr>
        <p:spPr>
          <a:xfrm flipH="1" flipV="1">
            <a:off x="7509162" y="5466773"/>
            <a:ext cx="734290" cy="1"/>
          </a:xfrm>
          <a:prstGeom prst="line">
            <a:avLst/>
          </a:prstGeom>
          <a:ln>
            <a:headEnd type="none"/>
            <a:tailEnd type="none" w="lg" len="lg"/>
          </a:ln>
        </p:spPr>
        <p:style>
          <a:lnRef idx="3">
            <a:schemeClr val="dk1"/>
          </a:lnRef>
          <a:fillRef idx="0">
            <a:schemeClr val="dk1"/>
          </a:fillRef>
          <a:effectRef idx="2">
            <a:schemeClr val="dk1"/>
          </a:effectRef>
          <a:fontRef idx="minor">
            <a:schemeClr val="tx1"/>
          </a:fontRef>
        </p:style>
      </p:cxnSp>
      <p:sp>
        <p:nvSpPr>
          <p:cNvPr id="15" name="Ovaal 14">
            <a:extLst>
              <a:ext uri="{FF2B5EF4-FFF2-40B4-BE49-F238E27FC236}">
                <a16:creationId xmlns:a16="http://schemas.microsoft.com/office/drawing/2014/main" id="{8309ADFE-1198-D8DB-9844-3AB021D82D2C}"/>
              </a:ext>
            </a:extLst>
          </p:cNvPr>
          <p:cNvSpPr/>
          <p:nvPr/>
        </p:nvSpPr>
        <p:spPr>
          <a:xfrm>
            <a:off x="8229601" y="4276982"/>
            <a:ext cx="623455" cy="6373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cxnSp>
        <p:nvCxnSpPr>
          <p:cNvPr id="17" name="Rechte verbindingslijn 16">
            <a:extLst>
              <a:ext uri="{FF2B5EF4-FFF2-40B4-BE49-F238E27FC236}">
                <a16:creationId xmlns:a16="http://schemas.microsoft.com/office/drawing/2014/main" id="{502A1ADB-7FD3-1179-E8EB-68899B3B4DF2}"/>
              </a:ext>
            </a:extLst>
          </p:cNvPr>
          <p:cNvCxnSpPr>
            <a:cxnSpLocks/>
          </p:cNvCxnSpPr>
          <p:nvPr/>
        </p:nvCxnSpPr>
        <p:spPr>
          <a:xfrm flipH="1" flipV="1">
            <a:off x="7495311" y="4415522"/>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23" name="Rechte verbindingslijn 22">
            <a:extLst>
              <a:ext uri="{FF2B5EF4-FFF2-40B4-BE49-F238E27FC236}">
                <a16:creationId xmlns:a16="http://schemas.microsoft.com/office/drawing/2014/main" id="{3B6B2A7D-913F-37F3-D3BF-E392C8FADB92}"/>
              </a:ext>
            </a:extLst>
          </p:cNvPr>
          <p:cNvCxnSpPr>
            <a:cxnSpLocks/>
          </p:cNvCxnSpPr>
          <p:nvPr/>
        </p:nvCxnSpPr>
        <p:spPr>
          <a:xfrm flipH="1" flipV="1">
            <a:off x="7509162" y="4748036"/>
            <a:ext cx="734290" cy="1"/>
          </a:xfrm>
          <a:prstGeom prst="line">
            <a:avLst/>
          </a:prstGeom>
          <a:ln>
            <a:headEnd type="none"/>
            <a:tailEnd type="none" w="lg" len="lg"/>
          </a:ln>
        </p:spPr>
        <p:style>
          <a:lnRef idx="3">
            <a:schemeClr val="dk1"/>
          </a:lnRef>
          <a:fillRef idx="0">
            <a:schemeClr val="dk1"/>
          </a:fillRef>
          <a:effectRef idx="2">
            <a:schemeClr val="dk1"/>
          </a:effectRef>
          <a:fontRef idx="minor">
            <a:schemeClr val="tx1"/>
          </a:fontRef>
        </p:style>
      </p:cxnSp>
      <p:sp>
        <p:nvSpPr>
          <p:cNvPr id="29" name="Ovaal 28">
            <a:extLst>
              <a:ext uri="{FF2B5EF4-FFF2-40B4-BE49-F238E27FC236}">
                <a16:creationId xmlns:a16="http://schemas.microsoft.com/office/drawing/2014/main" id="{F5E37BEA-35D2-A85F-49C6-C02C8DAE6BB8}"/>
              </a:ext>
            </a:extLst>
          </p:cNvPr>
          <p:cNvSpPr/>
          <p:nvPr/>
        </p:nvSpPr>
        <p:spPr>
          <a:xfrm>
            <a:off x="8243452" y="3537135"/>
            <a:ext cx="623455" cy="637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cxnSp>
        <p:nvCxnSpPr>
          <p:cNvPr id="33" name="Rechte verbindingslijn 32">
            <a:extLst>
              <a:ext uri="{FF2B5EF4-FFF2-40B4-BE49-F238E27FC236}">
                <a16:creationId xmlns:a16="http://schemas.microsoft.com/office/drawing/2014/main" id="{37D267AC-F1E0-9C26-5073-1A5819DD166B}"/>
              </a:ext>
            </a:extLst>
          </p:cNvPr>
          <p:cNvCxnSpPr>
            <a:cxnSpLocks/>
          </p:cNvCxnSpPr>
          <p:nvPr/>
        </p:nvCxnSpPr>
        <p:spPr>
          <a:xfrm flipH="1" flipV="1">
            <a:off x="7509162" y="3675675"/>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34" name="Rechte verbindingslijn 33">
            <a:extLst>
              <a:ext uri="{FF2B5EF4-FFF2-40B4-BE49-F238E27FC236}">
                <a16:creationId xmlns:a16="http://schemas.microsoft.com/office/drawing/2014/main" id="{7927C50F-6913-F6F0-0878-5204F6D41362}"/>
              </a:ext>
            </a:extLst>
          </p:cNvPr>
          <p:cNvCxnSpPr>
            <a:cxnSpLocks/>
          </p:cNvCxnSpPr>
          <p:nvPr/>
        </p:nvCxnSpPr>
        <p:spPr>
          <a:xfrm flipH="1" flipV="1">
            <a:off x="7523013" y="4008189"/>
            <a:ext cx="734290" cy="1"/>
          </a:xfrm>
          <a:prstGeom prst="line">
            <a:avLst/>
          </a:prstGeom>
          <a:ln>
            <a:headEnd type="none"/>
            <a:tailEnd type="non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342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Toestandsdiagram</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23</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a:p>
        </p:txBody>
      </p:sp>
      <p:sp>
        <p:nvSpPr>
          <p:cNvPr id="3" name="Ovaal 2">
            <a:extLst>
              <a:ext uri="{FF2B5EF4-FFF2-40B4-BE49-F238E27FC236}">
                <a16:creationId xmlns:a16="http://schemas.microsoft.com/office/drawing/2014/main" id="{698B9A52-64D9-77C1-698C-BD057B995431}"/>
              </a:ext>
            </a:extLst>
          </p:cNvPr>
          <p:cNvSpPr/>
          <p:nvPr/>
        </p:nvSpPr>
        <p:spPr>
          <a:xfrm>
            <a:off x="1967345" y="1468581"/>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AUTOROOD</a:t>
            </a:r>
          </a:p>
          <a:p>
            <a:pPr algn="ctr"/>
            <a:r>
              <a:rPr lang="nl-NL" sz="2000" dirty="0">
                <a:solidFill>
                  <a:sysClr val="windowText" lastClr="000000"/>
                </a:solidFill>
              </a:rPr>
              <a:t>VOETGROEN</a:t>
            </a:r>
          </a:p>
        </p:txBody>
      </p:sp>
      <p:sp>
        <p:nvSpPr>
          <p:cNvPr id="7" name="Ovaal 6">
            <a:extLst>
              <a:ext uri="{FF2B5EF4-FFF2-40B4-BE49-F238E27FC236}">
                <a16:creationId xmlns:a16="http://schemas.microsoft.com/office/drawing/2014/main" id="{66F5D750-A7F2-C8F0-71CC-76640F7CA961}"/>
              </a:ext>
            </a:extLst>
          </p:cNvPr>
          <p:cNvSpPr/>
          <p:nvPr/>
        </p:nvSpPr>
        <p:spPr>
          <a:xfrm>
            <a:off x="1967345" y="3102702"/>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AUTOGROEN</a:t>
            </a:r>
          </a:p>
          <a:p>
            <a:pPr algn="ctr"/>
            <a:r>
              <a:rPr lang="nl-NL" sz="2000" dirty="0">
                <a:solidFill>
                  <a:sysClr val="windowText" lastClr="000000"/>
                </a:solidFill>
              </a:rPr>
              <a:t>VOETROOD</a:t>
            </a:r>
          </a:p>
        </p:txBody>
      </p:sp>
      <p:sp>
        <p:nvSpPr>
          <p:cNvPr id="9" name="Ovaal 8">
            <a:extLst>
              <a:ext uri="{FF2B5EF4-FFF2-40B4-BE49-F238E27FC236}">
                <a16:creationId xmlns:a16="http://schemas.microsoft.com/office/drawing/2014/main" id="{075CA2B8-6C41-48F4-F72E-D7E11BAD4294}"/>
              </a:ext>
            </a:extLst>
          </p:cNvPr>
          <p:cNvSpPr/>
          <p:nvPr/>
        </p:nvSpPr>
        <p:spPr>
          <a:xfrm>
            <a:off x="1918854" y="4819943"/>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AUTOORANJE</a:t>
            </a:r>
          </a:p>
          <a:p>
            <a:pPr algn="ctr"/>
            <a:r>
              <a:rPr lang="nl-NL" sz="2000" dirty="0">
                <a:solidFill>
                  <a:sysClr val="windowText" lastClr="000000"/>
                </a:solidFill>
              </a:rPr>
              <a:t>VOETROOD</a:t>
            </a:r>
          </a:p>
        </p:txBody>
      </p:sp>
      <p:cxnSp>
        <p:nvCxnSpPr>
          <p:cNvPr id="13" name="Kromme verbindingslijn 12">
            <a:extLst>
              <a:ext uri="{FF2B5EF4-FFF2-40B4-BE49-F238E27FC236}">
                <a16:creationId xmlns:a16="http://schemas.microsoft.com/office/drawing/2014/main" id="{ADC6D055-EF72-C072-497E-5871B88BE654}"/>
              </a:ext>
            </a:extLst>
          </p:cNvPr>
          <p:cNvCxnSpPr>
            <a:stCxn id="7" idx="6"/>
            <a:endCxn id="9" idx="6"/>
          </p:cNvCxnSpPr>
          <p:nvPr/>
        </p:nvCxnSpPr>
        <p:spPr>
          <a:xfrm flipH="1">
            <a:off x="4204854" y="3677666"/>
            <a:ext cx="48491" cy="1717241"/>
          </a:xfrm>
          <a:prstGeom prst="curvedConnector3">
            <a:avLst>
              <a:gd name="adj1" fmla="val -72857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4" name="Kromme verbindingslijn 13">
            <a:extLst>
              <a:ext uri="{FF2B5EF4-FFF2-40B4-BE49-F238E27FC236}">
                <a16:creationId xmlns:a16="http://schemas.microsoft.com/office/drawing/2014/main" id="{B532B9F6-A700-A214-D079-F385D5F95722}"/>
              </a:ext>
            </a:extLst>
          </p:cNvPr>
          <p:cNvCxnSpPr>
            <a:cxnSpLocks/>
            <a:stCxn id="3" idx="6"/>
            <a:endCxn id="23" idx="0"/>
          </p:cNvCxnSpPr>
          <p:nvPr/>
        </p:nvCxnSpPr>
        <p:spPr>
          <a:xfrm>
            <a:off x="4253345" y="2043545"/>
            <a:ext cx="1329099" cy="151184"/>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6" name="Kromme verbindingslijn 15">
            <a:extLst>
              <a:ext uri="{FF2B5EF4-FFF2-40B4-BE49-F238E27FC236}">
                <a16:creationId xmlns:a16="http://schemas.microsoft.com/office/drawing/2014/main" id="{08867A2D-8005-AE45-2D2F-AF5F810ADE99}"/>
              </a:ext>
            </a:extLst>
          </p:cNvPr>
          <p:cNvCxnSpPr>
            <a:cxnSpLocks/>
            <a:stCxn id="9" idx="2"/>
            <a:endCxn id="3" idx="2"/>
          </p:cNvCxnSpPr>
          <p:nvPr/>
        </p:nvCxnSpPr>
        <p:spPr>
          <a:xfrm rot="10800000" flipH="1">
            <a:off x="1918853" y="2043545"/>
            <a:ext cx="48491" cy="3351362"/>
          </a:xfrm>
          <a:prstGeom prst="curvedConnector3">
            <a:avLst>
              <a:gd name="adj1" fmla="val -47142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7" name="Tekstvak 16">
            <a:extLst>
              <a:ext uri="{FF2B5EF4-FFF2-40B4-BE49-F238E27FC236}">
                <a16:creationId xmlns:a16="http://schemas.microsoft.com/office/drawing/2014/main" id="{059D081B-0838-9C58-A4A6-9EDDA5774E32}"/>
              </a:ext>
            </a:extLst>
          </p:cNvPr>
          <p:cNvSpPr txBox="1"/>
          <p:nvPr/>
        </p:nvSpPr>
        <p:spPr>
          <a:xfrm>
            <a:off x="4253345" y="1610177"/>
            <a:ext cx="1624997" cy="400110"/>
          </a:xfrm>
          <a:prstGeom prst="rect">
            <a:avLst/>
          </a:prstGeom>
          <a:noFill/>
        </p:spPr>
        <p:txBody>
          <a:bodyPr wrap="none" rtlCol="0">
            <a:spAutoFit/>
          </a:bodyPr>
          <a:lstStyle/>
          <a:p>
            <a:r>
              <a:rPr lang="nl-NL" sz="2000" dirty="0"/>
              <a:t>22 sec voorbij</a:t>
            </a:r>
          </a:p>
        </p:txBody>
      </p:sp>
      <p:sp>
        <p:nvSpPr>
          <p:cNvPr id="18" name="Tekstvak 17">
            <a:extLst>
              <a:ext uri="{FF2B5EF4-FFF2-40B4-BE49-F238E27FC236}">
                <a16:creationId xmlns:a16="http://schemas.microsoft.com/office/drawing/2014/main" id="{2916E421-2862-2ED1-B462-71B85C12B8F5}"/>
              </a:ext>
            </a:extLst>
          </p:cNvPr>
          <p:cNvSpPr txBox="1"/>
          <p:nvPr/>
        </p:nvSpPr>
        <p:spPr>
          <a:xfrm>
            <a:off x="980126" y="4923884"/>
            <a:ext cx="911660" cy="707886"/>
          </a:xfrm>
          <a:prstGeom prst="rect">
            <a:avLst/>
          </a:prstGeom>
          <a:noFill/>
        </p:spPr>
        <p:txBody>
          <a:bodyPr wrap="none" rtlCol="0">
            <a:spAutoFit/>
          </a:bodyPr>
          <a:lstStyle/>
          <a:p>
            <a:pPr algn="ctr"/>
            <a:r>
              <a:rPr lang="nl-NL" sz="2000" dirty="0"/>
              <a:t>2 sec </a:t>
            </a:r>
          </a:p>
          <a:p>
            <a:pPr algn="ctr"/>
            <a:r>
              <a:rPr lang="nl-NL" sz="2000" dirty="0"/>
              <a:t>voorbij</a:t>
            </a:r>
          </a:p>
        </p:txBody>
      </p:sp>
      <p:cxnSp>
        <p:nvCxnSpPr>
          <p:cNvPr id="20" name="Rechte verbindingslijn met pijl 19">
            <a:extLst>
              <a:ext uri="{FF2B5EF4-FFF2-40B4-BE49-F238E27FC236}">
                <a16:creationId xmlns:a16="http://schemas.microsoft.com/office/drawing/2014/main" id="{08B4BE98-CE76-48E5-72E7-E3E76E45339D}"/>
              </a:ext>
            </a:extLst>
          </p:cNvPr>
          <p:cNvCxnSpPr>
            <a:cxnSpLocks/>
            <a:endCxn id="9" idx="5"/>
          </p:cNvCxnSpPr>
          <p:nvPr/>
        </p:nvCxnSpPr>
        <p:spPr>
          <a:xfrm flipH="1">
            <a:off x="3870077" y="5801467"/>
            <a:ext cx="1651775" cy="0"/>
          </a:xfrm>
          <a:prstGeom prst="straightConnector1">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1" name="Tekstvak 20">
            <a:extLst>
              <a:ext uri="{FF2B5EF4-FFF2-40B4-BE49-F238E27FC236}">
                <a16:creationId xmlns:a16="http://schemas.microsoft.com/office/drawing/2014/main" id="{2A2DD0AE-CD24-7606-A2C1-5BF665B5CA0C}"/>
              </a:ext>
            </a:extLst>
          </p:cNvPr>
          <p:cNvSpPr txBox="1"/>
          <p:nvPr/>
        </p:nvSpPr>
        <p:spPr>
          <a:xfrm>
            <a:off x="4722608" y="5377614"/>
            <a:ext cx="686470" cy="400110"/>
          </a:xfrm>
          <a:prstGeom prst="rect">
            <a:avLst/>
          </a:prstGeom>
          <a:noFill/>
        </p:spPr>
        <p:txBody>
          <a:bodyPr wrap="none" rtlCol="0">
            <a:spAutoFit/>
          </a:bodyPr>
          <a:lstStyle/>
          <a:p>
            <a:r>
              <a:rPr lang="nl-NL" sz="2000" dirty="0"/>
              <a:t>Start</a:t>
            </a:r>
          </a:p>
        </p:txBody>
      </p:sp>
      <p:sp>
        <p:nvSpPr>
          <p:cNvPr id="23" name="Ovaal 22">
            <a:extLst>
              <a:ext uri="{FF2B5EF4-FFF2-40B4-BE49-F238E27FC236}">
                <a16:creationId xmlns:a16="http://schemas.microsoft.com/office/drawing/2014/main" id="{910B1BD2-879E-B801-ACE7-135DAFF49DFF}"/>
              </a:ext>
            </a:extLst>
          </p:cNvPr>
          <p:cNvSpPr/>
          <p:nvPr/>
        </p:nvSpPr>
        <p:spPr>
          <a:xfrm>
            <a:off x="4439444" y="2194729"/>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2000" dirty="0">
                <a:solidFill>
                  <a:schemeClr val="tx1"/>
                </a:solidFill>
              </a:rPr>
              <a:t>AUTOROOD</a:t>
            </a:r>
          </a:p>
          <a:p>
            <a:pPr algn="ctr"/>
            <a:r>
              <a:rPr lang="nl-NL" sz="2000" dirty="0">
                <a:solidFill>
                  <a:schemeClr val="tx1"/>
                </a:solidFill>
              </a:rPr>
              <a:t>VOETKNIPPER</a:t>
            </a:r>
            <a:endParaRPr lang="nl-NL" dirty="0">
              <a:solidFill>
                <a:schemeClr val="tx1"/>
              </a:solidFill>
            </a:endParaRPr>
          </a:p>
        </p:txBody>
      </p:sp>
      <p:cxnSp>
        <p:nvCxnSpPr>
          <p:cNvPr id="24" name="Kromme verbindingslijn 23">
            <a:extLst>
              <a:ext uri="{FF2B5EF4-FFF2-40B4-BE49-F238E27FC236}">
                <a16:creationId xmlns:a16="http://schemas.microsoft.com/office/drawing/2014/main" id="{5F60EDDD-3809-AD12-1862-A22519960CCF}"/>
              </a:ext>
            </a:extLst>
          </p:cNvPr>
          <p:cNvCxnSpPr>
            <a:cxnSpLocks/>
            <a:stCxn id="23" idx="4"/>
            <a:endCxn id="7" idx="6"/>
          </p:cNvCxnSpPr>
          <p:nvPr/>
        </p:nvCxnSpPr>
        <p:spPr>
          <a:xfrm rot="5400000">
            <a:off x="4751390" y="2846612"/>
            <a:ext cx="333010" cy="1329099"/>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8" name="Tekstvak 27">
            <a:extLst>
              <a:ext uri="{FF2B5EF4-FFF2-40B4-BE49-F238E27FC236}">
                <a16:creationId xmlns:a16="http://schemas.microsoft.com/office/drawing/2014/main" id="{98B20B6B-62B6-5E30-5033-82EA6BA8E436}"/>
              </a:ext>
            </a:extLst>
          </p:cNvPr>
          <p:cNvSpPr txBox="1"/>
          <p:nvPr/>
        </p:nvSpPr>
        <p:spPr>
          <a:xfrm>
            <a:off x="4774276" y="3552446"/>
            <a:ext cx="1495153" cy="400110"/>
          </a:xfrm>
          <a:prstGeom prst="rect">
            <a:avLst/>
          </a:prstGeom>
          <a:noFill/>
        </p:spPr>
        <p:txBody>
          <a:bodyPr wrap="none" rtlCol="0">
            <a:spAutoFit/>
          </a:bodyPr>
          <a:lstStyle/>
          <a:p>
            <a:r>
              <a:rPr lang="nl-NL" sz="2000" dirty="0"/>
              <a:t>2 sec voorbij</a:t>
            </a:r>
          </a:p>
        </p:txBody>
      </p:sp>
      <p:sp>
        <p:nvSpPr>
          <p:cNvPr id="29" name="Tekstvak 28">
            <a:extLst>
              <a:ext uri="{FF2B5EF4-FFF2-40B4-BE49-F238E27FC236}">
                <a16:creationId xmlns:a16="http://schemas.microsoft.com/office/drawing/2014/main" id="{268FC192-B63F-48EC-6D19-C055AA3F12D1}"/>
              </a:ext>
            </a:extLst>
          </p:cNvPr>
          <p:cNvSpPr txBox="1"/>
          <p:nvPr/>
        </p:nvSpPr>
        <p:spPr>
          <a:xfrm>
            <a:off x="4625885" y="4473302"/>
            <a:ext cx="3774816" cy="400110"/>
          </a:xfrm>
          <a:prstGeom prst="rect">
            <a:avLst/>
          </a:prstGeom>
          <a:noFill/>
        </p:spPr>
        <p:txBody>
          <a:bodyPr wrap="none" rtlCol="0">
            <a:spAutoFit/>
          </a:bodyPr>
          <a:lstStyle/>
          <a:p>
            <a:r>
              <a:rPr lang="nl-NL" sz="2000" dirty="0"/>
              <a:t>10 sec voorbij &amp; voetganger wacht</a:t>
            </a:r>
          </a:p>
        </p:txBody>
      </p:sp>
    </p:spTree>
    <p:extLst>
      <p:ext uri="{BB962C8B-B14F-4D97-AF65-F5344CB8AC3E}">
        <p14:creationId xmlns:p14="http://schemas.microsoft.com/office/powerpoint/2010/main" val="2221740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Hoofdlijnen van de code</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fontScale="85000" lnSpcReduction="20000"/>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variabelen definiëren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functies definiëren </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setup() { // wordt 1x uitgevoerd</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init</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serial</a:t>
            </a:r>
            <a:r>
              <a:rPr lang="nl-NL" dirty="0">
                <a:latin typeface="Menlo" panose="020B0609030804020204" pitchFamily="49" charset="0"/>
                <a:ea typeface="Menlo" panose="020B0609030804020204" pitchFamily="49" charset="0"/>
                <a:cs typeface="Menlo" panose="020B0609030804020204" pitchFamily="49" charset="0"/>
              </a:rPr>
              <a:t> monitor</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 zetten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loop() { // wordt oneindig herhaald</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sensoren lezen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toestand bepalen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actuatoren zetten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24</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608614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Variabelen definiëren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fontScale="70000" lnSpcReduction="20000"/>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pinnen</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12;</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 10;</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8;</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pinKnop</a:t>
            </a:r>
            <a:r>
              <a:rPr lang="nl-NL" dirty="0">
                <a:latin typeface="Menlo" panose="020B0609030804020204" pitchFamily="49" charset="0"/>
                <a:ea typeface="Menlo" panose="020B0609030804020204" pitchFamily="49" charset="0"/>
                <a:cs typeface="Menlo" panose="020B0609030804020204" pitchFamily="49" charset="0"/>
              </a:rPr>
              <a:t> = 7;</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variabelen voor actuatoren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int </a:t>
            </a:r>
            <a:r>
              <a:rPr lang="nl-NL" dirty="0" err="1">
                <a:latin typeface="Menlo" panose="020B0609030804020204" pitchFamily="49" charset="0"/>
                <a:ea typeface="Menlo" panose="020B0609030804020204" pitchFamily="49" charset="0"/>
                <a:cs typeface="Menlo" panose="020B0609030804020204" pitchFamily="49" charset="0"/>
              </a:rPr>
              <a:t>waardeKnop</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bool</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voetgangerWacht</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false</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variabelen voor toestanden</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GROEN = 1;</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ORANJE = 2;</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ROOD = 3;</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int toestand = ROOD;</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25</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29399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Setup()</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a:bodyPr>
          <a:lstStyle/>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setup()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init</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serial</a:t>
            </a:r>
            <a:r>
              <a:rPr lang="nl-NL" dirty="0">
                <a:latin typeface="Menlo" panose="020B0609030804020204" pitchFamily="49" charset="0"/>
                <a:ea typeface="Menlo" panose="020B0609030804020204" pitchFamily="49" charset="0"/>
                <a:cs typeface="Menlo" panose="020B0609030804020204" pitchFamily="49" charset="0"/>
              </a:rPr>
              <a:t> monitor</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S</a:t>
            </a:r>
            <a:r>
              <a:rPr lang="nl-NL">
                <a:latin typeface="Menlo" panose="020B0609030804020204" pitchFamily="49" charset="0"/>
                <a:ea typeface="Menlo" panose="020B0609030804020204" pitchFamily="49" charset="0"/>
                <a:cs typeface="Menlo" panose="020B0609030804020204" pitchFamily="49" charset="0"/>
              </a:rPr>
              <a:t>erial</a:t>
            </a:r>
            <a:r>
              <a:rPr lang="nl-NL" dirty="0" err="1">
                <a:latin typeface="Menlo" panose="020B0609030804020204" pitchFamily="49" charset="0"/>
                <a:ea typeface="Menlo" panose="020B0609030804020204" pitchFamily="49" charset="0"/>
                <a:cs typeface="Menlo" panose="020B0609030804020204" pitchFamily="49" charset="0"/>
              </a:rPr>
              <a:t>.begin</a:t>
            </a:r>
            <a:r>
              <a:rPr lang="nl-NL" dirty="0">
                <a:latin typeface="Menlo" panose="020B0609030804020204" pitchFamily="49" charset="0"/>
                <a:ea typeface="Menlo" panose="020B0609030804020204" pitchFamily="49" charset="0"/>
                <a:cs typeface="Menlo" panose="020B0609030804020204" pitchFamily="49" charset="0"/>
              </a:rPr>
              <a:t>(9600)</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Serial.println</a:t>
            </a:r>
            <a:r>
              <a:rPr lang="nl-NL" dirty="0">
                <a:latin typeface="Menlo" panose="020B0609030804020204" pitchFamily="49" charset="0"/>
                <a:ea typeface="Menlo" panose="020B0609030804020204" pitchFamily="49" charset="0"/>
                <a:cs typeface="Menlo" panose="020B0609030804020204" pitchFamily="49" charset="0"/>
              </a:rPr>
              <a:t>(“start”)</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pinmodes</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OUTPUT);</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OUTPUT);</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OUTPUT); </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pinKnop</a:t>
            </a:r>
            <a:r>
              <a:rPr lang="nl-NL" dirty="0">
                <a:latin typeface="Menlo" panose="020B0609030804020204" pitchFamily="49" charset="0"/>
                <a:ea typeface="Menlo" panose="020B0609030804020204" pitchFamily="49" charset="0"/>
                <a:cs typeface="Menlo" panose="020B0609030804020204" pitchFamily="49" charset="0"/>
              </a:rPr>
              <a:t>  , INPUT); </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26</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223542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sensoren lezen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a:bodyPr>
          <a:lstStyle/>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loop()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lees sensoren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waardeKnop</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digitalRead</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pinKnop</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waardeKnop</a:t>
            </a:r>
            <a:r>
              <a:rPr lang="nl-NL" dirty="0">
                <a:latin typeface="Menlo" panose="020B0609030804020204" pitchFamily="49" charset="0"/>
                <a:ea typeface="Menlo" panose="020B0609030804020204" pitchFamily="49" charset="0"/>
                <a:cs typeface="Menlo" panose="020B0609030804020204" pitchFamily="49" charset="0"/>
              </a:rPr>
              <a:t> == HIGH)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voetgangerWacht</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true</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27</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170651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toestand bepalen (pseudocode)</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p:txBody>
          <a:bodyPr>
            <a:normAutofit/>
          </a:bodyPr>
          <a:lstStyle/>
          <a:p>
            <a:pPr marL="0" indent="0">
              <a:buNone/>
            </a:pPr>
            <a:r>
              <a:rPr lang="nl-NL" dirty="0"/>
              <a:t>// bepaal de toestand</a:t>
            </a:r>
          </a:p>
          <a:p>
            <a:r>
              <a:rPr lang="nl-NL" dirty="0"/>
              <a:t>ALS toestand == ROOD {</a:t>
            </a:r>
          </a:p>
          <a:p>
            <a:pPr lvl="1"/>
            <a:r>
              <a:rPr lang="nl-NL" dirty="0"/>
              <a:t>ALS tijd &gt; 5 sec {</a:t>
            </a:r>
          </a:p>
          <a:p>
            <a:pPr lvl="2"/>
            <a:r>
              <a:rPr lang="nl-NL" dirty="0"/>
              <a:t>Toestand = GROEN</a:t>
            </a:r>
          </a:p>
          <a:p>
            <a:r>
              <a:rPr lang="nl-NL" dirty="0"/>
              <a:t>}</a:t>
            </a:r>
          </a:p>
          <a:p>
            <a:r>
              <a:rPr lang="nl-NL" dirty="0"/>
              <a:t>ALS toestand == ORANJE {</a:t>
            </a:r>
          </a:p>
          <a:p>
            <a:r>
              <a:rPr lang="nl-NL" dirty="0"/>
              <a:t>..</a:t>
            </a:r>
          </a:p>
          <a:p>
            <a:r>
              <a:rPr lang="nl-NL" dirty="0"/>
              <a:t>// zet alle </a:t>
            </a:r>
            <a:r>
              <a:rPr lang="nl-NL" dirty="0" err="1"/>
              <a:t>ledjes</a:t>
            </a:r>
            <a:r>
              <a:rPr lang="nl-NL" dirty="0"/>
              <a:t> passend bij toestand</a:t>
            </a:r>
          </a:p>
          <a:p>
            <a:r>
              <a:rPr lang="nl-NL" dirty="0"/>
              <a:t>ALS toestand == ROOD { rood aan, de rest uit}</a:t>
            </a:r>
          </a:p>
          <a:p>
            <a:r>
              <a:rPr lang="nl-NL" dirty="0"/>
              <a:t>ALS toestand == ORANJE {…</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28</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1520298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toestand bepalen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bepaal toestand</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ROOD)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millis</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toestandStartTijd</a:t>
            </a:r>
            <a:r>
              <a:rPr lang="nl-NL" dirty="0">
                <a:latin typeface="Menlo" panose="020B0609030804020204" pitchFamily="49" charset="0"/>
                <a:ea typeface="Menlo" panose="020B0609030804020204" pitchFamily="49" charset="0"/>
                <a:cs typeface="Menlo" panose="020B0609030804020204" pitchFamily="49" charset="0"/>
              </a:rPr>
              <a:t> &gt; 5000)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toestandStartTijd</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millis</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toestand = GROEN;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ORANJE)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millis</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toestandStartTijd</a:t>
            </a:r>
            <a:r>
              <a:rPr lang="nl-NL" dirty="0">
                <a:latin typeface="Menlo" panose="020B0609030804020204" pitchFamily="49" charset="0"/>
                <a:ea typeface="Menlo" panose="020B0609030804020204" pitchFamily="49" charset="0"/>
                <a:cs typeface="Menlo" panose="020B0609030804020204" pitchFamily="49" charset="0"/>
              </a:rPr>
              <a:t> &gt; 1000)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29</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229696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9B1B7-3C19-F1CA-087C-90A989947B53}"/>
              </a:ext>
            </a:extLst>
          </p:cNvPr>
          <p:cNvSpPr>
            <a:spLocks noGrp="1"/>
          </p:cNvSpPr>
          <p:nvPr>
            <p:ph type="title"/>
          </p:nvPr>
        </p:nvSpPr>
        <p:spPr/>
        <p:txBody>
          <a:bodyPr/>
          <a:lstStyle/>
          <a:p>
            <a:r>
              <a:rPr lang="nl-NL" dirty="0"/>
              <a:t>Waarvoor gebruik je toestandsdiagrammen?</a:t>
            </a:r>
          </a:p>
        </p:txBody>
      </p:sp>
      <p:sp>
        <p:nvSpPr>
          <p:cNvPr id="4" name="Tijdelijke aanduiding voor datum 3">
            <a:extLst>
              <a:ext uri="{FF2B5EF4-FFF2-40B4-BE49-F238E27FC236}">
                <a16:creationId xmlns:a16="http://schemas.microsoft.com/office/drawing/2014/main" id="{F962B8B1-84F1-33C6-DA51-B6A8DA874174}"/>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43C74512-0310-8294-6878-C3F65D300EB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E8937A-F1F9-FDEA-F30E-D59237CA0589}"/>
              </a:ext>
            </a:extLst>
          </p:cNvPr>
          <p:cNvSpPr>
            <a:spLocks noGrp="1"/>
          </p:cNvSpPr>
          <p:nvPr>
            <p:ph type="sldNum" sz="quarter" idx="12"/>
          </p:nvPr>
        </p:nvSpPr>
        <p:spPr/>
        <p:txBody>
          <a:bodyPr/>
          <a:lstStyle/>
          <a:p>
            <a:fld id="{0AAEF2E2-A082-486B-BCC1-A4B8E9CF05F7}" type="slidenum">
              <a:rPr lang="nl-NL" smtClean="0"/>
              <a:t>3</a:t>
            </a:fld>
            <a:endParaRPr lang="nl-NL" dirty="0"/>
          </a:p>
        </p:txBody>
      </p:sp>
      <p:sp>
        <p:nvSpPr>
          <p:cNvPr id="7" name="Tijdelijke aanduiding voor tekst 6">
            <a:extLst>
              <a:ext uri="{FF2B5EF4-FFF2-40B4-BE49-F238E27FC236}">
                <a16:creationId xmlns:a16="http://schemas.microsoft.com/office/drawing/2014/main" id="{C1CE1328-4B4C-2438-2848-B208391B9407}"/>
              </a:ext>
            </a:extLst>
          </p:cNvPr>
          <p:cNvSpPr>
            <a:spLocks noGrp="1"/>
          </p:cNvSpPr>
          <p:nvPr>
            <p:ph type="body" sz="quarter" idx="17"/>
          </p:nvPr>
        </p:nvSpPr>
        <p:spPr/>
        <p:txBody>
          <a:bodyPr/>
          <a:lstStyle/>
          <a:p>
            <a:endParaRPr lang="nl-NL"/>
          </a:p>
        </p:txBody>
      </p:sp>
      <p:pic>
        <p:nvPicPr>
          <p:cNvPr id="1030" name="Picture 6" descr="Elektronische Kluis met digitale code (Zwart)">
            <a:extLst>
              <a:ext uri="{FF2B5EF4-FFF2-40B4-BE49-F238E27FC236}">
                <a16:creationId xmlns:a16="http://schemas.microsoft.com/office/drawing/2014/main" id="{DBBF86D5-8E9F-2E8D-1D1B-3634BEEF4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045"/>
          <a:stretch/>
        </p:blipFill>
        <p:spPr bwMode="auto">
          <a:xfrm>
            <a:off x="9273471" y="1308512"/>
            <a:ext cx="2675583"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Welke elektrische tandenborstel is iets voor jou?">
            <a:extLst>
              <a:ext uri="{FF2B5EF4-FFF2-40B4-BE49-F238E27FC236}">
                <a16:creationId xmlns:a16="http://schemas.microsoft.com/office/drawing/2014/main" id="{B37FC02B-5DE6-8E73-CDD4-0E3C0F585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15"/>
          <a:stretch/>
        </p:blipFill>
        <p:spPr bwMode="auto">
          <a:xfrm>
            <a:off x="6488970" y="1297179"/>
            <a:ext cx="2675583" cy="1561283"/>
          </a:xfrm>
          <a:prstGeom prst="rect">
            <a:avLst/>
          </a:prstGeom>
          <a:noFill/>
          <a:extLst>
            <a:ext uri="{909E8E84-426E-40DD-AFC4-6F175D3DCCD1}">
              <a14:hiddenFill xmlns:a14="http://schemas.microsoft.com/office/drawing/2010/main">
                <a:solidFill>
                  <a:srgbClr val="FFFFFF"/>
                </a:solidFill>
              </a14:hiddenFill>
            </a:ext>
          </a:extLst>
        </p:spPr>
      </p:pic>
      <p:sp>
        <p:nvSpPr>
          <p:cNvPr id="20" name="Tijdelijke aanduiding voor inhoud 19">
            <a:extLst>
              <a:ext uri="{FF2B5EF4-FFF2-40B4-BE49-F238E27FC236}">
                <a16:creationId xmlns:a16="http://schemas.microsoft.com/office/drawing/2014/main" id="{BB81309C-2B2C-3053-1670-C259C6D55A8C}"/>
              </a:ext>
            </a:extLst>
          </p:cNvPr>
          <p:cNvSpPr>
            <a:spLocks noGrp="1"/>
          </p:cNvSpPr>
          <p:nvPr>
            <p:ph idx="1"/>
          </p:nvPr>
        </p:nvSpPr>
        <p:spPr>
          <a:xfrm>
            <a:off x="838200" y="3104971"/>
            <a:ext cx="10515600" cy="3071992"/>
          </a:xfrm>
        </p:spPr>
        <p:txBody>
          <a:bodyPr>
            <a:normAutofit/>
          </a:bodyPr>
          <a:lstStyle/>
          <a:p>
            <a:r>
              <a:rPr lang="nl-NL" dirty="0"/>
              <a:t>Een toestandsdiagram is een hulpmiddel om te programmeren.</a:t>
            </a:r>
          </a:p>
          <a:p>
            <a:endParaRPr lang="nl-NL" dirty="0"/>
          </a:p>
          <a:p>
            <a:endParaRPr lang="nl-NL" dirty="0"/>
          </a:p>
          <a:p>
            <a:endParaRPr lang="nl-NL" dirty="0"/>
          </a:p>
          <a:p>
            <a:r>
              <a:rPr lang="nl-NL" dirty="0"/>
              <a:t>Het is vooral nuttig bij relatief eenvoudige apparaten, zoals een stoplicht, stopwatch, tandenborstel of een kluis.</a:t>
            </a:r>
          </a:p>
          <a:p>
            <a:endParaRPr lang="nl-NL" dirty="0"/>
          </a:p>
        </p:txBody>
      </p:sp>
      <p:pic>
        <p:nvPicPr>
          <p:cNvPr id="36" name="Picture 2">
            <a:extLst>
              <a:ext uri="{FF2B5EF4-FFF2-40B4-BE49-F238E27FC236}">
                <a16:creationId xmlns:a16="http://schemas.microsoft.com/office/drawing/2014/main" id="{EF5910B3-A311-AD2B-3620-3717055488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371"/>
          <a:stretch/>
        </p:blipFill>
        <p:spPr bwMode="auto">
          <a:xfrm>
            <a:off x="868382" y="1283425"/>
            <a:ext cx="2682835" cy="1561283"/>
          </a:xfrm>
          <a:prstGeom prst="rect">
            <a:avLst/>
          </a:prstGeom>
          <a:noFill/>
          <a:extLst>
            <a:ext uri="{909E8E84-426E-40DD-AFC4-6F175D3DCCD1}">
              <a14:hiddenFill xmlns:a14="http://schemas.microsoft.com/office/drawing/2010/main">
                <a:solidFill>
                  <a:srgbClr val="FFFFFF"/>
                </a:solidFill>
              </a14:hiddenFill>
            </a:ext>
          </a:extLst>
        </p:spPr>
      </p:pic>
      <p:pic>
        <p:nvPicPr>
          <p:cNvPr id="37" name="Afbeelding 36" descr="Afbeelding met horloge&#10;&#10;Automatisch gegenereerde beschrijving">
            <a:extLst>
              <a:ext uri="{FF2B5EF4-FFF2-40B4-BE49-F238E27FC236}">
                <a16:creationId xmlns:a16="http://schemas.microsoft.com/office/drawing/2014/main" id="{254E4EE5-DE06-3D0B-4AAD-E7F6A5464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217" y="1290178"/>
            <a:ext cx="2682835" cy="1579617"/>
          </a:xfrm>
          <a:prstGeom prst="rect">
            <a:avLst/>
          </a:prstGeom>
        </p:spPr>
      </p:pic>
      <p:sp>
        <p:nvSpPr>
          <p:cNvPr id="3" name="Rechthoek 2">
            <a:extLst>
              <a:ext uri="{FF2B5EF4-FFF2-40B4-BE49-F238E27FC236}">
                <a16:creationId xmlns:a16="http://schemas.microsoft.com/office/drawing/2014/main" id="{B83A173C-7627-2411-48EF-B09A7235A512}"/>
              </a:ext>
            </a:extLst>
          </p:cNvPr>
          <p:cNvSpPr/>
          <p:nvPr/>
        </p:nvSpPr>
        <p:spPr>
          <a:xfrm>
            <a:off x="1151647" y="3659659"/>
            <a:ext cx="2302726"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t>Beschrijving</a:t>
            </a:r>
          </a:p>
          <a:p>
            <a:pPr algn="ctr"/>
            <a:endParaRPr lang="nl-NL" sz="2400" dirty="0"/>
          </a:p>
          <a:p>
            <a:pPr algn="ctr"/>
            <a:endParaRPr lang="nl-NL" dirty="0"/>
          </a:p>
        </p:txBody>
      </p:sp>
      <p:sp>
        <p:nvSpPr>
          <p:cNvPr id="8" name="Rechthoek 7">
            <a:extLst>
              <a:ext uri="{FF2B5EF4-FFF2-40B4-BE49-F238E27FC236}">
                <a16:creationId xmlns:a16="http://schemas.microsoft.com/office/drawing/2014/main" id="{98C70C01-CD90-273F-5085-DEED79040346}"/>
              </a:ext>
            </a:extLst>
          </p:cNvPr>
          <p:cNvSpPr/>
          <p:nvPr/>
        </p:nvSpPr>
        <p:spPr>
          <a:xfrm>
            <a:off x="4266413" y="3668751"/>
            <a:ext cx="2302726"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t>Toestandsdiagram</a:t>
            </a:r>
          </a:p>
          <a:p>
            <a:pPr algn="ctr"/>
            <a:endParaRPr lang="nl-NL" sz="2400" dirty="0"/>
          </a:p>
          <a:p>
            <a:pPr algn="ctr"/>
            <a:endParaRPr lang="nl-NL" dirty="0"/>
          </a:p>
        </p:txBody>
      </p:sp>
      <p:sp>
        <p:nvSpPr>
          <p:cNvPr id="9" name="Rechthoek 8">
            <a:extLst>
              <a:ext uri="{FF2B5EF4-FFF2-40B4-BE49-F238E27FC236}">
                <a16:creationId xmlns:a16="http://schemas.microsoft.com/office/drawing/2014/main" id="{AE080311-F25E-D7EF-05A8-00715582B2AE}"/>
              </a:ext>
            </a:extLst>
          </p:cNvPr>
          <p:cNvSpPr/>
          <p:nvPr/>
        </p:nvSpPr>
        <p:spPr>
          <a:xfrm>
            <a:off x="7381179" y="3668751"/>
            <a:ext cx="2302726"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t>Code</a:t>
            </a:r>
          </a:p>
          <a:p>
            <a:pPr algn="ctr"/>
            <a:endParaRPr lang="nl-NL" sz="2400" dirty="0"/>
          </a:p>
          <a:p>
            <a:pPr algn="ctr"/>
            <a:endParaRPr lang="nl-NL" dirty="0"/>
          </a:p>
        </p:txBody>
      </p:sp>
      <p:cxnSp>
        <p:nvCxnSpPr>
          <p:cNvPr id="10" name="Rechte verbindingslijn met pijl 9">
            <a:extLst>
              <a:ext uri="{FF2B5EF4-FFF2-40B4-BE49-F238E27FC236}">
                <a16:creationId xmlns:a16="http://schemas.microsoft.com/office/drawing/2014/main" id="{884E6969-CDB6-B955-7DB0-7C03C433B987}"/>
              </a:ext>
            </a:extLst>
          </p:cNvPr>
          <p:cNvCxnSpPr>
            <a:cxnSpLocks/>
            <a:stCxn id="3" idx="3"/>
            <a:endCxn id="8" idx="1"/>
          </p:cNvCxnSpPr>
          <p:nvPr/>
        </p:nvCxnSpPr>
        <p:spPr>
          <a:xfrm>
            <a:off x="3454373" y="4228371"/>
            <a:ext cx="812040" cy="909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Rechte verbindingslijn met pijl 12">
            <a:extLst>
              <a:ext uri="{FF2B5EF4-FFF2-40B4-BE49-F238E27FC236}">
                <a16:creationId xmlns:a16="http://schemas.microsoft.com/office/drawing/2014/main" id="{099A572D-1807-480A-06B5-60CD283C1859}"/>
              </a:ext>
            </a:extLst>
          </p:cNvPr>
          <p:cNvCxnSpPr>
            <a:cxnSpLocks/>
          </p:cNvCxnSpPr>
          <p:nvPr/>
        </p:nvCxnSpPr>
        <p:spPr>
          <a:xfrm>
            <a:off x="6569139" y="4237463"/>
            <a:ext cx="812040" cy="909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Rechte verbindingslijn 14">
            <a:extLst>
              <a:ext uri="{FF2B5EF4-FFF2-40B4-BE49-F238E27FC236}">
                <a16:creationId xmlns:a16="http://schemas.microsoft.com/office/drawing/2014/main" id="{1BB5CB3A-5B55-D32D-39A0-A1916E1DBB47}"/>
              </a:ext>
            </a:extLst>
          </p:cNvPr>
          <p:cNvCxnSpPr/>
          <p:nvPr/>
        </p:nvCxnSpPr>
        <p:spPr>
          <a:xfrm>
            <a:off x="1505415" y="4237463"/>
            <a:ext cx="1527717" cy="9092"/>
          </a:xfrm>
          <a:prstGeom prst="line">
            <a:avLst/>
          </a:prstGeom>
          <a:ln w="38100">
            <a:solidFill>
              <a:schemeClr val="bg1"/>
            </a:solidFill>
            <a:prstDash val="lgDashDot"/>
          </a:ln>
        </p:spPr>
        <p:style>
          <a:lnRef idx="3">
            <a:schemeClr val="accent3"/>
          </a:lnRef>
          <a:fillRef idx="0">
            <a:schemeClr val="accent3"/>
          </a:fillRef>
          <a:effectRef idx="2">
            <a:schemeClr val="accent3"/>
          </a:effectRef>
          <a:fontRef idx="minor">
            <a:schemeClr val="tx1"/>
          </a:fontRef>
        </p:style>
      </p:cxnSp>
      <p:cxnSp>
        <p:nvCxnSpPr>
          <p:cNvPr id="18" name="Rechte verbindingslijn 17">
            <a:extLst>
              <a:ext uri="{FF2B5EF4-FFF2-40B4-BE49-F238E27FC236}">
                <a16:creationId xmlns:a16="http://schemas.microsoft.com/office/drawing/2014/main" id="{8B7717B1-1706-68A9-E3B7-135B761C0D89}"/>
              </a:ext>
            </a:extLst>
          </p:cNvPr>
          <p:cNvCxnSpPr>
            <a:cxnSpLocks/>
          </p:cNvCxnSpPr>
          <p:nvPr/>
        </p:nvCxnSpPr>
        <p:spPr>
          <a:xfrm flipV="1">
            <a:off x="1515637" y="4425941"/>
            <a:ext cx="992458" cy="7122"/>
          </a:xfrm>
          <a:prstGeom prst="line">
            <a:avLst/>
          </a:prstGeom>
          <a:ln w="38100">
            <a:solidFill>
              <a:schemeClr val="bg1"/>
            </a:solidFill>
            <a:prstDash val="lgDashDot"/>
          </a:ln>
        </p:spPr>
        <p:style>
          <a:lnRef idx="3">
            <a:schemeClr val="accent3"/>
          </a:lnRef>
          <a:fillRef idx="0">
            <a:schemeClr val="accent3"/>
          </a:fillRef>
          <a:effectRef idx="2">
            <a:schemeClr val="accent3"/>
          </a:effectRef>
          <a:fontRef idx="minor">
            <a:schemeClr val="tx1"/>
          </a:fontRef>
        </p:style>
      </p:cxnSp>
      <p:cxnSp>
        <p:nvCxnSpPr>
          <p:cNvPr id="21" name="Rechte verbindingslijn 20">
            <a:extLst>
              <a:ext uri="{FF2B5EF4-FFF2-40B4-BE49-F238E27FC236}">
                <a16:creationId xmlns:a16="http://schemas.microsoft.com/office/drawing/2014/main" id="{EFD8EC71-361F-2BAB-5F8C-BF4A6EB7E226}"/>
              </a:ext>
            </a:extLst>
          </p:cNvPr>
          <p:cNvCxnSpPr>
            <a:cxnSpLocks/>
          </p:cNvCxnSpPr>
          <p:nvPr/>
        </p:nvCxnSpPr>
        <p:spPr>
          <a:xfrm flipV="1">
            <a:off x="1515637" y="4604390"/>
            <a:ext cx="992458" cy="7122"/>
          </a:xfrm>
          <a:prstGeom prst="line">
            <a:avLst/>
          </a:prstGeom>
          <a:ln w="38100">
            <a:solidFill>
              <a:schemeClr val="bg1"/>
            </a:solidFill>
            <a:prstDash val="lgDashDot"/>
          </a:ln>
        </p:spPr>
        <p:style>
          <a:lnRef idx="3">
            <a:schemeClr val="accent3"/>
          </a:lnRef>
          <a:fillRef idx="0">
            <a:schemeClr val="accent3"/>
          </a:fillRef>
          <a:effectRef idx="2">
            <a:schemeClr val="accent3"/>
          </a:effectRef>
          <a:fontRef idx="minor">
            <a:schemeClr val="tx1"/>
          </a:fontRef>
        </p:style>
      </p:cxnSp>
      <p:sp>
        <p:nvSpPr>
          <p:cNvPr id="22" name="Ovaal 21">
            <a:extLst>
              <a:ext uri="{FF2B5EF4-FFF2-40B4-BE49-F238E27FC236}">
                <a16:creationId xmlns:a16="http://schemas.microsoft.com/office/drawing/2014/main" id="{7159A804-C31B-BE96-D664-B41D55384A58}"/>
              </a:ext>
            </a:extLst>
          </p:cNvPr>
          <p:cNvSpPr/>
          <p:nvPr/>
        </p:nvSpPr>
        <p:spPr>
          <a:xfrm>
            <a:off x="4605454" y="4144209"/>
            <a:ext cx="316093" cy="28885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al 22">
            <a:extLst>
              <a:ext uri="{FF2B5EF4-FFF2-40B4-BE49-F238E27FC236}">
                <a16:creationId xmlns:a16="http://schemas.microsoft.com/office/drawing/2014/main" id="{60CB4050-FA63-3DE1-D5CC-778F5BF3D2D3}"/>
              </a:ext>
            </a:extLst>
          </p:cNvPr>
          <p:cNvSpPr/>
          <p:nvPr/>
        </p:nvSpPr>
        <p:spPr>
          <a:xfrm>
            <a:off x="5169520" y="4144209"/>
            <a:ext cx="316093" cy="28885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al 23">
            <a:extLst>
              <a:ext uri="{FF2B5EF4-FFF2-40B4-BE49-F238E27FC236}">
                <a16:creationId xmlns:a16="http://schemas.microsoft.com/office/drawing/2014/main" id="{21E49752-5F33-8B6B-104E-769DB0534460}"/>
              </a:ext>
            </a:extLst>
          </p:cNvPr>
          <p:cNvSpPr/>
          <p:nvPr/>
        </p:nvSpPr>
        <p:spPr>
          <a:xfrm>
            <a:off x="4880587" y="4459164"/>
            <a:ext cx="316093" cy="28885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Rechte verbindingslijn 24">
            <a:extLst>
              <a:ext uri="{FF2B5EF4-FFF2-40B4-BE49-F238E27FC236}">
                <a16:creationId xmlns:a16="http://schemas.microsoft.com/office/drawing/2014/main" id="{5165BAE0-F40A-14FC-30F3-29113B835A94}"/>
              </a:ext>
            </a:extLst>
          </p:cNvPr>
          <p:cNvCxnSpPr/>
          <p:nvPr/>
        </p:nvCxnSpPr>
        <p:spPr>
          <a:xfrm>
            <a:off x="7545659" y="4219279"/>
            <a:ext cx="1527717" cy="9092"/>
          </a:xfrm>
          <a:prstGeom prst="line">
            <a:avLst/>
          </a:prstGeom>
          <a:ln w="38100">
            <a:solidFill>
              <a:schemeClr val="bg1"/>
            </a:solidFill>
            <a:prstDash val="dash"/>
          </a:ln>
        </p:spPr>
        <p:style>
          <a:lnRef idx="3">
            <a:schemeClr val="accent3"/>
          </a:lnRef>
          <a:fillRef idx="0">
            <a:schemeClr val="accent3"/>
          </a:fillRef>
          <a:effectRef idx="2">
            <a:schemeClr val="accent3"/>
          </a:effectRef>
          <a:fontRef idx="minor">
            <a:schemeClr val="tx1"/>
          </a:fontRef>
        </p:style>
      </p:cxnSp>
      <p:cxnSp>
        <p:nvCxnSpPr>
          <p:cNvPr id="26" name="Rechte verbindingslijn 25">
            <a:extLst>
              <a:ext uri="{FF2B5EF4-FFF2-40B4-BE49-F238E27FC236}">
                <a16:creationId xmlns:a16="http://schemas.microsoft.com/office/drawing/2014/main" id="{A8435885-A241-A2D7-1CED-64A6220B2114}"/>
              </a:ext>
            </a:extLst>
          </p:cNvPr>
          <p:cNvCxnSpPr>
            <a:cxnSpLocks/>
          </p:cNvCxnSpPr>
          <p:nvPr/>
        </p:nvCxnSpPr>
        <p:spPr>
          <a:xfrm flipV="1">
            <a:off x="7555881" y="4407757"/>
            <a:ext cx="992458" cy="7122"/>
          </a:xfrm>
          <a:prstGeom prst="line">
            <a:avLst/>
          </a:prstGeom>
          <a:ln w="38100">
            <a:solidFill>
              <a:schemeClr val="bg1"/>
            </a:solidFill>
            <a:prstDash val="dash"/>
          </a:ln>
        </p:spPr>
        <p:style>
          <a:lnRef idx="3">
            <a:schemeClr val="accent3"/>
          </a:lnRef>
          <a:fillRef idx="0">
            <a:schemeClr val="accent3"/>
          </a:fillRef>
          <a:effectRef idx="2">
            <a:schemeClr val="accent3"/>
          </a:effectRef>
          <a:fontRef idx="minor">
            <a:schemeClr val="tx1"/>
          </a:fontRef>
        </p:style>
      </p:cxnSp>
      <p:cxnSp>
        <p:nvCxnSpPr>
          <p:cNvPr id="27" name="Rechte verbindingslijn 26">
            <a:extLst>
              <a:ext uri="{FF2B5EF4-FFF2-40B4-BE49-F238E27FC236}">
                <a16:creationId xmlns:a16="http://schemas.microsoft.com/office/drawing/2014/main" id="{40A1844A-8488-4E07-02CE-8E1B5F8C0098}"/>
              </a:ext>
            </a:extLst>
          </p:cNvPr>
          <p:cNvCxnSpPr>
            <a:cxnSpLocks/>
          </p:cNvCxnSpPr>
          <p:nvPr/>
        </p:nvCxnSpPr>
        <p:spPr>
          <a:xfrm flipV="1">
            <a:off x="7555881" y="4586206"/>
            <a:ext cx="992458" cy="7122"/>
          </a:xfrm>
          <a:prstGeom prst="line">
            <a:avLst/>
          </a:prstGeom>
          <a:ln w="38100">
            <a:solidFill>
              <a:schemeClr val="bg1"/>
            </a:solidFill>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5383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Rechte verbindingslijn 9">
            <a:extLst>
              <a:ext uri="{FF2B5EF4-FFF2-40B4-BE49-F238E27FC236}">
                <a16:creationId xmlns:a16="http://schemas.microsoft.com/office/drawing/2014/main" id="{83B79DBD-BC92-F74D-91B9-4ED5B607490C}"/>
              </a:ext>
            </a:extLst>
          </p:cNvPr>
          <p:cNvCxnSpPr/>
          <p:nvPr/>
        </p:nvCxnSpPr>
        <p:spPr>
          <a:xfrm>
            <a:off x="1601426" y="1908104"/>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463DD838-8B77-CA40-996F-B88FEF2D7252}"/>
              </a:ext>
            </a:extLst>
          </p:cNvPr>
          <p:cNvCxnSpPr>
            <a:cxnSpLocks/>
          </p:cNvCxnSpPr>
          <p:nvPr/>
        </p:nvCxnSpPr>
        <p:spPr>
          <a:xfrm flipH="1">
            <a:off x="1573715" y="1880393"/>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ijdelijke aanduiding voor inhoud 3">
            <a:extLst>
              <a:ext uri="{FF2B5EF4-FFF2-40B4-BE49-F238E27FC236}">
                <a16:creationId xmlns:a16="http://schemas.microsoft.com/office/drawing/2014/main" id="{B0B21332-F096-C84A-9EC5-A5A250661B0D}"/>
              </a:ext>
            </a:extLst>
          </p:cNvPr>
          <p:cNvSpPr>
            <a:spLocks noGrp="1"/>
          </p:cNvSpPr>
          <p:nvPr>
            <p:ph sz="half" idx="2"/>
          </p:nvPr>
        </p:nvSpPr>
        <p:spPr/>
        <p:txBody>
          <a:bodyPr>
            <a:normAutofit/>
          </a:bodyPr>
          <a:lstStyle/>
          <a:p>
            <a:pPr marL="0" indent="0">
              <a:spcBef>
                <a:spcPts val="0"/>
              </a:spcBef>
              <a:buNone/>
            </a:pPr>
            <a:r>
              <a:rPr lang="nl-NL" sz="2000" dirty="0" err="1">
                <a:latin typeface="Menlo" panose="020B0609030804020204" pitchFamily="49" charset="0"/>
                <a:ea typeface="Menlo" panose="020B0609030804020204" pitchFamily="49" charset="0"/>
                <a:cs typeface="Menlo" panose="020B0609030804020204" pitchFamily="49" charset="0"/>
              </a:rPr>
              <a:t>void</a:t>
            </a:r>
            <a:r>
              <a:rPr lang="nl-NL" sz="2000" dirty="0">
                <a:latin typeface="Menlo" panose="020B0609030804020204" pitchFamily="49" charset="0"/>
                <a:ea typeface="Menlo" panose="020B0609030804020204" pitchFamily="49" charset="0"/>
                <a:cs typeface="Menlo" panose="020B0609030804020204" pitchFamily="49" charset="0"/>
              </a:rPr>
              <a:t> loop()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if</a:t>
            </a:r>
            <a:r>
              <a:rPr lang="nl-NL" sz="2000" dirty="0">
                <a:latin typeface="Menlo" panose="020B0609030804020204" pitchFamily="49" charset="0"/>
                <a:ea typeface="Menlo" panose="020B0609030804020204" pitchFamily="49" charset="0"/>
                <a:cs typeface="Menlo" panose="020B0609030804020204" pitchFamily="49" charset="0"/>
              </a:rPr>
              <a:t> (toestand == ROOD)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digitalWrite</a:t>
            </a:r>
            <a:r>
              <a:rPr lang="nl-NL" sz="2000" dirty="0">
                <a:latin typeface="Menlo" panose="020B0609030804020204" pitchFamily="49" charset="0"/>
                <a:ea typeface="Menlo" panose="020B0609030804020204" pitchFamily="49" charset="0"/>
                <a:cs typeface="Menlo" panose="020B0609030804020204" pitchFamily="49" charset="0"/>
              </a:rPr>
              <a:t>(</a:t>
            </a:r>
            <a:r>
              <a:rPr lang="nl-NL" sz="2000" dirty="0" err="1">
                <a:latin typeface="Menlo" panose="020B0609030804020204" pitchFamily="49" charset="0"/>
                <a:ea typeface="Menlo" panose="020B0609030804020204" pitchFamily="49" charset="0"/>
                <a:cs typeface="Menlo" panose="020B0609030804020204" pitchFamily="49" charset="0"/>
              </a:rPr>
              <a:t>ledRood</a:t>
            </a:r>
            <a:r>
              <a:rPr lang="nl-NL" sz="2000" dirty="0">
                <a:latin typeface="Menlo" panose="020B0609030804020204" pitchFamily="49" charset="0"/>
                <a:ea typeface="Menlo" panose="020B0609030804020204" pitchFamily="49" charset="0"/>
                <a:cs typeface="Menlo" panose="020B0609030804020204" pitchFamily="49" charset="0"/>
              </a:rPr>
              <a:t>, HIGH);</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delay(5000);</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toestand = GROEN;</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a:t>
            </a:r>
          </a:p>
        </p:txBody>
      </p:sp>
      <p:sp>
        <p:nvSpPr>
          <p:cNvPr id="2" name="Titel 1">
            <a:extLst>
              <a:ext uri="{FF2B5EF4-FFF2-40B4-BE49-F238E27FC236}">
                <a16:creationId xmlns:a16="http://schemas.microsoft.com/office/drawing/2014/main" id="{71ECC802-6E9F-DE4D-8376-90736CDC14A7}"/>
              </a:ext>
            </a:extLst>
          </p:cNvPr>
          <p:cNvSpPr>
            <a:spLocks noGrp="1"/>
          </p:cNvSpPr>
          <p:nvPr>
            <p:ph type="title"/>
          </p:nvPr>
        </p:nvSpPr>
        <p:spPr/>
        <p:txBody>
          <a:bodyPr>
            <a:normAutofit fontScale="90000"/>
          </a:bodyPr>
          <a:lstStyle/>
          <a:p>
            <a:r>
              <a:rPr lang="nl-NL" dirty="0"/>
              <a:t>Toestandsovergang met tijd: </a:t>
            </a:r>
            <a:r>
              <a:rPr lang="nl-NL" b="1" dirty="0">
                <a:solidFill>
                  <a:srgbClr val="FF0000"/>
                </a:solidFill>
              </a:rPr>
              <a:t>geen delay </a:t>
            </a:r>
            <a:r>
              <a:rPr lang="nl-NL" dirty="0"/>
              <a:t>gebruiken</a:t>
            </a:r>
          </a:p>
        </p:txBody>
      </p:sp>
      <p:sp>
        <p:nvSpPr>
          <p:cNvPr id="3" name="Tijdelijke aanduiding voor tekst 2">
            <a:extLst>
              <a:ext uri="{FF2B5EF4-FFF2-40B4-BE49-F238E27FC236}">
                <a16:creationId xmlns:a16="http://schemas.microsoft.com/office/drawing/2014/main" id="{41541B9E-76A1-5445-BC84-8FFF60848844}"/>
              </a:ext>
            </a:extLst>
          </p:cNvPr>
          <p:cNvSpPr>
            <a:spLocks noGrp="1"/>
          </p:cNvSpPr>
          <p:nvPr>
            <p:ph type="body" idx="1"/>
          </p:nvPr>
        </p:nvSpPr>
        <p:spPr/>
        <p:txBody>
          <a:bodyPr/>
          <a:lstStyle/>
          <a:p>
            <a:r>
              <a:rPr lang="nl-NL" dirty="0"/>
              <a:t>FOUT</a:t>
            </a:r>
            <a:br>
              <a:rPr lang="nl-NL" dirty="0"/>
            </a:br>
            <a:r>
              <a:rPr lang="nl-NL" b="0" dirty="0"/>
              <a:t>Tijdens delay kan </a:t>
            </a:r>
            <a:r>
              <a:rPr lang="nl-NL" b="0" dirty="0" err="1"/>
              <a:t>Arduino</a:t>
            </a:r>
            <a:r>
              <a:rPr lang="nl-NL" b="0" dirty="0"/>
              <a:t> niets doen</a:t>
            </a:r>
          </a:p>
        </p:txBody>
      </p:sp>
      <p:sp>
        <p:nvSpPr>
          <p:cNvPr id="5" name="Tijdelijke aanduiding voor tekst 4">
            <a:extLst>
              <a:ext uri="{FF2B5EF4-FFF2-40B4-BE49-F238E27FC236}">
                <a16:creationId xmlns:a16="http://schemas.microsoft.com/office/drawing/2014/main" id="{25CDD211-5CFB-4F44-80EC-5032FD47898F}"/>
              </a:ext>
            </a:extLst>
          </p:cNvPr>
          <p:cNvSpPr>
            <a:spLocks noGrp="1"/>
          </p:cNvSpPr>
          <p:nvPr>
            <p:ph type="body" sz="quarter" idx="3"/>
          </p:nvPr>
        </p:nvSpPr>
        <p:spPr/>
        <p:txBody>
          <a:bodyPr/>
          <a:lstStyle/>
          <a:p>
            <a:r>
              <a:rPr lang="nl-NL" dirty="0"/>
              <a:t>GOED</a:t>
            </a:r>
            <a:br>
              <a:rPr lang="nl-NL" dirty="0"/>
            </a:br>
            <a:r>
              <a:rPr lang="nl-NL" b="0" dirty="0"/>
              <a:t>Code later gemakkelijker </a:t>
            </a:r>
            <a:r>
              <a:rPr lang="nl-NL" b="0" dirty="0" err="1"/>
              <a:t>uitbreidbaar</a:t>
            </a:r>
            <a:endParaRPr lang="nl-NL" b="0" dirty="0"/>
          </a:p>
        </p:txBody>
      </p:sp>
      <p:sp>
        <p:nvSpPr>
          <p:cNvPr id="6" name="Tijdelijke aanduiding voor inhoud 5">
            <a:extLst>
              <a:ext uri="{FF2B5EF4-FFF2-40B4-BE49-F238E27FC236}">
                <a16:creationId xmlns:a16="http://schemas.microsoft.com/office/drawing/2014/main" id="{0411953F-CF98-E246-AD31-B09F3A985E9B}"/>
              </a:ext>
            </a:extLst>
          </p:cNvPr>
          <p:cNvSpPr>
            <a:spLocks noGrp="1"/>
          </p:cNvSpPr>
          <p:nvPr>
            <p:ph sz="quarter" idx="4"/>
          </p:nvPr>
        </p:nvSpPr>
        <p:spPr>
          <a:xfrm>
            <a:off x="6172200" y="2192734"/>
            <a:ext cx="6019800" cy="3996929"/>
          </a:xfrm>
        </p:spPr>
        <p:txBody>
          <a:bodyPr>
            <a:normAutofit/>
          </a:bodyPr>
          <a:lstStyle/>
          <a:p>
            <a:pPr marL="0" indent="0">
              <a:spcBef>
                <a:spcPts val="0"/>
              </a:spcBef>
              <a:buNone/>
            </a:pPr>
            <a:r>
              <a:rPr lang="nl-NL" sz="2000" dirty="0" err="1">
                <a:latin typeface="Menlo" panose="020B0609030804020204" pitchFamily="49" charset="0"/>
                <a:ea typeface="Menlo" panose="020B0609030804020204" pitchFamily="49" charset="0"/>
                <a:cs typeface="Menlo" panose="020B0609030804020204" pitchFamily="49" charset="0"/>
              </a:rPr>
              <a:t>void</a:t>
            </a:r>
            <a:r>
              <a:rPr lang="nl-NL" sz="2000" dirty="0">
                <a:latin typeface="Menlo" panose="020B0609030804020204" pitchFamily="49" charset="0"/>
                <a:ea typeface="Menlo" panose="020B0609030804020204" pitchFamily="49" charset="0"/>
                <a:cs typeface="Menlo" panose="020B0609030804020204" pitchFamily="49" charset="0"/>
              </a:rPr>
              <a:t> loop()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if</a:t>
            </a:r>
            <a:r>
              <a:rPr lang="nl-NL" sz="2000" dirty="0">
                <a:latin typeface="Menlo" panose="020B0609030804020204" pitchFamily="49" charset="0"/>
                <a:ea typeface="Menlo" panose="020B0609030804020204" pitchFamily="49" charset="0"/>
                <a:cs typeface="Menlo" panose="020B0609030804020204" pitchFamily="49" charset="0"/>
              </a:rPr>
              <a:t> (toestand == ROOD)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if</a:t>
            </a: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millis</a:t>
            </a:r>
            <a:r>
              <a:rPr lang="nl-NL" sz="2000" dirty="0">
                <a:latin typeface="Menlo" panose="020B0609030804020204" pitchFamily="49" charset="0"/>
                <a:ea typeface="Menlo" panose="020B0609030804020204" pitchFamily="49" charset="0"/>
                <a:cs typeface="Menlo" panose="020B0609030804020204" pitchFamily="49" charset="0"/>
              </a:rPr>
              <a:t>()-</a:t>
            </a:r>
            <a:r>
              <a:rPr lang="nl-NL" sz="2000" dirty="0" err="1">
                <a:latin typeface="Menlo" panose="020B0609030804020204" pitchFamily="49" charset="0"/>
                <a:ea typeface="Menlo" panose="020B0609030804020204" pitchFamily="49" charset="0"/>
                <a:cs typeface="Menlo" panose="020B0609030804020204" pitchFamily="49" charset="0"/>
              </a:rPr>
              <a:t>beginTijd</a:t>
            </a:r>
            <a:r>
              <a:rPr lang="nl-NL" sz="2000" dirty="0">
                <a:latin typeface="Menlo" panose="020B0609030804020204" pitchFamily="49" charset="0"/>
                <a:ea typeface="Menlo" panose="020B0609030804020204" pitchFamily="49" charset="0"/>
                <a:cs typeface="Menlo" panose="020B0609030804020204" pitchFamily="49" charset="0"/>
              </a:rPr>
              <a:t> &gt;= 5000)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toestand = GROEN;</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beginTijd</a:t>
            </a:r>
            <a:r>
              <a:rPr lang="nl-NL" sz="2000" dirty="0">
                <a:latin typeface="Menlo" panose="020B0609030804020204" pitchFamily="49" charset="0"/>
                <a:ea typeface="Menlo" panose="020B0609030804020204" pitchFamily="49" charset="0"/>
                <a:cs typeface="Menlo" panose="020B0609030804020204" pitchFamily="49" charset="0"/>
              </a:rPr>
              <a:t> = </a:t>
            </a:r>
            <a:r>
              <a:rPr lang="nl-NL" sz="2000" dirty="0" err="1">
                <a:latin typeface="Menlo" panose="020B0609030804020204" pitchFamily="49" charset="0"/>
                <a:ea typeface="Menlo" panose="020B0609030804020204" pitchFamily="49" charset="0"/>
                <a:cs typeface="Menlo" panose="020B0609030804020204" pitchFamily="49" charset="0"/>
              </a:rPr>
              <a:t>millis</a:t>
            </a:r>
            <a:r>
              <a:rPr lang="nl-NL" sz="2000" dirty="0">
                <a:latin typeface="Menlo" panose="020B0609030804020204" pitchFamily="49" charset="0"/>
                <a:ea typeface="Menlo" panose="020B0609030804020204" pitchFamily="49" charset="0"/>
                <a:cs typeface="Menlo" panose="020B0609030804020204" pitchFamily="49" charset="0"/>
              </a:rPr>
              <a:t>();</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a:t>
            </a:r>
          </a:p>
          <a:p>
            <a:pPr marL="0" indent="0">
              <a:spcBef>
                <a:spcPts val="0"/>
              </a:spcBef>
              <a:buNone/>
            </a:pPr>
            <a:endParaRPr lang="nl-NL" sz="1200" dirty="0">
              <a:latin typeface="Menlo" panose="020B0609030804020204" pitchFamily="49" charset="0"/>
              <a:ea typeface="Menlo" panose="020B0609030804020204" pitchFamily="49" charset="0"/>
              <a:cs typeface="Menlo" panose="020B0609030804020204" pitchFamily="49" charset="0"/>
            </a:endParaRPr>
          </a:p>
        </p:txBody>
      </p:sp>
      <p:sp>
        <p:nvSpPr>
          <p:cNvPr id="7" name="Tijdelijke aanduiding voor datum 6">
            <a:extLst>
              <a:ext uri="{FF2B5EF4-FFF2-40B4-BE49-F238E27FC236}">
                <a16:creationId xmlns:a16="http://schemas.microsoft.com/office/drawing/2014/main" id="{B3441E00-0A08-0047-9942-178BB33E936E}"/>
              </a:ext>
            </a:extLst>
          </p:cNvPr>
          <p:cNvSpPr>
            <a:spLocks noGrp="1"/>
          </p:cNvSpPr>
          <p:nvPr>
            <p:ph type="dt" sz="half" idx="10"/>
          </p:nvPr>
        </p:nvSpPr>
        <p:spPr/>
        <p:txBody>
          <a:bodyPr/>
          <a:lstStyle/>
          <a:p>
            <a:fld id="{FD87D927-EC25-496D-B469-00A632F59486}" type="datetime1">
              <a:rPr lang="nl-NL" smtClean="0"/>
              <a:t>24-09-2024</a:t>
            </a:fld>
            <a:endParaRPr lang="nl-NL"/>
          </a:p>
        </p:txBody>
      </p:sp>
      <p:sp>
        <p:nvSpPr>
          <p:cNvPr id="8" name="Tijdelijke aanduiding voor voettekst 7">
            <a:extLst>
              <a:ext uri="{FF2B5EF4-FFF2-40B4-BE49-F238E27FC236}">
                <a16:creationId xmlns:a16="http://schemas.microsoft.com/office/drawing/2014/main" id="{C6CD9128-F63D-7C45-9BAA-B0481E47733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31DAE2FD-4C0F-4347-87F0-521D65003B47}"/>
              </a:ext>
            </a:extLst>
          </p:cNvPr>
          <p:cNvSpPr>
            <a:spLocks noGrp="1"/>
          </p:cNvSpPr>
          <p:nvPr>
            <p:ph type="sldNum" sz="quarter" idx="12"/>
          </p:nvPr>
        </p:nvSpPr>
        <p:spPr/>
        <p:txBody>
          <a:bodyPr/>
          <a:lstStyle/>
          <a:p>
            <a:fld id="{0AAEF2E2-A082-486B-BCC1-A4B8E9CF05F7}" type="slidenum">
              <a:rPr lang="nl-NL" smtClean="0"/>
              <a:t>30</a:t>
            </a:fld>
            <a:endParaRPr lang="nl-NL"/>
          </a:p>
        </p:txBody>
      </p:sp>
    </p:spTree>
    <p:extLst>
      <p:ext uri="{BB962C8B-B14F-4D97-AF65-F5344CB8AC3E}">
        <p14:creationId xmlns:p14="http://schemas.microsoft.com/office/powerpoint/2010/main" val="4174870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actuatoren zetten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fontScale="85000" lnSpcReduction="20000"/>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actuatoren zetten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ROOD)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HIGH);</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ORANJE)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HIGH);</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31</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78840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5A349-2B84-F043-0A0D-FA61B2E98B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69785-470D-B0D6-8350-213E64FA6E5B}"/>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93013AF-CFE8-030F-DF6A-2AE40BBB2E6C}"/>
              </a:ext>
            </a:extLst>
          </p:cNvPr>
          <p:cNvSpPr>
            <a:spLocks noGrp="1"/>
          </p:cNvSpPr>
          <p:nvPr>
            <p:ph type="subTitle" idx="1"/>
          </p:nvPr>
        </p:nvSpPr>
        <p:spPr>
          <a:xfrm>
            <a:off x="1524000" y="3602038"/>
            <a:ext cx="9144000" cy="2754312"/>
          </a:xfrm>
        </p:spPr>
        <p:txBody>
          <a:bodyPr>
            <a:normAutofit/>
          </a:bodyPr>
          <a:lstStyle/>
          <a:p>
            <a:r>
              <a:rPr lang="nl-NL" dirty="0"/>
              <a:t>Oefeningen bij les 2</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C6CC6D15-07C1-80EC-5F6C-05354CF25D01}"/>
              </a:ext>
            </a:extLst>
          </p:cNvPr>
          <p:cNvSpPr>
            <a:spLocks noGrp="1"/>
          </p:cNvSpPr>
          <p:nvPr>
            <p:ph type="dt" sz="half" idx="14"/>
          </p:nvPr>
        </p:nvSpPr>
        <p:spPr/>
        <p:txBody>
          <a:bodyPr/>
          <a:lstStyle/>
          <a:p>
            <a:fld id="{F31B2828-63CC-49D2-AE22-B840BA77F576}" type="datetime1">
              <a:rPr lang="nl-NL" smtClean="0"/>
              <a:t>24-09-2024</a:t>
            </a:fld>
            <a:endParaRPr lang="nl-NL" dirty="0"/>
          </a:p>
        </p:txBody>
      </p:sp>
      <p:sp>
        <p:nvSpPr>
          <p:cNvPr id="5" name="Footer Placeholder 4">
            <a:extLst>
              <a:ext uri="{FF2B5EF4-FFF2-40B4-BE49-F238E27FC236}">
                <a16:creationId xmlns:a16="http://schemas.microsoft.com/office/drawing/2014/main" id="{3D526E60-5573-020A-4A07-AB7D314A6F3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BFD8F89F-C34C-D8FB-3219-85DFD5AA0C71}"/>
              </a:ext>
            </a:extLst>
          </p:cNvPr>
          <p:cNvSpPr>
            <a:spLocks noGrp="1"/>
          </p:cNvSpPr>
          <p:nvPr>
            <p:ph type="sldNum" sz="quarter" idx="16"/>
          </p:nvPr>
        </p:nvSpPr>
        <p:spPr/>
        <p:txBody>
          <a:bodyPr/>
          <a:lstStyle/>
          <a:p>
            <a:fld id="{0AAEF2E2-A082-486B-BCC1-A4B8E9CF05F7}" type="slidenum">
              <a:rPr lang="nl-NL" smtClean="0"/>
              <a:t>32</a:t>
            </a:fld>
            <a:endParaRPr lang="nl-NL"/>
          </a:p>
        </p:txBody>
      </p:sp>
      <p:sp>
        <p:nvSpPr>
          <p:cNvPr id="7" name="Text Placeholder 6">
            <a:extLst>
              <a:ext uri="{FF2B5EF4-FFF2-40B4-BE49-F238E27FC236}">
                <a16:creationId xmlns:a16="http://schemas.microsoft.com/office/drawing/2014/main" id="{F52900CB-76BD-AECE-D5CC-3EC141E3F700}"/>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68438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559AE-1440-4E7E-ACF8-0CEE93E59A3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B90F29-DA8F-BD0D-8034-D10CB4A56B7C}"/>
              </a:ext>
            </a:extLst>
          </p:cNvPr>
          <p:cNvSpPr>
            <a:spLocks noGrp="1"/>
          </p:cNvSpPr>
          <p:nvPr>
            <p:ph type="title"/>
          </p:nvPr>
        </p:nvSpPr>
        <p:spPr/>
        <p:txBody>
          <a:bodyPr/>
          <a:lstStyle/>
          <a:p>
            <a:r>
              <a:rPr lang="nl-NL" dirty="0"/>
              <a:t>Lamp met schakelaar (opdracht)</a:t>
            </a:r>
          </a:p>
        </p:txBody>
      </p:sp>
      <p:sp>
        <p:nvSpPr>
          <p:cNvPr id="3" name="Tijdelijke aanduiding voor inhoud 2">
            <a:extLst>
              <a:ext uri="{FF2B5EF4-FFF2-40B4-BE49-F238E27FC236}">
                <a16:creationId xmlns:a16="http://schemas.microsoft.com/office/drawing/2014/main" id="{DDC88694-51E4-C752-23A5-5A0308C49F3A}"/>
              </a:ext>
            </a:extLst>
          </p:cNvPr>
          <p:cNvSpPr>
            <a:spLocks noGrp="1"/>
          </p:cNvSpPr>
          <p:nvPr>
            <p:ph idx="1"/>
          </p:nvPr>
        </p:nvSpPr>
        <p:spPr>
          <a:xfrm>
            <a:off x="838200" y="1252721"/>
            <a:ext cx="4185677" cy="4924242"/>
          </a:xfrm>
        </p:spPr>
        <p:txBody>
          <a:bodyPr>
            <a:normAutofit/>
          </a:bodyPr>
          <a:lstStyle/>
          <a:p>
            <a:r>
              <a:rPr lang="nl-NL" dirty="0"/>
              <a:t>Als je een knop indrukt, dan gaat de lamp aan</a:t>
            </a:r>
          </a:p>
          <a:p>
            <a:r>
              <a:rPr lang="nl-NL" dirty="0"/>
              <a:t>Als je de knop loslaat, </a:t>
            </a:r>
            <a:br>
              <a:rPr lang="nl-NL" dirty="0"/>
            </a:br>
            <a:r>
              <a:rPr lang="nl-NL" dirty="0"/>
              <a:t>dan blijft de lamp aan</a:t>
            </a:r>
          </a:p>
          <a:p>
            <a:r>
              <a:rPr lang="nl-NL" dirty="0"/>
              <a:t>Als je de knop nog een keer indrukt, </a:t>
            </a:r>
            <a:br>
              <a:rPr lang="nl-NL" dirty="0"/>
            </a:br>
            <a:r>
              <a:rPr lang="nl-NL" dirty="0"/>
              <a:t>dan gaat de lamp uit</a:t>
            </a:r>
          </a:p>
          <a:p>
            <a:r>
              <a:rPr lang="nl-NL" dirty="0"/>
              <a:t>Als je de knop loslaat, </a:t>
            </a:r>
            <a:br>
              <a:rPr lang="nl-NL" dirty="0"/>
            </a:br>
            <a:r>
              <a:rPr lang="nl-NL" dirty="0"/>
              <a:t>dan blijft de lamp uit</a:t>
            </a:r>
          </a:p>
          <a:p>
            <a:r>
              <a:rPr lang="nl-NL" dirty="0"/>
              <a:t>Enzovoort.</a:t>
            </a:r>
          </a:p>
          <a:p>
            <a:endParaRPr lang="nl-NL" dirty="0"/>
          </a:p>
        </p:txBody>
      </p:sp>
      <p:sp>
        <p:nvSpPr>
          <p:cNvPr id="4" name="Tijdelijke aanduiding voor datum 3">
            <a:extLst>
              <a:ext uri="{FF2B5EF4-FFF2-40B4-BE49-F238E27FC236}">
                <a16:creationId xmlns:a16="http://schemas.microsoft.com/office/drawing/2014/main" id="{25F28992-C7B2-BC47-4B69-3FB017630FFE}"/>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1656836F-77A4-9724-165A-FAA91B9C55F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6BE25BA-D092-D825-F717-2BF59B6CA663}"/>
              </a:ext>
            </a:extLst>
          </p:cNvPr>
          <p:cNvSpPr>
            <a:spLocks noGrp="1"/>
          </p:cNvSpPr>
          <p:nvPr>
            <p:ph type="sldNum" sz="quarter" idx="12"/>
          </p:nvPr>
        </p:nvSpPr>
        <p:spPr/>
        <p:txBody>
          <a:bodyPr/>
          <a:lstStyle/>
          <a:p>
            <a:fld id="{0AAEF2E2-A082-486B-BCC1-A4B8E9CF05F7}" type="slidenum">
              <a:rPr lang="nl-NL" smtClean="0"/>
              <a:t>33</a:t>
            </a:fld>
            <a:endParaRPr lang="nl-NL"/>
          </a:p>
        </p:txBody>
      </p:sp>
      <p:sp>
        <p:nvSpPr>
          <p:cNvPr id="7" name="Tijdelijke aanduiding voor tekst 6">
            <a:extLst>
              <a:ext uri="{FF2B5EF4-FFF2-40B4-BE49-F238E27FC236}">
                <a16:creationId xmlns:a16="http://schemas.microsoft.com/office/drawing/2014/main" id="{1041DC9D-A806-8711-40DD-629EBF316613}"/>
              </a:ext>
            </a:extLst>
          </p:cNvPr>
          <p:cNvSpPr>
            <a:spLocks noGrp="1"/>
          </p:cNvSpPr>
          <p:nvPr>
            <p:ph type="body" sz="quarter" idx="17"/>
          </p:nvPr>
        </p:nvSpPr>
        <p:spPr/>
        <p:txBody>
          <a:bodyPr/>
          <a:lstStyle/>
          <a:p>
            <a:endParaRPr lang="nl-NL"/>
          </a:p>
        </p:txBody>
      </p:sp>
      <p:sp>
        <p:nvSpPr>
          <p:cNvPr id="10" name="Tekstvak 9">
            <a:extLst>
              <a:ext uri="{FF2B5EF4-FFF2-40B4-BE49-F238E27FC236}">
                <a16:creationId xmlns:a16="http://schemas.microsoft.com/office/drawing/2014/main" id="{AD0A2524-229A-F9A1-46EF-AD7954138934}"/>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Opdracht: maak de code die hoort bij het toestandsdiagram</a:t>
            </a:r>
          </a:p>
        </p:txBody>
      </p:sp>
      <p:grpSp>
        <p:nvGrpSpPr>
          <p:cNvPr id="8" name="Groep 34">
            <a:extLst>
              <a:ext uri="{FF2B5EF4-FFF2-40B4-BE49-F238E27FC236}">
                <a16:creationId xmlns:a16="http://schemas.microsoft.com/office/drawing/2014/main" id="{E852D69C-3DA5-D756-FC97-F2BD18A064B0}"/>
              </a:ext>
            </a:extLst>
          </p:cNvPr>
          <p:cNvGrpSpPr/>
          <p:nvPr/>
        </p:nvGrpSpPr>
        <p:grpSpPr>
          <a:xfrm>
            <a:off x="5023877" y="1459188"/>
            <a:ext cx="6588613" cy="3890051"/>
            <a:chOff x="998375" y="1059984"/>
            <a:chExt cx="10626526" cy="4402944"/>
          </a:xfrm>
        </p:grpSpPr>
        <p:grpSp>
          <p:nvGrpSpPr>
            <p:cNvPr id="9" name="Groep 2">
              <a:extLst>
                <a:ext uri="{FF2B5EF4-FFF2-40B4-BE49-F238E27FC236}">
                  <a16:creationId xmlns:a16="http://schemas.microsoft.com/office/drawing/2014/main" id="{3A010CFD-1A61-8924-1067-8AFE3CDFB462}"/>
                </a:ext>
              </a:extLst>
            </p:cNvPr>
            <p:cNvGrpSpPr/>
            <p:nvPr/>
          </p:nvGrpSpPr>
          <p:grpSpPr>
            <a:xfrm>
              <a:off x="2731431" y="1420500"/>
              <a:ext cx="6906461" cy="3832623"/>
              <a:chOff x="2731431" y="1420500"/>
              <a:chExt cx="6906461" cy="3832623"/>
            </a:xfrm>
          </p:grpSpPr>
          <p:sp>
            <p:nvSpPr>
              <p:cNvPr id="31" name="Ovaal 7">
                <a:extLst>
                  <a:ext uri="{FF2B5EF4-FFF2-40B4-BE49-F238E27FC236}">
                    <a16:creationId xmlns:a16="http://schemas.microsoft.com/office/drawing/2014/main" id="{CE51CD03-D062-31BA-4991-17E524210DBA}"/>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UIT</a:t>
                </a:r>
              </a:p>
              <a:p>
                <a:pPr algn="ctr"/>
                <a:r>
                  <a:rPr lang="nl-NL" sz="1000" dirty="0">
                    <a:solidFill>
                      <a:sysClr val="windowText" lastClr="000000"/>
                    </a:solidFill>
                  </a:rPr>
                  <a:t>KNOP LOS</a:t>
                </a:r>
              </a:p>
            </p:txBody>
          </p:sp>
          <p:sp>
            <p:nvSpPr>
              <p:cNvPr id="32" name="Ovaal 8">
                <a:extLst>
                  <a:ext uri="{FF2B5EF4-FFF2-40B4-BE49-F238E27FC236}">
                    <a16:creationId xmlns:a16="http://schemas.microsoft.com/office/drawing/2014/main" id="{671F27EA-4D1C-6F72-9FCA-B36D77BE3699}"/>
                  </a:ext>
                </a:extLst>
              </p:cNvPr>
              <p:cNvSpPr/>
              <p:nvPr/>
            </p:nvSpPr>
            <p:spPr>
              <a:xfrm>
                <a:off x="7351892" y="14205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AAN</a:t>
                </a:r>
              </a:p>
              <a:p>
                <a:pPr algn="ctr"/>
                <a:r>
                  <a:rPr lang="nl-NL" sz="1000" dirty="0">
                    <a:solidFill>
                      <a:sysClr val="windowText" lastClr="000000"/>
                    </a:solidFill>
                  </a:rPr>
                  <a:t>KNOP IN</a:t>
                </a:r>
              </a:p>
            </p:txBody>
          </p:sp>
          <p:sp>
            <p:nvSpPr>
              <p:cNvPr id="33" name="Ovaal 9">
                <a:extLst>
                  <a:ext uri="{FF2B5EF4-FFF2-40B4-BE49-F238E27FC236}">
                    <a16:creationId xmlns:a16="http://schemas.microsoft.com/office/drawing/2014/main" id="{516DBBF7-9DD6-8429-801A-13C71F3A4F3A}"/>
                  </a:ext>
                </a:extLst>
              </p:cNvPr>
              <p:cNvSpPr/>
              <p:nvPr/>
            </p:nvSpPr>
            <p:spPr>
              <a:xfrm>
                <a:off x="7351892" y="4077484"/>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AAN</a:t>
                </a:r>
              </a:p>
              <a:p>
                <a:pPr algn="ctr"/>
                <a:r>
                  <a:rPr lang="nl-NL" sz="1000" dirty="0">
                    <a:solidFill>
                      <a:sysClr val="windowText" lastClr="000000"/>
                    </a:solidFill>
                  </a:rPr>
                  <a:t>KNOP LOS</a:t>
                </a:r>
              </a:p>
            </p:txBody>
          </p:sp>
          <p:sp>
            <p:nvSpPr>
              <p:cNvPr id="34" name="Ovaal 10">
                <a:extLst>
                  <a:ext uri="{FF2B5EF4-FFF2-40B4-BE49-F238E27FC236}">
                    <a16:creationId xmlns:a16="http://schemas.microsoft.com/office/drawing/2014/main" id="{503F098A-7223-C1A5-59EE-B2312450EEC3}"/>
                  </a:ext>
                </a:extLst>
              </p:cNvPr>
              <p:cNvSpPr/>
              <p:nvPr/>
            </p:nvSpPr>
            <p:spPr>
              <a:xfrm>
                <a:off x="2731431" y="41031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UIT</a:t>
                </a:r>
              </a:p>
              <a:p>
                <a:pPr algn="ctr"/>
                <a:r>
                  <a:rPr lang="nl-NL" sz="1000" dirty="0">
                    <a:solidFill>
                      <a:sysClr val="windowText" lastClr="000000"/>
                    </a:solidFill>
                  </a:rPr>
                  <a:t>KNOP IN</a:t>
                </a:r>
              </a:p>
            </p:txBody>
          </p:sp>
        </p:grpSp>
        <p:grpSp>
          <p:nvGrpSpPr>
            <p:cNvPr id="11" name="Groep 11">
              <a:extLst>
                <a:ext uri="{FF2B5EF4-FFF2-40B4-BE49-F238E27FC236}">
                  <a16:creationId xmlns:a16="http://schemas.microsoft.com/office/drawing/2014/main" id="{65657C98-670C-E7B6-1693-90E1B9577FB8}"/>
                </a:ext>
              </a:extLst>
            </p:cNvPr>
            <p:cNvGrpSpPr/>
            <p:nvPr/>
          </p:nvGrpSpPr>
          <p:grpSpPr>
            <a:xfrm>
              <a:off x="2611020" y="1579592"/>
              <a:ext cx="7371110" cy="3739194"/>
              <a:chOff x="2611020" y="1579592"/>
              <a:chExt cx="7371110" cy="3739194"/>
            </a:xfrm>
          </p:grpSpPr>
          <p:cxnSp>
            <p:nvCxnSpPr>
              <p:cNvPr id="23" name="Kromme verbindingslijn 12">
                <a:extLst>
                  <a:ext uri="{FF2B5EF4-FFF2-40B4-BE49-F238E27FC236}">
                    <a16:creationId xmlns:a16="http://schemas.microsoft.com/office/drawing/2014/main" id="{3269E1B5-4015-6F02-4DE6-DE6B72E91330}"/>
                  </a:ext>
                </a:extLst>
              </p:cNvPr>
              <p:cNvCxnSpPr>
                <a:cxnSpLocks/>
                <a:stCxn id="32" idx="4"/>
                <a:endCxn id="33" idx="0"/>
              </p:cNvCxnSpPr>
              <p:nvPr/>
            </p:nvCxnSpPr>
            <p:spPr>
              <a:xfrm rot="5400000">
                <a:off x="7741364" y="3323955"/>
                <a:ext cx="1507057"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Kromme verbindingslijn 13">
                <a:extLst>
                  <a:ext uri="{FF2B5EF4-FFF2-40B4-BE49-F238E27FC236}">
                    <a16:creationId xmlns:a16="http://schemas.microsoft.com/office/drawing/2014/main" id="{11B083C5-7D25-035C-7B12-77B77B03A073}"/>
                  </a:ext>
                </a:extLst>
              </p:cNvPr>
              <p:cNvCxnSpPr>
                <a:cxnSpLocks/>
                <a:stCxn id="33" idx="2"/>
                <a:endCxn id="34" idx="6"/>
              </p:cNvCxnSpPr>
              <p:nvPr/>
            </p:nvCxnSpPr>
            <p:spPr>
              <a:xfrm rot="10800000" flipV="1">
                <a:off x="5017432" y="4652448"/>
                <a:ext cx="2334461" cy="2571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Kromme verbindingslijn 15">
                <a:extLst>
                  <a:ext uri="{FF2B5EF4-FFF2-40B4-BE49-F238E27FC236}">
                    <a16:creationId xmlns:a16="http://schemas.microsoft.com/office/drawing/2014/main" id="{92866643-25A6-3C46-5AD9-6B8823EB2DA0}"/>
                  </a:ext>
                </a:extLst>
              </p:cNvPr>
              <p:cNvCxnSpPr>
                <a:cxnSpLocks/>
                <a:endCxn id="32" idx="2"/>
              </p:cNvCxnSpPr>
              <p:nvPr/>
            </p:nvCxnSpPr>
            <p:spPr>
              <a:xfrm>
                <a:off x="5041677" y="1995464"/>
                <a:ext cx="2310215"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Kromme verbindingslijn 17">
                <a:extLst>
                  <a:ext uri="{FF2B5EF4-FFF2-40B4-BE49-F238E27FC236}">
                    <a16:creationId xmlns:a16="http://schemas.microsoft.com/office/drawing/2014/main" id="{D87BBDF1-5D7B-B3F7-ECEB-AABDB72C219F}"/>
                  </a:ext>
                </a:extLst>
              </p:cNvPr>
              <p:cNvCxnSpPr>
                <a:cxnSpLocks/>
                <a:stCxn id="34" idx="0"/>
                <a:endCxn id="31" idx="4"/>
              </p:cNvCxnSpPr>
              <p:nvPr/>
            </p:nvCxnSpPr>
            <p:spPr>
              <a:xfrm rot="5400000" flipH="1" flipV="1">
                <a:off x="3128005" y="3356770"/>
                <a:ext cx="1492853"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kstvak 18">
                <a:extLst>
                  <a:ext uri="{FF2B5EF4-FFF2-40B4-BE49-F238E27FC236}">
                    <a16:creationId xmlns:a16="http://schemas.microsoft.com/office/drawing/2014/main" id="{27830645-DF6B-81EF-8E8E-A9CA3F92D82F}"/>
                  </a:ext>
                </a:extLst>
              </p:cNvPr>
              <p:cNvSpPr txBox="1"/>
              <p:nvPr/>
            </p:nvSpPr>
            <p:spPr>
              <a:xfrm>
                <a:off x="5661793" y="1579592"/>
                <a:ext cx="1328236" cy="588242"/>
              </a:xfrm>
              <a:prstGeom prst="rect">
                <a:avLst/>
              </a:prstGeom>
              <a:noFill/>
            </p:spPr>
            <p:txBody>
              <a:bodyPr wrap="none" rtlCol="0">
                <a:spAutoFit/>
              </a:bodyPr>
              <a:lstStyle/>
              <a:p>
                <a:r>
                  <a:rPr lang="nl-NL" sz="1000" dirty="0"/>
                  <a:t>Knop in</a:t>
                </a:r>
              </a:p>
            </p:txBody>
          </p:sp>
          <p:sp>
            <p:nvSpPr>
              <p:cNvPr id="28" name="Tekstvak 20">
                <a:extLst>
                  <a:ext uri="{FF2B5EF4-FFF2-40B4-BE49-F238E27FC236}">
                    <a16:creationId xmlns:a16="http://schemas.microsoft.com/office/drawing/2014/main" id="{1EB3271A-A95B-2634-6F9C-995A01732D03}"/>
                  </a:ext>
                </a:extLst>
              </p:cNvPr>
              <p:cNvSpPr txBox="1"/>
              <p:nvPr/>
            </p:nvSpPr>
            <p:spPr>
              <a:xfrm>
                <a:off x="8539899" y="3080965"/>
                <a:ext cx="1442231" cy="588242"/>
              </a:xfrm>
              <a:prstGeom prst="rect">
                <a:avLst/>
              </a:prstGeom>
              <a:noFill/>
            </p:spPr>
            <p:txBody>
              <a:bodyPr wrap="none" rtlCol="0">
                <a:spAutoFit/>
              </a:bodyPr>
              <a:lstStyle/>
              <a:p>
                <a:r>
                  <a:rPr lang="nl-NL" sz="1000" dirty="0"/>
                  <a:t>Knop los</a:t>
                </a:r>
              </a:p>
            </p:txBody>
          </p:sp>
          <p:sp>
            <p:nvSpPr>
              <p:cNvPr id="29" name="Tekstvak 21">
                <a:extLst>
                  <a:ext uri="{FF2B5EF4-FFF2-40B4-BE49-F238E27FC236}">
                    <a16:creationId xmlns:a16="http://schemas.microsoft.com/office/drawing/2014/main" id="{B9DDBA90-5F58-6367-B6D8-B3B06C2F3305}"/>
                  </a:ext>
                </a:extLst>
              </p:cNvPr>
              <p:cNvSpPr txBox="1"/>
              <p:nvPr/>
            </p:nvSpPr>
            <p:spPr>
              <a:xfrm>
                <a:off x="5656858" y="4730544"/>
                <a:ext cx="1328236" cy="588242"/>
              </a:xfrm>
              <a:prstGeom prst="rect">
                <a:avLst/>
              </a:prstGeom>
              <a:noFill/>
            </p:spPr>
            <p:txBody>
              <a:bodyPr wrap="none" rtlCol="0">
                <a:spAutoFit/>
              </a:bodyPr>
              <a:lstStyle/>
              <a:p>
                <a:r>
                  <a:rPr lang="nl-NL" sz="1000" dirty="0"/>
                  <a:t>Knop in</a:t>
                </a:r>
              </a:p>
            </p:txBody>
          </p:sp>
          <p:sp>
            <p:nvSpPr>
              <p:cNvPr id="30" name="Tekstvak 22">
                <a:extLst>
                  <a:ext uri="{FF2B5EF4-FFF2-40B4-BE49-F238E27FC236}">
                    <a16:creationId xmlns:a16="http://schemas.microsoft.com/office/drawing/2014/main" id="{B63FCFED-5603-03EA-2714-BD314ED0808E}"/>
                  </a:ext>
                </a:extLst>
              </p:cNvPr>
              <p:cNvSpPr txBox="1"/>
              <p:nvPr/>
            </p:nvSpPr>
            <p:spPr>
              <a:xfrm>
                <a:off x="2611020" y="3052674"/>
                <a:ext cx="1442231" cy="588242"/>
              </a:xfrm>
              <a:prstGeom prst="rect">
                <a:avLst/>
              </a:prstGeom>
              <a:noFill/>
            </p:spPr>
            <p:txBody>
              <a:bodyPr wrap="none" rtlCol="0">
                <a:spAutoFit/>
              </a:bodyPr>
              <a:lstStyle/>
              <a:p>
                <a:r>
                  <a:rPr lang="nl-NL" sz="1000" dirty="0"/>
                  <a:t>Knop los</a:t>
                </a:r>
              </a:p>
            </p:txBody>
          </p:sp>
        </p:grpSp>
        <p:grpSp>
          <p:nvGrpSpPr>
            <p:cNvPr id="12" name="Groep 23">
              <a:extLst>
                <a:ext uri="{FF2B5EF4-FFF2-40B4-BE49-F238E27FC236}">
                  <a16:creationId xmlns:a16="http://schemas.microsoft.com/office/drawing/2014/main" id="{1B9F220F-13BF-EB95-5146-69630BA85780}"/>
                </a:ext>
              </a:extLst>
            </p:cNvPr>
            <p:cNvGrpSpPr/>
            <p:nvPr/>
          </p:nvGrpSpPr>
          <p:grpSpPr>
            <a:xfrm>
              <a:off x="998375" y="1059984"/>
              <a:ext cx="10626526" cy="4402944"/>
              <a:chOff x="998375" y="1059984"/>
              <a:chExt cx="10626526" cy="4402944"/>
            </a:xfrm>
          </p:grpSpPr>
          <p:cxnSp>
            <p:nvCxnSpPr>
              <p:cNvPr id="13" name="Rechte verbindingslijn met pijl 24">
                <a:extLst>
                  <a:ext uri="{FF2B5EF4-FFF2-40B4-BE49-F238E27FC236}">
                    <a16:creationId xmlns:a16="http://schemas.microsoft.com/office/drawing/2014/main" id="{8EBCF504-71B4-6222-149A-C128EAE5D492}"/>
                  </a:ext>
                </a:extLst>
              </p:cNvPr>
              <p:cNvCxnSpPr>
                <a:cxnSpLocks/>
                <a:endCxn id="31" idx="3"/>
              </p:cNvCxnSpPr>
              <p:nvPr/>
            </p:nvCxnSpPr>
            <p:spPr>
              <a:xfrm flipV="1">
                <a:off x="1264041" y="2441940"/>
                <a:ext cx="1802167" cy="48458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kstvak 25">
                <a:extLst>
                  <a:ext uri="{FF2B5EF4-FFF2-40B4-BE49-F238E27FC236}">
                    <a16:creationId xmlns:a16="http://schemas.microsoft.com/office/drawing/2014/main" id="{1C5AA6AC-FBA4-0A29-696F-79D64C948D87}"/>
                  </a:ext>
                </a:extLst>
              </p:cNvPr>
              <p:cNvSpPr txBox="1"/>
              <p:nvPr/>
            </p:nvSpPr>
            <p:spPr>
              <a:xfrm rot="20799770">
                <a:off x="1246719" y="2236041"/>
                <a:ext cx="1000958" cy="588242"/>
              </a:xfrm>
              <a:prstGeom prst="rect">
                <a:avLst/>
              </a:prstGeom>
              <a:noFill/>
            </p:spPr>
            <p:txBody>
              <a:bodyPr wrap="none" rtlCol="0">
                <a:spAutoFit/>
              </a:bodyPr>
              <a:lstStyle/>
              <a:p>
                <a:r>
                  <a:rPr lang="nl-NL" sz="1000" dirty="0"/>
                  <a:t>Start</a:t>
                </a:r>
              </a:p>
            </p:txBody>
          </p:sp>
          <p:cxnSp>
            <p:nvCxnSpPr>
              <p:cNvPr id="15" name="Kromme verbindingslijn 26">
                <a:extLst>
                  <a:ext uri="{FF2B5EF4-FFF2-40B4-BE49-F238E27FC236}">
                    <a16:creationId xmlns:a16="http://schemas.microsoft.com/office/drawing/2014/main" id="{5C0CBB12-2110-353C-F9AA-0BCB6278F6DE}"/>
                  </a:ext>
                </a:extLst>
              </p:cNvPr>
              <p:cNvCxnSpPr>
                <a:cxnSpLocks/>
                <a:stCxn id="32" idx="7"/>
                <a:endCxn id="32" idx="6"/>
              </p:cNvCxnSpPr>
              <p:nvPr/>
            </p:nvCxnSpPr>
            <p:spPr>
              <a:xfrm rot="16200000" flipH="1">
                <a:off x="9267222" y="1624795"/>
                <a:ext cx="406561" cy="334777"/>
              </a:xfrm>
              <a:prstGeom prst="curvedConnector4">
                <a:avLst>
                  <a:gd name="adj1" fmla="val -97649"/>
                  <a:gd name="adj2" fmla="val 2730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kstvak 27">
                <a:extLst>
                  <a:ext uri="{FF2B5EF4-FFF2-40B4-BE49-F238E27FC236}">
                    <a16:creationId xmlns:a16="http://schemas.microsoft.com/office/drawing/2014/main" id="{3AF59E36-0F6F-AA10-177F-DE1B5F084841}"/>
                  </a:ext>
                </a:extLst>
              </p:cNvPr>
              <p:cNvSpPr txBox="1"/>
              <p:nvPr/>
            </p:nvSpPr>
            <p:spPr>
              <a:xfrm>
                <a:off x="10182670" y="1205145"/>
                <a:ext cx="1328236" cy="588242"/>
              </a:xfrm>
              <a:prstGeom prst="rect">
                <a:avLst/>
              </a:prstGeom>
              <a:noFill/>
            </p:spPr>
            <p:txBody>
              <a:bodyPr wrap="none" rtlCol="0">
                <a:spAutoFit/>
              </a:bodyPr>
              <a:lstStyle/>
              <a:p>
                <a:r>
                  <a:rPr lang="nl-NL" sz="1000" dirty="0">
                    <a:solidFill>
                      <a:schemeClr val="tx1">
                        <a:lumMod val="50000"/>
                        <a:lumOff val="50000"/>
                      </a:schemeClr>
                    </a:solidFill>
                  </a:rPr>
                  <a:t>Knop in</a:t>
                </a:r>
              </a:p>
            </p:txBody>
          </p:sp>
          <p:cxnSp>
            <p:nvCxnSpPr>
              <p:cNvPr id="17" name="Kromme verbindingslijn 28">
                <a:extLst>
                  <a:ext uri="{FF2B5EF4-FFF2-40B4-BE49-F238E27FC236}">
                    <a16:creationId xmlns:a16="http://schemas.microsoft.com/office/drawing/2014/main" id="{56E9BFFB-F170-49A9-DB35-884F0787985B}"/>
                  </a:ext>
                </a:extLst>
              </p:cNvPr>
              <p:cNvCxnSpPr>
                <a:cxnSpLocks/>
                <a:stCxn id="33" idx="6"/>
                <a:endCxn id="33" idx="5"/>
              </p:cNvCxnSpPr>
              <p:nvPr/>
            </p:nvCxnSpPr>
            <p:spPr>
              <a:xfrm flipH="1">
                <a:off x="9303115" y="4652448"/>
                <a:ext cx="334777" cy="406560"/>
              </a:xfrm>
              <a:prstGeom prst="curvedConnector4">
                <a:avLst>
                  <a:gd name="adj1" fmla="val -146858"/>
                  <a:gd name="adj2" fmla="val 1976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kstvak 29">
                <a:extLst>
                  <a:ext uri="{FF2B5EF4-FFF2-40B4-BE49-F238E27FC236}">
                    <a16:creationId xmlns:a16="http://schemas.microsoft.com/office/drawing/2014/main" id="{9D385B20-F385-C794-AE93-9E8B020CC3AE}"/>
                  </a:ext>
                </a:extLst>
              </p:cNvPr>
              <p:cNvSpPr txBox="1"/>
              <p:nvPr/>
            </p:nvSpPr>
            <p:spPr>
              <a:xfrm>
                <a:off x="10182670" y="4605169"/>
                <a:ext cx="1442231" cy="588242"/>
              </a:xfrm>
              <a:prstGeom prst="rect">
                <a:avLst/>
              </a:prstGeom>
              <a:noFill/>
            </p:spPr>
            <p:txBody>
              <a:bodyPr wrap="none" rtlCol="0">
                <a:spAutoFit/>
              </a:bodyPr>
              <a:lstStyle/>
              <a:p>
                <a:r>
                  <a:rPr lang="nl-NL" sz="1000" dirty="0">
                    <a:solidFill>
                      <a:schemeClr val="tx1">
                        <a:lumMod val="50000"/>
                        <a:lumOff val="50000"/>
                      </a:schemeClr>
                    </a:solidFill>
                  </a:rPr>
                  <a:t>Knop los</a:t>
                </a:r>
              </a:p>
            </p:txBody>
          </p:sp>
          <p:cxnSp>
            <p:nvCxnSpPr>
              <p:cNvPr id="19" name="Kromme verbindingslijn 30">
                <a:extLst>
                  <a:ext uri="{FF2B5EF4-FFF2-40B4-BE49-F238E27FC236}">
                    <a16:creationId xmlns:a16="http://schemas.microsoft.com/office/drawing/2014/main" id="{BCC43504-3BB8-FEE1-7783-3834AA9A21E7}"/>
                  </a:ext>
                </a:extLst>
              </p:cNvPr>
              <p:cNvCxnSpPr>
                <a:cxnSpLocks/>
                <a:stCxn id="34" idx="3"/>
                <a:endCxn id="34" idx="2"/>
              </p:cNvCxnSpPr>
              <p:nvPr/>
            </p:nvCxnSpPr>
            <p:spPr>
              <a:xfrm rot="5400000" flipH="1">
                <a:off x="2695540" y="4714052"/>
                <a:ext cx="406560" cy="334777"/>
              </a:xfrm>
              <a:prstGeom prst="curvedConnector4">
                <a:avLst>
                  <a:gd name="adj1" fmla="val -97649"/>
                  <a:gd name="adj2" fmla="val 258082"/>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kstvak 31">
                <a:extLst>
                  <a:ext uri="{FF2B5EF4-FFF2-40B4-BE49-F238E27FC236}">
                    <a16:creationId xmlns:a16="http://schemas.microsoft.com/office/drawing/2014/main" id="{5B490997-BED9-781E-90D6-B405D17DE8BC}"/>
                  </a:ext>
                </a:extLst>
              </p:cNvPr>
              <p:cNvSpPr txBox="1"/>
              <p:nvPr/>
            </p:nvSpPr>
            <p:spPr>
              <a:xfrm>
                <a:off x="998375" y="4874686"/>
                <a:ext cx="1328236" cy="588242"/>
              </a:xfrm>
              <a:prstGeom prst="rect">
                <a:avLst/>
              </a:prstGeom>
              <a:noFill/>
            </p:spPr>
            <p:txBody>
              <a:bodyPr wrap="none" rtlCol="0">
                <a:spAutoFit/>
              </a:bodyPr>
              <a:lstStyle/>
              <a:p>
                <a:r>
                  <a:rPr lang="nl-NL" sz="1000" dirty="0">
                    <a:solidFill>
                      <a:schemeClr val="tx1">
                        <a:lumMod val="50000"/>
                        <a:lumOff val="50000"/>
                      </a:schemeClr>
                    </a:solidFill>
                  </a:rPr>
                  <a:t>Knop in</a:t>
                </a:r>
              </a:p>
            </p:txBody>
          </p:sp>
          <p:cxnSp>
            <p:nvCxnSpPr>
              <p:cNvPr id="21" name="Kromme verbindingslijn 32">
                <a:extLst>
                  <a:ext uri="{FF2B5EF4-FFF2-40B4-BE49-F238E27FC236}">
                    <a16:creationId xmlns:a16="http://schemas.microsoft.com/office/drawing/2014/main" id="{DE4DC591-A43D-F9B5-62B6-2E47C7D0CA54}"/>
                  </a:ext>
                </a:extLst>
              </p:cNvPr>
              <p:cNvCxnSpPr>
                <a:cxnSpLocks/>
                <a:stCxn id="31" idx="2"/>
                <a:endCxn id="31" idx="1"/>
              </p:cNvCxnSpPr>
              <p:nvPr/>
            </p:nvCxnSpPr>
            <p:spPr>
              <a:xfrm rot="10800000" flipH="1">
                <a:off x="2731430" y="1628820"/>
                <a:ext cx="334777" cy="406561"/>
              </a:xfrm>
              <a:prstGeom prst="curvedConnector4">
                <a:avLst>
                  <a:gd name="adj1" fmla="val -161824"/>
                  <a:gd name="adj2" fmla="val 1976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kstvak 33">
                <a:extLst>
                  <a:ext uri="{FF2B5EF4-FFF2-40B4-BE49-F238E27FC236}">
                    <a16:creationId xmlns:a16="http://schemas.microsoft.com/office/drawing/2014/main" id="{C3C5FA9D-8076-FBA5-92FF-7142A4B072E1}"/>
                  </a:ext>
                </a:extLst>
              </p:cNvPr>
              <p:cNvSpPr txBox="1"/>
              <p:nvPr/>
            </p:nvSpPr>
            <p:spPr>
              <a:xfrm>
                <a:off x="1053674" y="1059984"/>
                <a:ext cx="1442231" cy="588242"/>
              </a:xfrm>
              <a:prstGeom prst="rect">
                <a:avLst/>
              </a:prstGeom>
              <a:noFill/>
            </p:spPr>
            <p:txBody>
              <a:bodyPr wrap="none" rtlCol="0">
                <a:spAutoFit/>
              </a:bodyPr>
              <a:lstStyle/>
              <a:p>
                <a:r>
                  <a:rPr lang="nl-NL" sz="1000" dirty="0">
                    <a:solidFill>
                      <a:schemeClr val="tx1">
                        <a:lumMod val="50000"/>
                        <a:lumOff val="50000"/>
                      </a:schemeClr>
                    </a:solidFill>
                  </a:rPr>
                  <a:t>Knop los</a:t>
                </a:r>
              </a:p>
            </p:txBody>
          </p:sp>
        </p:grpSp>
      </p:grpSp>
    </p:spTree>
    <p:extLst>
      <p:ext uri="{BB962C8B-B14F-4D97-AF65-F5344CB8AC3E}">
        <p14:creationId xmlns:p14="http://schemas.microsoft.com/office/powerpoint/2010/main" val="3545857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455E1D9B-38A4-594D-9860-AD0C12278393}"/>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FCA226F-7301-CD47-AC32-2B584B6D725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1D9B24D-AA67-AF48-B7ED-3E5914EFA043}"/>
              </a:ext>
            </a:extLst>
          </p:cNvPr>
          <p:cNvSpPr>
            <a:spLocks noGrp="1"/>
          </p:cNvSpPr>
          <p:nvPr>
            <p:ph type="sldNum" sz="quarter" idx="12"/>
          </p:nvPr>
        </p:nvSpPr>
        <p:spPr/>
        <p:txBody>
          <a:bodyPr/>
          <a:lstStyle/>
          <a:p>
            <a:fld id="{0AAEF2E2-A082-486B-BCC1-A4B8E9CF05F7}" type="slidenum">
              <a:rPr lang="nl-NL" smtClean="0"/>
              <a:t>34</a:t>
            </a:fld>
            <a:endParaRPr lang="nl-NL"/>
          </a:p>
        </p:txBody>
      </p:sp>
      <p:sp>
        <p:nvSpPr>
          <p:cNvPr id="9" name="Titel 7">
            <a:extLst>
              <a:ext uri="{FF2B5EF4-FFF2-40B4-BE49-F238E27FC236}">
                <a16:creationId xmlns:a16="http://schemas.microsoft.com/office/drawing/2014/main" id="{C7B2C5C4-C309-D247-80E6-DF020A25F785}"/>
              </a:ext>
            </a:extLst>
          </p:cNvPr>
          <p:cNvSpPr txBox="1">
            <a:spLocks/>
          </p:cNvSpPr>
          <p:nvPr/>
        </p:nvSpPr>
        <p:spPr>
          <a:xfrm>
            <a:off x="2713219" y="1873769"/>
            <a:ext cx="7310203" cy="1651183"/>
          </a:xfrm>
          <a:prstGeom prst="rect">
            <a:avLst/>
          </a:prstGeom>
          <a:solidFill>
            <a:schemeClr val="bg1">
              <a:alpha val="52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54C69"/>
                </a:solidFill>
                <a:latin typeface="+mj-lt"/>
                <a:ea typeface="+mj-ea"/>
                <a:cs typeface="+mj-cs"/>
              </a:defRPr>
            </a:lvl1pPr>
          </a:lstStyle>
          <a:p>
            <a:pPr algn="ctr"/>
            <a:r>
              <a:rPr lang="nl-NL" b="1" dirty="0">
                <a:solidFill>
                  <a:schemeClr val="tx1"/>
                </a:solidFill>
              </a:rPr>
              <a:t>Meer informatie</a:t>
            </a:r>
          </a:p>
        </p:txBody>
      </p:sp>
    </p:spTree>
    <p:extLst>
      <p:ext uri="{BB962C8B-B14F-4D97-AF65-F5344CB8AC3E}">
        <p14:creationId xmlns:p14="http://schemas.microsoft.com/office/powerpoint/2010/main" val="1556581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lstStyle/>
          <a:p>
            <a:r>
              <a:rPr lang="nl-NL" dirty="0"/>
              <a:t>Meer voorbeelden van toestandsdiagrammen</a:t>
            </a:r>
          </a:p>
        </p:txBody>
      </p:sp>
      <p:sp>
        <p:nvSpPr>
          <p:cNvPr id="9" name="Tijdelijke aanduiding voor inhoud 8">
            <a:extLst>
              <a:ext uri="{FF2B5EF4-FFF2-40B4-BE49-F238E27FC236}">
                <a16:creationId xmlns:a16="http://schemas.microsoft.com/office/drawing/2014/main" id="{5FC955A6-D9EC-EB49-B68F-BF0B6420436D}"/>
              </a:ext>
            </a:extLst>
          </p:cNvPr>
          <p:cNvSpPr>
            <a:spLocks noGrp="1"/>
          </p:cNvSpPr>
          <p:nvPr>
            <p:ph idx="1"/>
          </p:nvPr>
        </p:nvSpPr>
        <p:spPr/>
        <p:txBody>
          <a:bodyPr>
            <a:normAutofit/>
          </a:bodyPr>
          <a:lstStyle/>
          <a:p>
            <a:r>
              <a:rPr lang="nl-NL" dirty="0"/>
              <a:t>Informatica Actief - stopwatch (vereist inloggen)</a:t>
            </a:r>
          </a:p>
          <a:p>
            <a:pPr lvl="1"/>
            <a:r>
              <a:rPr lang="nl-NL" dirty="0">
                <a:hlinkClick r:id="rId2"/>
              </a:rPr>
              <a:t>https://moodle.informatica-actief.nl/course/view.php?id=843</a:t>
            </a:r>
            <a:endParaRPr lang="nl-NL" dirty="0"/>
          </a:p>
          <a:p>
            <a:r>
              <a:rPr lang="nl-NL" dirty="0"/>
              <a:t>Informatica Actief - meerdere kleine voorbeelden (vereist inloggen)</a:t>
            </a:r>
          </a:p>
          <a:p>
            <a:pPr lvl="1"/>
            <a:r>
              <a:rPr lang="nl-NL" dirty="0">
                <a:hlinkClick r:id="rId3"/>
              </a:rPr>
              <a:t>https://moodle.informatica-actief.nl/course/view.php?id=843#section-5</a:t>
            </a:r>
            <a:endParaRPr lang="nl-NL" dirty="0"/>
          </a:p>
          <a:p>
            <a:endParaRPr lang="nl-NL" dirty="0"/>
          </a:p>
          <a:p>
            <a:r>
              <a:rPr lang="nl-NL" dirty="0"/>
              <a:t>Wikiwijs - game</a:t>
            </a:r>
          </a:p>
          <a:p>
            <a:pPr lvl="1"/>
            <a:r>
              <a:rPr lang="nl-NL" dirty="0">
                <a:hlinkClick r:id="rId4"/>
              </a:rPr>
              <a:t>https://maken.wikiwijs.nl/135422/Cyclus_1#!page-4855353</a:t>
            </a:r>
            <a:endParaRPr lang="nl-NL" dirty="0"/>
          </a:p>
          <a:p>
            <a:r>
              <a:rPr lang="nl-NL" dirty="0"/>
              <a:t>Wikiwijs - frisdrankautomaat</a:t>
            </a:r>
          </a:p>
          <a:p>
            <a:pPr lvl="1"/>
            <a:r>
              <a:rPr lang="nl-NL" dirty="0">
                <a:hlinkClick r:id="rId5"/>
              </a:rPr>
              <a:t>https://maken.wikiwijs.nl/135422/Cyclus_1#!page-4875018</a:t>
            </a:r>
            <a:endParaRPr lang="nl-NL" dirty="0"/>
          </a:p>
          <a:p>
            <a:endParaRPr lang="nl-NL" dirty="0"/>
          </a:p>
          <a:p>
            <a:endParaRPr lang="nl-NL" dirty="0"/>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35</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287194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9B1B7-3C19-F1CA-087C-90A989947B53}"/>
              </a:ext>
            </a:extLst>
          </p:cNvPr>
          <p:cNvSpPr>
            <a:spLocks noGrp="1"/>
          </p:cNvSpPr>
          <p:nvPr>
            <p:ph type="title"/>
          </p:nvPr>
        </p:nvSpPr>
        <p:spPr/>
        <p:txBody>
          <a:bodyPr/>
          <a:lstStyle/>
          <a:p>
            <a:r>
              <a:rPr lang="nl-NL" dirty="0"/>
              <a:t>Wat is een </a:t>
            </a:r>
            <a:r>
              <a:rPr lang="nl-NL" dirty="0" err="1"/>
              <a:t>toestansdiagram</a:t>
            </a:r>
            <a:r>
              <a:rPr lang="nl-NL" dirty="0"/>
              <a:t>?</a:t>
            </a:r>
          </a:p>
        </p:txBody>
      </p:sp>
      <p:sp>
        <p:nvSpPr>
          <p:cNvPr id="4" name="Tijdelijke aanduiding voor datum 3">
            <a:extLst>
              <a:ext uri="{FF2B5EF4-FFF2-40B4-BE49-F238E27FC236}">
                <a16:creationId xmlns:a16="http://schemas.microsoft.com/office/drawing/2014/main" id="{F962B8B1-84F1-33C6-DA51-B6A8DA874174}"/>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43C74512-0310-8294-6878-C3F65D300EB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E8937A-F1F9-FDEA-F30E-D59237CA0589}"/>
              </a:ext>
            </a:extLst>
          </p:cNvPr>
          <p:cNvSpPr>
            <a:spLocks noGrp="1"/>
          </p:cNvSpPr>
          <p:nvPr>
            <p:ph type="sldNum" sz="quarter" idx="12"/>
          </p:nvPr>
        </p:nvSpPr>
        <p:spPr/>
        <p:txBody>
          <a:bodyPr/>
          <a:lstStyle/>
          <a:p>
            <a:fld id="{0AAEF2E2-A082-486B-BCC1-A4B8E9CF05F7}" type="slidenum">
              <a:rPr lang="nl-NL" smtClean="0"/>
              <a:t>4</a:t>
            </a:fld>
            <a:endParaRPr lang="nl-NL"/>
          </a:p>
        </p:txBody>
      </p:sp>
      <p:sp>
        <p:nvSpPr>
          <p:cNvPr id="7" name="Tijdelijke aanduiding voor tekst 6">
            <a:extLst>
              <a:ext uri="{FF2B5EF4-FFF2-40B4-BE49-F238E27FC236}">
                <a16:creationId xmlns:a16="http://schemas.microsoft.com/office/drawing/2014/main" id="{C1CE1328-4B4C-2438-2848-B208391B9407}"/>
              </a:ext>
            </a:extLst>
          </p:cNvPr>
          <p:cNvSpPr>
            <a:spLocks noGrp="1"/>
          </p:cNvSpPr>
          <p:nvPr>
            <p:ph type="body" sz="quarter" idx="17"/>
          </p:nvPr>
        </p:nvSpPr>
        <p:spPr/>
        <p:txBody>
          <a:bodyPr/>
          <a:lstStyle/>
          <a:p>
            <a:endParaRPr lang="nl-NL"/>
          </a:p>
        </p:txBody>
      </p:sp>
      <p:pic>
        <p:nvPicPr>
          <p:cNvPr id="1030" name="Picture 6" descr="Elektronische Kluis met digitale code (Zwart)">
            <a:extLst>
              <a:ext uri="{FF2B5EF4-FFF2-40B4-BE49-F238E27FC236}">
                <a16:creationId xmlns:a16="http://schemas.microsoft.com/office/drawing/2014/main" id="{DBBF86D5-8E9F-2E8D-1D1B-3634BEEF4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045"/>
          <a:stretch/>
        </p:blipFill>
        <p:spPr bwMode="auto">
          <a:xfrm>
            <a:off x="9273471" y="1308512"/>
            <a:ext cx="2675583"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Welke elektrische tandenborstel is iets voor jou?">
            <a:extLst>
              <a:ext uri="{FF2B5EF4-FFF2-40B4-BE49-F238E27FC236}">
                <a16:creationId xmlns:a16="http://schemas.microsoft.com/office/drawing/2014/main" id="{B37FC02B-5DE6-8E73-CDD4-0E3C0F585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15"/>
          <a:stretch/>
        </p:blipFill>
        <p:spPr bwMode="auto">
          <a:xfrm>
            <a:off x="6488970" y="1297179"/>
            <a:ext cx="2675583" cy="1561283"/>
          </a:xfrm>
          <a:prstGeom prst="rect">
            <a:avLst/>
          </a:prstGeom>
          <a:noFill/>
          <a:extLst>
            <a:ext uri="{909E8E84-426E-40DD-AFC4-6F175D3DCCD1}">
              <a14:hiddenFill xmlns:a14="http://schemas.microsoft.com/office/drawing/2010/main">
                <a:solidFill>
                  <a:srgbClr val="FFFFFF"/>
                </a:solidFill>
              </a14:hiddenFill>
            </a:ext>
          </a:extLst>
        </p:spPr>
      </p:pic>
      <p:sp>
        <p:nvSpPr>
          <p:cNvPr id="20" name="Tijdelijke aanduiding voor inhoud 19">
            <a:extLst>
              <a:ext uri="{FF2B5EF4-FFF2-40B4-BE49-F238E27FC236}">
                <a16:creationId xmlns:a16="http://schemas.microsoft.com/office/drawing/2014/main" id="{BB81309C-2B2C-3053-1670-C259C6D55A8C}"/>
              </a:ext>
            </a:extLst>
          </p:cNvPr>
          <p:cNvSpPr>
            <a:spLocks noGrp="1"/>
          </p:cNvSpPr>
          <p:nvPr>
            <p:ph idx="1"/>
          </p:nvPr>
        </p:nvSpPr>
        <p:spPr>
          <a:xfrm>
            <a:off x="838200" y="3104971"/>
            <a:ext cx="10515600" cy="3071992"/>
          </a:xfrm>
        </p:spPr>
        <p:txBody>
          <a:bodyPr>
            <a:normAutofit fontScale="77500" lnSpcReduction="20000"/>
          </a:bodyPr>
          <a:lstStyle/>
          <a:p>
            <a:r>
              <a:rPr lang="nl-NL" dirty="0"/>
              <a:t>Een </a:t>
            </a:r>
            <a:r>
              <a:rPr lang="nl-NL" b="1" u="sng" dirty="0"/>
              <a:t>toestandsdiagram</a:t>
            </a:r>
            <a:r>
              <a:rPr lang="nl-NL" dirty="0"/>
              <a:t> is een tekening waarin alle toestanden en alle overgangen tussen toestanden worden beschreven.</a:t>
            </a:r>
          </a:p>
          <a:p>
            <a:r>
              <a:rPr lang="nl-NL" dirty="0"/>
              <a:t>Een </a:t>
            </a:r>
            <a:r>
              <a:rPr lang="nl-NL" b="1" u="sng" dirty="0"/>
              <a:t>toestand</a:t>
            </a:r>
            <a:r>
              <a:rPr lang="nl-NL" dirty="0"/>
              <a:t> bevat alle informatie die nodig is om een apparaat op een later moment weer in dezelfde stand te zetten.  </a:t>
            </a:r>
          </a:p>
          <a:p>
            <a:r>
              <a:rPr lang="nl-NL" dirty="0"/>
              <a:t>In een toestandsdiagram staan:</a:t>
            </a:r>
          </a:p>
          <a:p>
            <a:pPr marL="914400" lvl="1" indent="-457200">
              <a:buFont typeface="+mj-lt"/>
              <a:buAutoNum type="arabicPeriod"/>
            </a:pPr>
            <a:r>
              <a:rPr lang="nl-NL" dirty="0"/>
              <a:t>Toestanden </a:t>
            </a:r>
            <a:br>
              <a:rPr lang="nl-NL" dirty="0"/>
            </a:br>
            <a:r>
              <a:rPr lang="nl-NL" dirty="0"/>
              <a:t>(rondjes)</a:t>
            </a:r>
          </a:p>
          <a:p>
            <a:pPr marL="914400" lvl="1" indent="-457200">
              <a:buFont typeface="+mj-lt"/>
              <a:buAutoNum type="arabicPeriod"/>
            </a:pPr>
            <a:r>
              <a:rPr lang="nl-NL" dirty="0"/>
              <a:t>Overgangen </a:t>
            </a:r>
            <a:br>
              <a:rPr lang="nl-NL" dirty="0"/>
            </a:br>
            <a:r>
              <a:rPr lang="nl-NL" dirty="0"/>
              <a:t>(pijlen tussen de toestanden)</a:t>
            </a:r>
          </a:p>
          <a:p>
            <a:pPr marL="914400" lvl="1" indent="-457200">
              <a:buFont typeface="+mj-lt"/>
              <a:buAutoNum type="arabicPeriod"/>
            </a:pPr>
            <a:r>
              <a:rPr lang="nl-NL" dirty="0"/>
              <a:t>Condities </a:t>
            </a:r>
            <a:br>
              <a:rPr lang="nl-NL" dirty="0"/>
            </a:br>
            <a:r>
              <a:rPr lang="nl-NL" dirty="0"/>
              <a:t>(tekst wanneer de overgang gebeurt)</a:t>
            </a:r>
          </a:p>
          <a:p>
            <a:endParaRPr lang="nl-NL" dirty="0"/>
          </a:p>
        </p:txBody>
      </p:sp>
      <p:grpSp>
        <p:nvGrpSpPr>
          <p:cNvPr id="35" name="Groep 34">
            <a:extLst>
              <a:ext uri="{FF2B5EF4-FFF2-40B4-BE49-F238E27FC236}">
                <a16:creationId xmlns:a16="http://schemas.microsoft.com/office/drawing/2014/main" id="{5887F656-0A10-A151-12B7-C9BDA6CC506B}"/>
              </a:ext>
            </a:extLst>
          </p:cNvPr>
          <p:cNvGrpSpPr/>
          <p:nvPr/>
        </p:nvGrpSpPr>
        <p:grpSpPr>
          <a:xfrm>
            <a:off x="6957311" y="4090086"/>
            <a:ext cx="4632319" cy="1842944"/>
            <a:chOff x="998375" y="1059984"/>
            <a:chExt cx="10626526" cy="4402944"/>
          </a:xfrm>
        </p:grpSpPr>
        <p:grpSp>
          <p:nvGrpSpPr>
            <p:cNvPr id="3" name="Groep 2">
              <a:extLst>
                <a:ext uri="{FF2B5EF4-FFF2-40B4-BE49-F238E27FC236}">
                  <a16:creationId xmlns:a16="http://schemas.microsoft.com/office/drawing/2014/main" id="{073023C9-A9B3-D89D-0125-766A5CC4500E}"/>
                </a:ext>
              </a:extLst>
            </p:cNvPr>
            <p:cNvGrpSpPr/>
            <p:nvPr/>
          </p:nvGrpSpPr>
          <p:grpSpPr>
            <a:xfrm>
              <a:off x="2731431" y="1420500"/>
              <a:ext cx="6906461" cy="3832623"/>
              <a:chOff x="2731431" y="1420500"/>
              <a:chExt cx="6906461" cy="3832623"/>
            </a:xfrm>
          </p:grpSpPr>
          <p:sp>
            <p:nvSpPr>
              <p:cNvPr id="8" name="Ovaal 7">
                <a:extLst>
                  <a:ext uri="{FF2B5EF4-FFF2-40B4-BE49-F238E27FC236}">
                    <a16:creationId xmlns:a16="http://schemas.microsoft.com/office/drawing/2014/main" id="{6AC053E3-FEB8-C332-5D9A-EA58DCF1F46E}"/>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UIT</a:t>
                </a:r>
              </a:p>
              <a:p>
                <a:pPr algn="ctr"/>
                <a:r>
                  <a:rPr lang="nl-NL" sz="1000" dirty="0">
                    <a:solidFill>
                      <a:sysClr val="windowText" lastClr="000000"/>
                    </a:solidFill>
                  </a:rPr>
                  <a:t>KNOP LOS</a:t>
                </a:r>
              </a:p>
            </p:txBody>
          </p:sp>
          <p:sp>
            <p:nvSpPr>
              <p:cNvPr id="9" name="Ovaal 8">
                <a:extLst>
                  <a:ext uri="{FF2B5EF4-FFF2-40B4-BE49-F238E27FC236}">
                    <a16:creationId xmlns:a16="http://schemas.microsoft.com/office/drawing/2014/main" id="{EDF6A785-66C5-E411-990A-D124C40D1B1D}"/>
                  </a:ext>
                </a:extLst>
              </p:cNvPr>
              <p:cNvSpPr/>
              <p:nvPr/>
            </p:nvSpPr>
            <p:spPr>
              <a:xfrm>
                <a:off x="7351892" y="14205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AAN</a:t>
                </a:r>
              </a:p>
              <a:p>
                <a:pPr algn="ctr"/>
                <a:r>
                  <a:rPr lang="nl-NL" sz="1000" dirty="0">
                    <a:solidFill>
                      <a:sysClr val="windowText" lastClr="000000"/>
                    </a:solidFill>
                  </a:rPr>
                  <a:t>KNOP IN</a:t>
                </a:r>
              </a:p>
            </p:txBody>
          </p:sp>
          <p:sp>
            <p:nvSpPr>
              <p:cNvPr id="10" name="Ovaal 9">
                <a:extLst>
                  <a:ext uri="{FF2B5EF4-FFF2-40B4-BE49-F238E27FC236}">
                    <a16:creationId xmlns:a16="http://schemas.microsoft.com/office/drawing/2014/main" id="{DE196CD8-F1A6-58C3-C418-73D1E05A6D03}"/>
                  </a:ext>
                </a:extLst>
              </p:cNvPr>
              <p:cNvSpPr/>
              <p:nvPr/>
            </p:nvSpPr>
            <p:spPr>
              <a:xfrm>
                <a:off x="7351892" y="4077484"/>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AAN</a:t>
                </a:r>
              </a:p>
              <a:p>
                <a:pPr algn="ctr"/>
                <a:r>
                  <a:rPr lang="nl-NL" sz="1000" dirty="0">
                    <a:solidFill>
                      <a:sysClr val="windowText" lastClr="000000"/>
                    </a:solidFill>
                  </a:rPr>
                  <a:t>KNOP LOS</a:t>
                </a:r>
              </a:p>
            </p:txBody>
          </p:sp>
          <p:sp>
            <p:nvSpPr>
              <p:cNvPr id="11" name="Ovaal 10">
                <a:extLst>
                  <a:ext uri="{FF2B5EF4-FFF2-40B4-BE49-F238E27FC236}">
                    <a16:creationId xmlns:a16="http://schemas.microsoft.com/office/drawing/2014/main" id="{2657E830-3086-1414-8900-2C4CE2FB4CA2}"/>
                  </a:ext>
                </a:extLst>
              </p:cNvPr>
              <p:cNvSpPr/>
              <p:nvPr/>
            </p:nvSpPr>
            <p:spPr>
              <a:xfrm>
                <a:off x="2731431" y="41031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UIT</a:t>
                </a:r>
              </a:p>
              <a:p>
                <a:pPr algn="ctr"/>
                <a:r>
                  <a:rPr lang="nl-NL" sz="1000" dirty="0">
                    <a:solidFill>
                      <a:sysClr val="windowText" lastClr="000000"/>
                    </a:solidFill>
                  </a:rPr>
                  <a:t>KNOP IN</a:t>
                </a:r>
              </a:p>
            </p:txBody>
          </p:sp>
        </p:grpSp>
        <p:grpSp>
          <p:nvGrpSpPr>
            <p:cNvPr id="12" name="Groep 11">
              <a:extLst>
                <a:ext uri="{FF2B5EF4-FFF2-40B4-BE49-F238E27FC236}">
                  <a16:creationId xmlns:a16="http://schemas.microsoft.com/office/drawing/2014/main" id="{DE9CB101-46CE-A466-186E-E99922B6554B}"/>
                </a:ext>
              </a:extLst>
            </p:cNvPr>
            <p:cNvGrpSpPr/>
            <p:nvPr/>
          </p:nvGrpSpPr>
          <p:grpSpPr>
            <a:xfrm>
              <a:off x="2611020" y="1579592"/>
              <a:ext cx="7371110" cy="3739194"/>
              <a:chOff x="2611020" y="1579592"/>
              <a:chExt cx="7371110" cy="3739194"/>
            </a:xfrm>
          </p:grpSpPr>
          <p:cxnSp>
            <p:nvCxnSpPr>
              <p:cNvPr id="13" name="Kromme verbindingslijn 12">
                <a:extLst>
                  <a:ext uri="{FF2B5EF4-FFF2-40B4-BE49-F238E27FC236}">
                    <a16:creationId xmlns:a16="http://schemas.microsoft.com/office/drawing/2014/main" id="{B9F92752-08E7-7345-99CC-167D2462AC6E}"/>
                  </a:ext>
                </a:extLst>
              </p:cNvPr>
              <p:cNvCxnSpPr>
                <a:cxnSpLocks/>
                <a:stCxn id="9" idx="4"/>
                <a:endCxn id="10" idx="0"/>
              </p:cNvCxnSpPr>
              <p:nvPr/>
            </p:nvCxnSpPr>
            <p:spPr>
              <a:xfrm rot="5400000">
                <a:off x="7741364" y="3323955"/>
                <a:ext cx="1507057"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Kromme verbindingslijn 13">
                <a:extLst>
                  <a:ext uri="{FF2B5EF4-FFF2-40B4-BE49-F238E27FC236}">
                    <a16:creationId xmlns:a16="http://schemas.microsoft.com/office/drawing/2014/main" id="{05174D1B-5AC9-1FFF-B120-20DD7ACAFA98}"/>
                  </a:ext>
                </a:extLst>
              </p:cNvPr>
              <p:cNvCxnSpPr>
                <a:cxnSpLocks/>
                <a:stCxn id="10" idx="2"/>
                <a:endCxn id="11" idx="6"/>
              </p:cNvCxnSpPr>
              <p:nvPr/>
            </p:nvCxnSpPr>
            <p:spPr>
              <a:xfrm rot="10800000" flipV="1">
                <a:off x="5017432" y="4652448"/>
                <a:ext cx="2334461" cy="2571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Kromme verbindingslijn 15">
                <a:extLst>
                  <a:ext uri="{FF2B5EF4-FFF2-40B4-BE49-F238E27FC236}">
                    <a16:creationId xmlns:a16="http://schemas.microsoft.com/office/drawing/2014/main" id="{37C72FE1-AF16-0311-C4C6-AF7253510CF1}"/>
                  </a:ext>
                </a:extLst>
              </p:cNvPr>
              <p:cNvCxnSpPr>
                <a:cxnSpLocks/>
                <a:endCxn id="9" idx="2"/>
              </p:cNvCxnSpPr>
              <p:nvPr/>
            </p:nvCxnSpPr>
            <p:spPr>
              <a:xfrm>
                <a:off x="5041677" y="1995464"/>
                <a:ext cx="2310215"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Kromme verbindingslijn 17">
                <a:extLst>
                  <a:ext uri="{FF2B5EF4-FFF2-40B4-BE49-F238E27FC236}">
                    <a16:creationId xmlns:a16="http://schemas.microsoft.com/office/drawing/2014/main" id="{A6C1D490-B22C-AE98-5A6C-3AF9A97379D5}"/>
                  </a:ext>
                </a:extLst>
              </p:cNvPr>
              <p:cNvCxnSpPr>
                <a:cxnSpLocks/>
                <a:stCxn id="11" idx="0"/>
                <a:endCxn id="8" idx="4"/>
              </p:cNvCxnSpPr>
              <p:nvPr/>
            </p:nvCxnSpPr>
            <p:spPr>
              <a:xfrm rot="5400000" flipH="1" flipV="1">
                <a:off x="3128005" y="3356770"/>
                <a:ext cx="1492853"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kstvak 18">
                <a:extLst>
                  <a:ext uri="{FF2B5EF4-FFF2-40B4-BE49-F238E27FC236}">
                    <a16:creationId xmlns:a16="http://schemas.microsoft.com/office/drawing/2014/main" id="{F115D048-4296-CF1B-4B0F-F8FE96A973CA}"/>
                  </a:ext>
                </a:extLst>
              </p:cNvPr>
              <p:cNvSpPr txBox="1"/>
              <p:nvPr/>
            </p:nvSpPr>
            <p:spPr>
              <a:xfrm>
                <a:off x="5661793" y="1579592"/>
                <a:ext cx="1328236" cy="588242"/>
              </a:xfrm>
              <a:prstGeom prst="rect">
                <a:avLst/>
              </a:prstGeom>
              <a:noFill/>
            </p:spPr>
            <p:txBody>
              <a:bodyPr wrap="none" rtlCol="0">
                <a:spAutoFit/>
              </a:bodyPr>
              <a:lstStyle/>
              <a:p>
                <a:r>
                  <a:rPr lang="nl-NL" sz="1000" dirty="0"/>
                  <a:t>Knop in</a:t>
                </a:r>
              </a:p>
            </p:txBody>
          </p:sp>
          <p:sp>
            <p:nvSpPr>
              <p:cNvPr id="21" name="Tekstvak 20">
                <a:extLst>
                  <a:ext uri="{FF2B5EF4-FFF2-40B4-BE49-F238E27FC236}">
                    <a16:creationId xmlns:a16="http://schemas.microsoft.com/office/drawing/2014/main" id="{55BF49D8-3574-4AA1-2534-DF174E680F2E}"/>
                  </a:ext>
                </a:extLst>
              </p:cNvPr>
              <p:cNvSpPr txBox="1"/>
              <p:nvPr/>
            </p:nvSpPr>
            <p:spPr>
              <a:xfrm>
                <a:off x="8539899" y="3080965"/>
                <a:ext cx="1442231" cy="588242"/>
              </a:xfrm>
              <a:prstGeom prst="rect">
                <a:avLst/>
              </a:prstGeom>
              <a:noFill/>
            </p:spPr>
            <p:txBody>
              <a:bodyPr wrap="none" rtlCol="0">
                <a:spAutoFit/>
              </a:bodyPr>
              <a:lstStyle/>
              <a:p>
                <a:r>
                  <a:rPr lang="nl-NL" sz="1000" dirty="0"/>
                  <a:t>Knop los</a:t>
                </a:r>
              </a:p>
            </p:txBody>
          </p:sp>
          <p:sp>
            <p:nvSpPr>
              <p:cNvPr id="22" name="Tekstvak 21">
                <a:extLst>
                  <a:ext uri="{FF2B5EF4-FFF2-40B4-BE49-F238E27FC236}">
                    <a16:creationId xmlns:a16="http://schemas.microsoft.com/office/drawing/2014/main" id="{C2C2CC85-20A2-3ED9-F48C-D6CACAEF5B60}"/>
                  </a:ext>
                </a:extLst>
              </p:cNvPr>
              <p:cNvSpPr txBox="1"/>
              <p:nvPr/>
            </p:nvSpPr>
            <p:spPr>
              <a:xfrm>
                <a:off x="5656858" y="4730544"/>
                <a:ext cx="1328236" cy="588242"/>
              </a:xfrm>
              <a:prstGeom prst="rect">
                <a:avLst/>
              </a:prstGeom>
              <a:noFill/>
            </p:spPr>
            <p:txBody>
              <a:bodyPr wrap="none" rtlCol="0">
                <a:spAutoFit/>
              </a:bodyPr>
              <a:lstStyle/>
              <a:p>
                <a:r>
                  <a:rPr lang="nl-NL" sz="1000" dirty="0"/>
                  <a:t>Knop in</a:t>
                </a:r>
              </a:p>
            </p:txBody>
          </p:sp>
          <p:sp>
            <p:nvSpPr>
              <p:cNvPr id="23" name="Tekstvak 22">
                <a:extLst>
                  <a:ext uri="{FF2B5EF4-FFF2-40B4-BE49-F238E27FC236}">
                    <a16:creationId xmlns:a16="http://schemas.microsoft.com/office/drawing/2014/main" id="{9BBAA443-FBB1-C9C7-6C09-A04571E416E9}"/>
                  </a:ext>
                </a:extLst>
              </p:cNvPr>
              <p:cNvSpPr txBox="1"/>
              <p:nvPr/>
            </p:nvSpPr>
            <p:spPr>
              <a:xfrm>
                <a:off x="2611020" y="3052674"/>
                <a:ext cx="1442231" cy="588242"/>
              </a:xfrm>
              <a:prstGeom prst="rect">
                <a:avLst/>
              </a:prstGeom>
              <a:noFill/>
            </p:spPr>
            <p:txBody>
              <a:bodyPr wrap="none" rtlCol="0">
                <a:spAutoFit/>
              </a:bodyPr>
              <a:lstStyle/>
              <a:p>
                <a:r>
                  <a:rPr lang="nl-NL" sz="1000" dirty="0"/>
                  <a:t>Knop los</a:t>
                </a:r>
              </a:p>
            </p:txBody>
          </p:sp>
        </p:grpSp>
        <p:grpSp>
          <p:nvGrpSpPr>
            <p:cNvPr id="24" name="Groep 23">
              <a:extLst>
                <a:ext uri="{FF2B5EF4-FFF2-40B4-BE49-F238E27FC236}">
                  <a16:creationId xmlns:a16="http://schemas.microsoft.com/office/drawing/2014/main" id="{9E54CFAE-41CF-B400-62DB-65003DDD31D7}"/>
                </a:ext>
              </a:extLst>
            </p:cNvPr>
            <p:cNvGrpSpPr/>
            <p:nvPr/>
          </p:nvGrpSpPr>
          <p:grpSpPr>
            <a:xfrm>
              <a:off x="998375" y="1059984"/>
              <a:ext cx="10626526" cy="4402944"/>
              <a:chOff x="998375" y="1059984"/>
              <a:chExt cx="10626526" cy="4402944"/>
            </a:xfrm>
          </p:grpSpPr>
          <p:cxnSp>
            <p:nvCxnSpPr>
              <p:cNvPr id="25" name="Rechte verbindingslijn met pijl 24">
                <a:extLst>
                  <a:ext uri="{FF2B5EF4-FFF2-40B4-BE49-F238E27FC236}">
                    <a16:creationId xmlns:a16="http://schemas.microsoft.com/office/drawing/2014/main" id="{DB4EE4E4-173A-7221-2997-0DBD0DD1B953}"/>
                  </a:ext>
                </a:extLst>
              </p:cNvPr>
              <p:cNvCxnSpPr>
                <a:cxnSpLocks/>
                <a:endCxn id="8" idx="3"/>
              </p:cNvCxnSpPr>
              <p:nvPr/>
            </p:nvCxnSpPr>
            <p:spPr>
              <a:xfrm flipV="1">
                <a:off x="1264041" y="2441940"/>
                <a:ext cx="1802167" cy="48458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kstvak 25">
                <a:extLst>
                  <a:ext uri="{FF2B5EF4-FFF2-40B4-BE49-F238E27FC236}">
                    <a16:creationId xmlns:a16="http://schemas.microsoft.com/office/drawing/2014/main" id="{2A607CC2-DB8A-5CC6-00EF-FCDA68F7D682}"/>
                  </a:ext>
                </a:extLst>
              </p:cNvPr>
              <p:cNvSpPr txBox="1"/>
              <p:nvPr/>
            </p:nvSpPr>
            <p:spPr>
              <a:xfrm rot="20799770">
                <a:off x="1246719" y="2236041"/>
                <a:ext cx="1000958" cy="588242"/>
              </a:xfrm>
              <a:prstGeom prst="rect">
                <a:avLst/>
              </a:prstGeom>
              <a:noFill/>
            </p:spPr>
            <p:txBody>
              <a:bodyPr wrap="none" rtlCol="0">
                <a:spAutoFit/>
              </a:bodyPr>
              <a:lstStyle/>
              <a:p>
                <a:r>
                  <a:rPr lang="nl-NL" sz="1000" dirty="0"/>
                  <a:t>Start</a:t>
                </a:r>
              </a:p>
            </p:txBody>
          </p:sp>
          <p:cxnSp>
            <p:nvCxnSpPr>
              <p:cNvPr id="27" name="Kromme verbindingslijn 26">
                <a:extLst>
                  <a:ext uri="{FF2B5EF4-FFF2-40B4-BE49-F238E27FC236}">
                    <a16:creationId xmlns:a16="http://schemas.microsoft.com/office/drawing/2014/main" id="{A9BDE1F5-4AAA-0790-AAC4-A5D522D86C52}"/>
                  </a:ext>
                </a:extLst>
              </p:cNvPr>
              <p:cNvCxnSpPr>
                <a:cxnSpLocks/>
                <a:stCxn id="9" idx="7"/>
                <a:endCxn id="9" idx="6"/>
              </p:cNvCxnSpPr>
              <p:nvPr/>
            </p:nvCxnSpPr>
            <p:spPr>
              <a:xfrm rot="16200000" flipH="1">
                <a:off x="9267222" y="1624795"/>
                <a:ext cx="406561" cy="334777"/>
              </a:xfrm>
              <a:prstGeom prst="curvedConnector4">
                <a:avLst>
                  <a:gd name="adj1" fmla="val -97649"/>
                  <a:gd name="adj2" fmla="val 2730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kstvak 27">
                <a:extLst>
                  <a:ext uri="{FF2B5EF4-FFF2-40B4-BE49-F238E27FC236}">
                    <a16:creationId xmlns:a16="http://schemas.microsoft.com/office/drawing/2014/main" id="{311AA15F-768A-FC62-3959-621BCE347590}"/>
                  </a:ext>
                </a:extLst>
              </p:cNvPr>
              <p:cNvSpPr txBox="1"/>
              <p:nvPr/>
            </p:nvSpPr>
            <p:spPr>
              <a:xfrm>
                <a:off x="10182670" y="1205145"/>
                <a:ext cx="1328236" cy="588242"/>
              </a:xfrm>
              <a:prstGeom prst="rect">
                <a:avLst/>
              </a:prstGeom>
              <a:noFill/>
            </p:spPr>
            <p:txBody>
              <a:bodyPr wrap="none" rtlCol="0">
                <a:spAutoFit/>
              </a:bodyPr>
              <a:lstStyle/>
              <a:p>
                <a:r>
                  <a:rPr lang="nl-NL" sz="1000" dirty="0">
                    <a:solidFill>
                      <a:schemeClr val="tx1">
                        <a:lumMod val="50000"/>
                        <a:lumOff val="50000"/>
                      </a:schemeClr>
                    </a:solidFill>
                  </a:rPr>
                  <a:t>Knop in</a:t>
                </a:r>
              </a:p>
            </p:txBody>
          </p:sp>
          <p:cxnSp>
            <p:nvCxnSpPr>
              <p:cNvPr id="29" name="Kromme verbindingslijn 28">
                <a:extLst>
                  <a:ext uri="{FF2B5EF4-FFF2-40B4-BE49-F238E27FC236}">
                    <a16:creationId xmlns:a16="http://schemas.microsoft.com/office/drawing/2014/main" id="{1227584D-E25D-D1F8-5B6A-6F04C2F5D6A6}"/>
                  </a:ext>
                </a:extLst>
              </p:cNvPr>
              <p:cNvCxnSpPr>
                <a:cxnSpLocks/>
                <a:stCxn id="10" idx="6"/>
                <a:endCxn id="10" idx="5"/>
              </p:cNvCxnSpPr>
              <p:nvPr/>
            </p:nvCxnSpPr>
            <p:spPr>
              <a:xfrm flipH="1">
                <a:off x="9303115" y="4652448"/>
                <a:ext cx="334777" cy="406560"/>
              </a:xfrm>
              <a:prstGeom prst="curvedConnector4">
                <a:avLst>
                  <a:gd name="adj1" fmla="val -146858"/>
                  <a:gd name="adj2" fmla="val 1976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kstvak 29">
                <a:extLst>
                  <a:ext uri="{FF2B5EF4-FFF2-40B4-BE49-F238E27FC236}">
                    <a16:creationId xmlns:a16="http://schemas.microsoft.com/office/drawing/2014/main" id="{648FC251-2EB2-34B2-D4BC-8D16C3C29D30}"/>
                  </a:ext>
                </a:extLst>
              </p:cNvPr>
              <p:cNvSpPr txBox="1"/>
              <p:nvPr/>
            </p:nvSpPr>
            <p:spPr>
              <a:xfrm>
                <a:off x="10182670" y="4605169"/>
                <a:ext cx="1442231" cy="588242"/>
              </a:xfrm>
              <a:prstGeom prst="rect">
                <a:avLst/>
              </a:prstGeom>
              <a:noFill/>
            </p:spPr>
            <p:txBody>
              <a:bodyPr wrap="none" rtlCol="0">
                <a:spAutoFit/>
              </a:bodyPr>
              <a:lstStyle/>
              <a:p>
                <a:r>
                  <a:rPr lang="nl-NL" sz="1000" dirty="0">
                    <a:solidFill>
                      <a:schemeClr val="tx1">
                        <a:lumMod val="50000"/>
                        <a:lumOff val="50000"/>
                      </a:schemeClr>
                    </a:solidFill>
                  </a:rPr>
                  <a:t>Knop los</a:t>
                </a:r>
              </a:p>
            </p:txBody>
          </p:sp>
          <p:cxnSp>
            <p:nvCxnSpPr>
              <p:cNvPr id="31" name="Kromme verbindingslijn 30">
                <a:extLst>
                  <a:ext uri="{FF2B5EF4-FFF2-40B4-BE49-F238E27FC236}">
                    <a16:creationId xmlns:a16="http://schemas.microsoft.com/office/drawing/2014/main" id="{2EF756B9-4626-826C-EF68-4EBF73AB6C3D}"/>
                  </a:ext>
                </a:extLst>
              </p:cNvPr>
              <p:cNvCxnSpPr>
                <a:cxnSpLocks/>
                <a:stCxn id="11" idx="3"/>
                <a:endCxn id="11" idx="2"/>
              </p:cNvCxnSpPr>
              <p:nvPr/>
            </p:nvCxnSpPr>
            <p:spPr>
              <a:xfrm rot="5400000" flipH="1">
                <a:off x="2695540" y="4714052"/>
                <a:ext cx="406560" cy="334777"/>
              </a:xfrm>
              <a:prstGeom prst="curvedConnector4">
                <a:avLst>
                  <a:gd name="adj1" fmla="val -97649"/>
                  <a:gd name="adj2" fmla="val 258082"/>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kstvak 31">
                <a:extLst>
                  <a:ext uri="{FF2B5EF4-FFF2-40B4-BE49-F238E27FC236}">
                    <a16:creationId xmlns:a16="http://schemas.microsoft.com/office/drawing/2014/main" id="{8F089C14-C1FE-27CB-E53A-C2BA812D2D09}"/>
                  </a:ext>
                </a:extLst>
              </p:cNvPr>
              <p:cNvSpPr txBox="1"/>
              <p:nvPr/>
            </p:nvSpPr>
            <p:spPr>
              <a:xfrm>
                <a:off x="998375" y="4874686"/>
                <a:ext cx="1328236" cy="588242"/>
              </a:xfrm>
              <a:prstGeom prst="rect">
                <a:avLst/>
              </a:prstGeom>
              <a:noFill/>
            </p:spPr>
            <p:txBody>
              <a:bodyPr wrap="none" rtlCol="0">
                <a:spAutoFit/>
              </a:bodyPr>
              <a:lstStyle/>
              <a:p>
                <a:r>
                  <a:rPr lang="nl-NL" sz="1000" dirty="0">
                    <a:solidFill>
                      <a:schemeClr val="tx1">
                        <a:lumMod val="50000"/>
                        <a:lumOff val="50000"/>
                      </a:schemeClr>
                    </a:solidFill>
                  </a:rPr>
                  <a:t>Knop in</a:t>
                </a:r>
              </a:p>
            </p:txBody>
          </p:sp>
          <p:cxnSp>
            <p:nvCxnSpPr>
              <p:cNvPr id="33" name="Kromme verbindingslijn 32">
                <a:extLst>
                  <a:ext uri="{FF2B5EF4-FFF2-40B4-BE49-F238E27FC236}">
                    <a16:creationId xmlns:a16="http://schemas.microsoft.com/office/drawing/2014/main" id="{EBD9C905-FFC3-3D40-39DA-584105E6FAB2}"/>
                  </a:ext>
                </a:extLst>
              </p:cNvPr>
              <p:cNvCxnSpPr>
                <a:cxnSpLocks/>
                <a:stCxn id="8" idx="2"/>
                <a:endCxn id="8" idx="1"/>
              </p:cNvCxnSpPr>
              <p:nvPr/>
            </p:nvCxnSpPr>
            <p:spPr>
              <a:xfrm rot="10800000" flipH="1">
                <a:off x="2731430" y="1628820"/>
                <a:ext cx="334777" cy="406561"/>
              </a:xfrm>
              <a:prstGeom prst="curvedConnector4">
                <a:avLst>
                  <a:gd name="adj1" fmla="val -161824"/>
                  <a:gd name="adj2" fmla="val 1976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kstvak 33">
                <a:extLst>
                  <a:ext uri="{FF2B5EF4-FFF2-40B4-BE49-F238E27FC236}">
                    <a16:creationId xmlns:a16="http://schemas.microsoft.com/office/drawing/2014/main" id="{BD0B0400-3B5F-62C5-7E02-3A10B19BC166}"/>
                  </a:ext>
                </a:extLst>
              </p:cNvPr>
              <p:cNvSpPr txBox="1"/>
              <p:nvPr/>
            </p:nvSpPr>
            <p:spPr>
              <a:xfrm>
                <a:off x="1053674" y="1059984"/>
                <a:ext cx="1442231" cy="588242"/>
              </a:xfrm>
              <a:prstGeom prst="rect">
                <a:avLst/>
              </a:prstGeom>
              <a:noFill/>
            </p:spPr>
            <p:txBody>
              <a:bodyPr wrap="none" rtlCol="0">
                <a:spAutoFit/>
              </a:bodyPr>
              <a:lstStyle/>
              <a:p>
                <a:r>
                  <a:rPr lang="nl-NL" sz="1000" dirty="0">
                    <a:solidFill>
                      <a:schemeClr val="tx1">
                        <a:lumMod val="50000"/>
                        <a:lumOff val="50000"/>
                      </a:schemeClr>
                    </a:solidFill>
                  </a:rPr>
                  <a:t>Knop los</a:t>
                </a:r>
              </a:p>
            </p:txBody>
          </p:sp>
        </p:grpSp>
      </p:grpSp>
      <p:pic>
        <p:nvPicPr>
          <p:cNvPr id="36" name="Picture 2">
            <a:extLst>
              <a:ext uri="{FF2B5EF4-FFF2-40B4-BE49-F238E27FC236}">
                <a16:creationId xmlns:a16="http://schemas.microsoft.com/office/drawing/2014/main" id="{EF5910B3-A311-AD2B-3620-3717055488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371"/>
          <a:stretch/>
        </p:blipFill>
        <p:spPr bwMode="auto">
          <a:xfrm>
            <a:off x="868382" y="1283425"/>
            <a:ext cx="2682835" cy="1561283"/>
          </a:xfrm>
          <a:prstGeom prst="rect">
            <a:avLst/>
          </a:prstGeom>
          <a:noFill/>
          <a:extLst>
            <a:ext uri="{909E8E84-426E-40DD-AFC4-6F175D3DCCD1}">
              <a14:hiddenFill xmlns:a14="http://schemas.microsoft.com/office/drawing/2010/main">
                <a:solidFill>
                  <a:srgbClr val="FFFFFF"/>
                </a:solidFill>
              </a14:hiddenFill>
            </a:ext>
          </a:extLst>
        </p:spPr>
      </p:pic>
      <p:pic>
        <p:nvPicPr>
          <p:cNvPr id="37" name="Afbeelding 36" descr="Afbeelding met horloge&#10;&#10;Automatisch gegenereerde beschrijving">
            <a:extLst>
              <a:ext uri="{FF2B5EF4-FFF2-40B4-BE49-F238E27FC236}">
                <a16:creationId xmlns:a16="http://schemas.microsoft.com/office/drawing/2014/main" id="{254E4EE5-DE06-3D0B-4AAD-E7F6A5464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217" y="1290178"/>
            <a:ext cx="2682835" cy="1579617"/>
          </a:xfrm>
          <a:prstGeom prst="rect">
            <a:avLst/>
          </a:prstGeom>
        </p:spPr>
      </p:pic>
    </p:spTree>
    <p:extLst>
      <p:ext uri="{BB962C8B-B14F-4D97-AF65-F5344CB8AC3E}">
        <p14:creationId xmlns:p14="http://schemas.microsoft.com/office/powerpoint/2010/main" val="387079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Stoplicht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lstStyle/>
          <a:p>
            <a:r>
              <a:rPr lang="nl-NL" dirty="0"/>
              <a:t>Het stoplicht staat achtereenvolgens 24 seconde op rood, 10 seconde op groen en 2 seconde op oranje</a:t>
            </a:r>
          </a:p>
          <a:p>
            <a:r>
              <a:rPr lang="nl-NL" dirty="0"/>
              <a:t>Als je het stoplicht aanzet dan begint het met rood.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5</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164830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lstStyle/>
          <a:p>
            <a:r>
              <a:rPr lang="nl-NL" dirty="0"/>
              <a:t>Stoplicht</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6</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2" name="Ovaal 1">
            <a:extLst>
              <a:ext uri="{FF2B5EF4-FFF2-40B4-BE49-F238E27FC236}">
                <a16:creationId xmlns:a16="http://schemas.microsoft.com/office/drawing/2014/main" id="{5257696C-D6F1-1E43-8C2E-34717C6C850D}"/>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ROOD</a:t>
            </a:r>
          </a:p>
        </p:txBody>
      </p:sp>
      <p:sp>
        <p:nvSpPr>
          <p:cNvPr id="11" name="Ovaal 10">
            <a:extLst>
              <a:ext uri="{FF2B5EF4-FFF2-40B4-BE49-F238E27FC236}">
                <a16:creationId xmlns:a16="http://schemas.microsoft.com/office/drawing/2014/main" id="{2DA4A477-D0D3-6543-9633-DD620DFEE0D1}"/>
              </a:ext>
            </a:extLst>
          </p:cNvPr>
          <p:cNvSpPr/>
          <p:nvPr/>
        </p:nvSpPr>
        <p:spPr>
          <a:xfrm>
            <a:off x="2766059" y="31878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ORANJE</a:t>
            </a:r>
          </a:p>
        </p:txBody>
      </p:sp>
      <p:sp>
        <p:nvSpPr>
          <p:cNvPr id="13" name="Ovaal 12">
            <a:extLst>
              <a:ext uri="{FF2B5EF4-FFF2-40B4-BE49-F238E27FC236}">
                <a16:creationId xmlns:a16="http://schemas.microsoft.com/office/drawing/2014/main" id="{8ECF7FFC-5533-684C-AAAE-FE59F82A3F9C}"/>
              </a:ext>
            </a:extLst>
          </p:cNvPr>
          <p:cNvSpPr/>
          <p:nvPr/>
        </p:nvSpPr>
        <p:spPr>
          <a:xfrm>
            <a:off x="2766059" y="4973257"/>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GROEN</a:t>
            </a:r>
          </a:p>
        </p:txBody>
      </p:sp>
      <p:cxnSp>
        <p:nvCxnSpPr>
          <p:cNvPr id="15" name="Kromme verbindingslijn 14">
            <a:extLst>
              <a:ext uri="{FF2B5EF4-FFF2-40B4-BE49-F238E27FC236}">
                <a16:creationId xmlns:a16="http://schemas.microsoft.com/office/drawing/2014/main" id="{4B9FCF70-7A29-5349-BB6C-EDCA237458F8}"/>
              </a:ext>
            </a:extLst>
          </p:cNvPr>
          <p:cNvCxnSpPr>
            <a:cxnSpLocks/>
            <a:stCxn id="13" idx="0"/>
            <a:endCxn id="11" idx="4"/>
          </p:cNvCxnSpPr>
          <p:nvPr/>
        </p:nvCxnSpPr>
        <p:spPr>
          <a:xfrm rot="5400000" flipH="1" flipV="1">
            <a:off x="3591342" y="4655540"/>
            <a:ext cx="635434"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Kromme verbindingslijn 16">
            <a:extLst>
              <a:ext uri="{FF2B5EF4-FFF2-40B4-BE49-F238E27FC236}">
                <a16:creationId xmlns:a16="http://schemas.microsoft.com/office/drawing/2014/main" id="{39CC9EF3-B622-8946-9C66-C0CA79F6E320}"/>
              </a:ext>
            </a:extLst>
          </p:cNvPr>
          <p:cNvCxnSpPr>
            <a:cxnSpLocks/>
            <a:stCxn id="2" idx="6"/>
            <a:endCxn id="13" idx="6"/>
          </p:cNvCxnSpPr>
          <p:nvPr/>
        </p:nvCxnSpPr>
        <p:spPr>
          <a:xfrm>
            <a:off x="5017431" y="2035380"/>
            <a:ext cx="34628" cy="3512841"/>
          </a:xfrm>
          <a:prstGeom prst="curvedConnector3">
            <a:avLst>
              <a:gd name="adj1" fmla="val 211616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Kromme verbindingslijn 18">
            <a:extLst>
              <a:ext uri="{FF2B5EF4-FFF2-40B4-BE49-F238E27FC236}">
                <a16:creationId xmlns:a16="http://schemas.microsoft.com/office/drawing/2014/main" id="{37051782-B2CF-DF4B-8914-F46F09270711}"/>
              </a:ext>
            </a:extLst>
          </p:cNvPr>
          <p:cNvCxnSpPr>
            <a:cxnSpLocks/>
            <a:endCxn id="2" idx="4"/>
          </p:cNvCxnSpPr>
          <p:nvPr/>
        </p:nvCxnSpPr>
        <p:spPr>
          <a:xfrm rot="16200000" flipV="1">
            <a:off x="3608391" y="2876384"/>
            <a:ext cx="532083" cy="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kstvak 28">
            <a:extLst>
              <a:ext uri="{FF2B5EF4-FFF2-40B4-BE49-F238E27FC236}">
                <a16:creationId xmlns:a16="http://schemas.microsoft.com/office/drawing/2014/main" id="{5D7722AE-8A5C-5146-B039-09119CD5BF10}"/>
              </a:ext>
            </a:extLst>
          </p:cNvPr>
          <p:cNvSpPr txBox="1"/>
          <p:nvPr/>
        </p:nvSpPr>
        <p:spPr>
          <a:xfrm>
            <a:off x="1494205" y="2680762"/>
            <a:ext cx="2392963" cy="461665"/>
          </a:xfrm>
          <a:prstGeom prst="rect">
            <a:avLst/>
          </a:prstGeom>
          <a:noFill/>
        </p:spPr>
        <p:txBody>
          <a:bodyPr wrap="none" rtlCol="0">
            <a:spAutoFit/>
          </a:bodyPr>
          <a:lstStyle/>
          <a:p>
            <a:r>
              <a:rPr lang="nl-NL" sz="2400" dirty="0"/>
              <a:t>2 seconde voorbij</a:t>
            </a:r>
          </a:p>
        </p:txBody>
      </p:sp>
      <p:cxnSp>
        <p:nvCxnSpPr>
          <p:cNvPr id="31" name="Rechte verbindingslijn met pijl 30">
            <a:extLst>
              <a:ext uri="{FF2B5EF4-FFF2-40B4-BE49-F238E27FC236}">
                <a16:creationId xmlns:a16="http://schemas.microsoft.com/office/drawing/2014/main" id="{03784315-D23C-D848-B741-888686299729}"/>
              </a:ext>
            </a:extLst>
          </p:cNvPr>
          <p:cNvCxnSpPr>
            <a:cxnSpLocks/>
          </p:cNvCxnSpPr>
          <p:nvPr/>
        </p:nvCxnSpPr>
        <p:spPr>
          <a:xfrm>
            <a:off x="1396314" y="1361456"/>
            <a:ext cx="1373808" cy="4454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kstvak 33">
            <a:extLst>
              <a:ext uri="{FF2B5EF4-FFF2-40B4-BE49-F238E27FC236}">
                <a16:creationId xmlns:a16="http://schemas.microsoft.com/office/drawing/2014/main" id="{DB1A730A-AD3C-ED45-9FEC-0C0734D574EA}"/>
              </a:ext>
            </a:extLst>
          </p:cNvPr>
          <p:cNvSpPr txBox="1"/>
          <p:nvPr/>
        </p:nvSpPr>
        <p:spPr>
          <a:xfrm rot="1007938">
            <a:off x="1544233" y="1083480"/>
            <a:ext cx="782009" cy="461665"/>
          </a:xfrm>
          <a:prstGeom prst="rect">
            <a:avLst/>
          </a:prstGeom>
          <a:noFill/>
        </p:spPr>
        <p:txBody>
          <a:bodyPr wrap="none" rtlCol="0">
            <a:spAutoFit/>
          </a:bodyPr>
          <a:lstStyle/>
          <a:p>
            <a:r>
              <a:rPr lang="nl-NL" sz="2400" dirty="0"/>
              <a:t>Start</a:t>
            </a:r>
          </a:p>
        </p:txBody>
      </p:sp>
      <p:sp>
        <p:nvSpPr>
          <p:cNvPr id="38" name="Tekstvak 37">
            <a:extLst>
              <a:ext uri="{FF2B5EF4-FFF2-40B4-BE49-F238E27FC236}">
                <a16:creationId xmlns:a16="http://schemas.microsoft.com/office/drawing/2014/main" id="{FBA1A937-5791-8907-8D62-0B4E880A891D}"/>
              </a:ext>
            </a:extLst>
          </p:cNvPr>
          <p:cNvSpPr txBox="1"/>
          <p:nvPr/>
        </p:nvSpPr>
        <p:spPr>
          <a:xfrm>
            <a:off x="1396314" y="4424707"/>
            <a:ext cx="2548455" cy="461665"/>
          </a:xfrm>
          <a:prstGeom prst="rect">
            <a:avLst/>
          </a:prstGeom>
          <a:noFill/>
        </p:spPr>
        <p:txBody>
          <a:bodyPr wrap="none" rtlCol="0">
            <a:spAutoFit/>
          </a:bodyPr>
          <a:lstStyle/>
          <a:p>
            <a:r>
              <a:rPr lang="nl-NL" sz="2400" dirty="0"/>
              <a:t>10 seconde voorbij</a:t>
            </a:r>
          </a:p>
        </p:txBody>
      </p:sp>
      <p:sp>
        <p:nvSpPr>
          <p:cNvPr id="39" name="Tekstvak 38">
            <a:extLst>
              <a:ext uri="{FF2B5EF4-FFF2-40B4-BE49-F238E27FC236}">
                <a16:creationId xmlns:a16="http://schemas.microsoft.com/office/drawing/2014/main" id="{D6CC0674-677A-68C9-5DAF-8309420E59CB}"/>
              </a:ext>
            </a:extLst>
          </p:cNvPr>
          <p:cNvSpPr txBox="1"/>
          <p:nvPr/>
        </p:nvSpPr>
        <p:spPr>
          <a:xfrm>
            <a:off x="5791575" y="3209651"/>
            <a:ext cx="1674497" cy="830997"/>
          </a:xfrm>
          <a:prstGeom prst="rect">
            <a:avLst/>
          </a:prstGeom>
          <a:noFill/>
        </p:spPr>
        <p:txBody>
          <a:bodyPr wrap="none" rtlCol="0">
            <a:spAutoFit/>
          </a:bodyPr>
          <a:lstStyle/>
          <a:p>
            <a:r>
              <a:rPr lang="nl-NL" sz="2400" dirty="0"/>
              <a:t>24 seconde </a:t>
            </a:r>
          </a:p>
          <a:p>
            <a:r>
              <a:rPr lang="nl-NL" sz="2400" dirty="0"/>
              <a:t>voorbij</a:t>
            </a:r>
          </a:p>
        </p:txBody>
      </p:sp>
    </p:spTree>
    <p:extLst>
      <p:ext uri="{BB962C8B-B14F-4D97-AF65-F5344CB8AC3E}">
        <p14:creationId xmlns:p14="http://schemas.microsoft.com/office/powerpoint/2010/main" val="243447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Duits stoplicht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lstStyle/>
          <a:p>
            <a:pPr marL="0" indent="0">
              <a:buNone/>
            </a:pPr>
            <a:r>
              <a:rPr lang="nl-NL" dirty="0"/>
              <a:t>Een Duits stoplicht springt op oranje voordat het rood wordt, maar ook voordat het groen wordt. Dat is handig, want dan weet je wanneer het groen wordt en kun je klaarstaan om snel weg te rijden 😉.</a:t>
            </a:r>
          </a:p>
          <a:p>
            <a:r>
              <a:rPr lang="nl-NL" dirty="0"/>
              <a:t>Het stoplicht staat achtereenvolgens 22 seconde op rood, 2 seconde op oranje, 10 seconde op groen en 2 seconde op oranje</a:t>
            </a:r>
          </a:p>
          <a:p>
            <a:r>
              <a:rPr lang="nl-NL" dirty="0"/>
              <a:t>Als je het stoplicht aanzet dan begint het met rood.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7</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140609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Duits stoplicht</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8</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2" name="Ovaal 1">
            <a:extLst>
              <a:ext uri="{FF2B5EF4-FFF2-40B4-BE49-F238E27FC236}">
                <a16:creationId xmlns:a16="http://schemas.microsoft.com/office/drawing/2014/main" id="{5257696C-D6F1-1E43-8C2E-34717C6C850D}"/>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ROOD</a:t>
            </a:r>
          </a:p>
        </p:txBody>
      </p:sp>
      <p:sp>
        <p:nvSpPr>
          <p:cNvPr id="11" name="Ovaal 10">
            <a:extLst>
              <a:ext uri="{FF2B5EF4-FFF2-40B4-BE49-F238E27FC236}">
                <a16:creationId xmlns:a16="http://schemas.microsoft.com/office/drawing/2014/main" id="{2DA4A477-D0D3-6543-9633-DD620DFEE0D1}"/>
              </a:ext>
            </a:extLst>
          </p:cNvPr>
          <p:cNvSpPr/>
          <p:nvPr/>
        </p:nvSpPr>
        <p:spPr>
          <a:xfrm>
            <a:off x="2766059" y="31878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ORANJE_NA_GROEN</a:t>
            </a:r>
          </a:p>
        </p:txBody>
      </p:sp>
      <p:sp>
        <p:nvSpPr>
          <p:cNvPr id="13" name="Ovaal 12">
            <a:extLst>
              <a:ext uri="{FF2B5EF4-FFF2-40B4-BE49-F238E27FC236}">
                <a16:creationId xmlns:a16="http://schemas.microsoft.com/office/drawing/2014/main" id="{8ECF7FFC-5533-684C-AAAE-FE59F82A3F9C}"/>
              </a:ext>
            </a:extLst>
          </p:cNvPr>
          <p:cNvSpPr/>
          <p:nvPr/>
        </p:nvSpPr>
        <p:spPr>
          <a:xfrm>
            <a:off x="2766059" y="4973257"/>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GROEN</a:t>
            </a:r>
          </a:p>
        </p:txBody>
      </p:sp>
      <p:cxnSp>
        <p:nvCxnSpPr>
          <p:cNvPr id="15" name="Kromme verbindingslijn 14">
            <a:extLst>
              <a:ext uri="{FF2B5EF4-FFF2-40B4-BE49-F238E27FC236}">
                <a16:creationId xmlns:a16="http://schemas.microsoft.com/office/drawing/2014/main" id="{4B9FCF70-7A29-5349-BB6C-EDCA237458F8}"/>
              </a:ext>
            </a:extLst>
          </p:cNvPr>
          <p:cNvCxnSpPr>
            <a:cxnSpLocks/>
            <a:stCxn id="13" idx="0"/>
            <a:endCxn id="11" idx="4"/>
          </p:cNvCxnSpPr>
          <p:nvPr/>
        </p:nvCxnSpPr>
        <p:spPr>
          <a:xfrm rot="5400000" flipH="1" flipV="1">
            <a:off x="3591342" y="4655540"/>
            <a:ext cx="635434"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Kromme verbindingslijn 16">
            <a:extLst>
              <a:ext uri="{FF2B5EF4-FFF2-40B4-BE49-F238E27FC236}">
                <a16:creationId xmlns:a16="http://schemas.microsoft.com/office/drawing/2014/main" id="{39CC9EF3-B622-8946-9C66-C0CA79F6E320}"/>
              </a:ext>
            </a:extLst>
          </p:cNvPr>
          <p:cNvCxnSpPr>
            <a:cxnSpLocks/>
            <a:stCxn id="2" idx="6"/>
            <a:endCxn id="12" idx="0"/>
          </p:cNvCxnSpPr>
          <p:nvPr/>
        </p:nvCxnSpPr>
        <p:spPr>
          <a:xfrm>
            <a:off x="5017431" y="2035380"/>
            <a:ext cx="1398023" cy="1180413"/>
          </a:xfrm>
          <a:prstGeom prst="curvedConnector2">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Kromme verbindingslijn 18">
            <a:extLst>
              <a:ext uri="{FF2B5EF4-FFF2-40B4-BE49-F238E27FC236}">
                <a16:creationId xmlns:a16="http://schemas.microsoft.com/office/drawing/2014/main" id="{37051782-B2CF-DF4B-8914-F46F09270711}"/>
              </a:ext>
            </a:extLst>
          </p:cNvPr>
          <p:cNvCxnSpPr>
            <a:cxnSpLocks/>
            <a:endCxn id="2" idx="4"/>
          </p:cNvCxnSpPr>
          <p:nvPr/>
        </p:nvCxnSpPr>
        <p:spPr>
          <a:xfrm rot="16200000" flipV="1">
            <a:off x="3608391" y="2876384"/>
            <a:ext cx="532083" cy="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kstvak 28">
            <a:extLst>
              <a:ext uri="{FF2B5EF4-FFF2-40B4-BE49-F238E27FC236}">
                <a16:creationId xmlns:a16="http://schemas.microsoft.com/office/drawing/2014/main" id="{5D7722AE-8A5C-5146-B039-09119CD5BF10}"/>
              </a:ext>
            </a:extLst>
          </p:cNvPr>
          <p:cNvSpPr txBox="1"/>
          <p:nvPr/>
        </p:nvSpPr>
        <p:spPr>
          <a:xfrm>
            <a:off x="1494205" y="2680762"/>
            <a:ext cx="2392963" cy="461665"/>
          </a:xfrm>
          <a:prstGeom prst="rect">
            <a:avLst/>
          </a:prstGeom>
          <a:noFill/>
        </p:spPr>
        <p:txBody>
          <a:bodyPr wrap="none" rtlCol="0">
            <a:spAutoFit/>
          </a:bodyPr>
          <a:lstStyle/>
          <a:p>
            <a:r>
              <a:rPr lang="nl-NL" sz="2400" dirty="0"/>
              <a:t>2 seconde voorbij</a:t>
            </a:r>
          </a:p>
        </p:txBody>
      </p:sp>
      <p:cxnSp>
        <p:nvCxnSpPr>
          <p:cNvPr id="31" name="Rechte verbindingslijn met pijl 30">
            <a:extLst>
              <a:ext uri="{FF2B5EF4-FFF2-40B4-BE49-F238E27FC236}">
                <a16:creationId xmlns:a16="http://schemas.microsoft.com/office/drawing/2014/main" id="{03784315-D23C-D848-B741-888686299729}"/>
              </a:ext>
            </a:extLst>
          </p:cNvPr>
          <p:cNvCxnSpPr>
            <a:cxnSpLocks/>
          </p:cNvCxnSpPr>
          <p:nvPr/>
        </p:nvCxnSpPr>
        <p:spPr>
          <a:xfrm>
            <a:off x="1396314" y="1361456"/>
            <a:ext cx="1373808" cy="4454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kstvak 33">
            <a:extLst>
              <a:ext uri="{FF2B5EF4-FFF2-40B4-BE49-F238E27FC236}">
                <a16:creationId xmlns:a16="http://schemas.microsoft.com/office/drawing/2014/main" id="{DB1A730A-AD3C-ED45-9FEC-0C0734D574EA}"/>
              </a:ext>
            </a:extLst>
          </p:cNvPr>
          <p:cNvSpPr txBox="1"/>
          <p:nvPr/>
        </p:nvSpPr>
        <p:spPr>
          <a:xfrm rot="1007938">
            <a:off x="1544233" y="1083480"/>
            <a:ext cx="782009" cy="461665"/>
          </a:xfrm>
          <a:prstGeom prst="rect">
            <a:avLst/>
          </a:prstGeom>
          <a:noFill/>
        </p:spPr>
        <p:txBody>
          <a:bodyPr wrap="none" rtlCol="0">
            <a:spAutoFit/>
          </a:bodyPr>
          <a:lstStyle/>
          <a:p>
            <a:r>
              <a:rPr lang="nl-NL" sz="2400" dirty="0"/>
              <a:t>Start</a:t>
            </a:r>
          </a:p>
        </p:txBody>
      </p:sp>
      <p:sp>
        <p:nvSpPr>
          <p:cNvPr id="38" name="Tekstvak 37">
            <a:extLst>
              <a:ext uri="{FF2B5EF4-FFF2-40B4-BE49-F238E27FC236}">
                <a16:creationId xmlns:a16="http://schemas.microsoft.com/office/drawing/2014/main" id="{FBA1A937-5791-8907-8D62-0B4E880A891D}"/>
              </a:ext>
            </a:extLst>
          </p:cNvPr>
          <p:cNvSpPr txBox="1"/>
          <p:nvPr/>
        </p:nvSpPr>
        <p:spPr>
          <a:xfrm>
            <a:off x="1396314" y="4424707"/>
            <a:ext cx="2548455" cy="461665"/>
          </a:xfrm>
          <a:prstGeom prst="rect">
            <a:avLst/>
          </a:prstGeom>
          <a:noFill/>
        </p:spPr>
        <p:txBody>
          <a:bodyPr wrap="none" rtlCol="0">
            <a:spAutoFit/>
          </a:bodyPr>
          <a:lstStyle/>
          <a:p>
            <a:r>
              <a:rPr lang="nl-NL" sz="2400" dirty="0"/>
              <a:t>10 seconde voorbij</a:t>
            </a:r>
          </a:p>
        </p:txBody>
      </p:sp>
      <p:sp>
        <p:nvSpPr>
          <p:cNvPr id="39" name="Tekstvak 38">
            <a:extLst>
              <a:ext uri="{FF2B5EF4-FFF2-40B4-BE49-F238E27FC236}">
                <a16:creationId xmlns:a16="http://schemas.microsoft.com/office/drawing/2014/main" id="{D6CC0674-677A-68C9-5DAF-8309420E59CB}"/>
              </a:ext>
            </a:extLst>
          </p:cNvPr>
          <p:cNvSpPr txBox="1"/>
          <p:nvPr/>
        </p:nvSpPr>
        <p:spPr>
          <a:xfrm>
            <a:off x="5871220" y="1587330"/>
            <a:ext cx="1674497" cy="830997"/>
          </a:xfrm>
          <a:prstGeom prst="rect">
            <a:avLst/>
          </a:prstGeom>
          <a:noFill/>
        </p:spPr>
        <p:txBody>
          <a:bodyPr wrap="none" rtlCol="0">
            <a:spAutoFit/>
          </a:bodyPr>
          <a:lstStyle/>
          <a:p>
            <a:r>
              <a:rPr lang="nl-NL" sz="2400" dirty="0"/>
              <a:t>22 seconde </a:t>
            </a:r>
          </a:p>
          <a:p>
            <a:r>
              <a:rPr lang="nl-NL" sz="2400" dirty="0"/>
              <a:t>voorbij</a:t>
            </a:r>
          </a:p>
        </p:txBody>
      </p:sp>
      <p:sp>
        <p:nvSpPr>
          <p:cNvPr id="9" name="Tekstvak 8">
            <a:extLst>
              <a:ext uri="{FF2B5EF4-FFF2-40B4-BE49-F238E27FC236}">
                <a16:creationId xmlns:a16="http://schemas.microsoft.com/office/drawing/2014/main" id="{94614D5E-7EBD-EFA6-2313-72BEE6C5300D}"/>
              </a:ext>
            </a:extLst>
          </p:cNvPr>
          <p:cNvSpPr txBox="1"/>
          <p:nvPr/>
        </p:nvSpPr>
        <p:spPr>
          <a:xfrm>
            <a:off x="838200" y="5963511"/>
            <a:ext cx="11353800" cy="461665"/>
          </a:xfrm>
          <a:prstGeom prst="rect">
            <a:avLst/>
          </a:prstGeom>
          <a:noFill/>
        </p:spPr>
        <p:txBody>
          <a:bodyPr wrap="square">
            <a:spAutoFit/>
          </a:bodyPr>
          <a:lstStyle/>
          <a:p>
            <a:r>
              <a:rPr lang="nl-NL" sz="2400" dirty="0">
                <a:solidFill>
                  <a:srgbClr val="FF0000"/>
                </a:solidFill>
              </a:rPr>
              <a:t>Onthoud: je ziet niet altijd aan de buitenkant in welke toestand een apparaat is</a:t>
            </a:r>
          </a:p>
        </p:txBody>
      </p:sp>
      <p:sp>
        <p:nvSpPr>
          <p:cNvPr id="12" name="Ovaal 11">
            <a:extLst>
              <a:ext uri="{FF2B5EF4-FFF2-40B4-BE49-F238E27FC236}">
                <a16:creationId xmlns:a16="http://schemas.microsoft.com/office/drawing/2014/main" id="{82C7B91E-D340-FDD1-068D-4C2F97B0C43E}"/>
              </a:ext>
            </a:extLst>
          </p:cNvPr>
          <p:cNvSpPr/>
          <p:nvPr/>
        </p:nvSpPr>
        <p:spPr>
          <a:xfrm>
            <a:off x="5272454" y="3215793"/>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ORANJE_NA_ROOD</a:t>
            </a:r>
            <a:endParaRPr lang="nl-NL" sz="2400" dirty="0">
              <a:solidFill>
                <a:sysClr val="windowText" lastClr="000000"/>
              </a:solidFill>
            </a:endParaRPr>
          </a:p>
        </p:txBody>
      </p:sp>
      <p:cxnSp>
        <p:nvCxnSpPr>
          <p:cNvPr id="18" name="Kromme verbindingslijn 17">
            <a:extLst>
              <a:ext uri="{FF2B5EF4-FFF2-40B4-BE49-F238E27FC236}">
                <a16:creationId xmlns:a16="http://schemas.microsoft.com/office/drawing/2014/main" id="{3FC8775B-022A-5F62-A695-5BB885F11220}"/>
              </a:ext>
            </a:extLst>
          </p:cNvPr>
          <p:cNvCxnSpPr>
            <a:cxnSpLocks/>
            <a:stCxn id="12" idx="4"/>
            <a:endCxn id="13" idx="6"/>
          </p:cNvCxnSpPr>
          <p:nvPr/>
        </p:nvCxnSpPr>
        <p:spPr>
          <a:xfrm rot="5400000">
            <a:off x="5142507" y="4275273"/>
            <a:ext cx="1182501" cy="1363395"/>
          </a:xfrm>
          <a:prstGeom prst="curvedConnector2">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kstvak 21">
            <a:extLst>
              <a:ext uri="{FF2B5EF4-FFF2-40B4-BE49-F238E27FC236}">
                <a16:creationId xmlns:a16="http://schemas.microsoft.com/office/drawing/2014/main" id="{BF6419C0-94DC-B460-B10F-4130461F95EF}"/>
              </a:ext>
            </a:extLst>
          </p:cNvPr>
          <p:cNvSpPr txBox="1"/>
          <p:nvPr/>
        </p:nvSpPr>
        <p:spPr>
          <a:xfrm>
            <a:off x="6415454" y="4516089"/>
            <a:ext cx="1519006" cy="830997"/>
          </a:xfrm>
          <a:prstGeom prst="rect">
            <a:avLst/>
          </a:prstGeom>
          <a:noFill/>
        </p:spPr>
        <p:txBody>
          <a:bodyPr wrap="none" rtlCol="0">
            <a:spAutoFit/>
          </a:bodyPr>
          <a:lstStyle/>
          <a:p>
            <a:r>
              <a:rPr lang="nl-NL" sz="2400" dirty="0"/>
              <a:t>2 seconde </a:t>
            </a:r>
          </a:p>
          <a:p>
            <a:r>
              <a:rPr lang="nl-NL" sz="2400" dirty="0"/>
              <a:t>voorbij</a:t>
            </a:r>
          </a:p>
        </p:txBody>
      </p:sp>
    </p:spTree>
    <p:extLst>
      <p:ext uri="{BB962C8B-B14F-4D97-AF65-F5344CB8AC3E}">
        <p14:creationId xmlns:p14="http://schemas.microsoft.com/office/powerpoint/2010/main" val="334973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Stoplicht met voetgangersoversteek</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r>
              <a:rPr lang="nl-NL" dirty="0"/>
              <a:t>Het auto stoplicht staat achtereenvolgens 22 seconde op rood, 2 seconde op oranje, 12 seconde op groen.</a:t>
            </a:r>
          </a:p>
          <a:p>
            <a:r>
              <a:rPr lang="nl-NL" dirty="0"/>
              <a:t>Het voetgangersstoplicht staat achtereenvolgens 22 seconde op groen, 2 seconde op knipperen en 12 seconde op rood.</a:t>
            </a:r>
          </a:p>
          <a:p>
            <a:r>
              <a:rPr lang="nl-NL" dirty="0"/>
              <a:t>Er mogen geen ongelukken gebeuren: maximaal 1 stoplicht staat tegelijk op oranje, een stop licht mag alleen op groen als de andere op rood staat.</a:t>
            </a:r>
          </a:p>
          <a:p>
            <a:r>
              <a:rPr lang="nl-NL" dirty="0"/>
              <a:t>Als de stoplichten aan gaan, dan begint het voetgangersstoplicht op oranje en de auto op rood</a:t>
            </a:r>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24-09-2024</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9</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360599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31474</TotalTime>
  <Words>2172</Words>
  <Application>Microsoft Macintosh PowerPoint</Application>
  <PresentationFormat>Widescreen</PresentationFormat>
  <Paragraphs>540</Paragraphs>
  <Slides>35</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Menlo</vt:lpstr>
      <vt:lpstr>Office Theme</vt:lpstr>
      <vt:lpstr>Arduino met Toestandsdiagrammen</vt:lpstr>
      <vt:lpstr>Arduino met Toestandsdiagrammen</vt:lpstr>
      <vt:lpstr>Waarvoor gebruik je toestandsdiagrammen?</vt:lpstr>
      <vt:lpstr>Wat is een toestansdiagram?</vt:lpstr>
      <vt:lpstr>Stoplicht</vt:lpstr>
      <vt:lpstr>Stoplicht</vt:lpstr>
      <vt:lpstr>Duits stoplicht</vt:lpstr>
      <vt:lpstr>Duits stoplicht</vt:lpstr>
      <vt:lpstr>Stoplicht met voetgangersoversteek</vt:lpstr>
      <vt:lpstr>Stoplicht met voetgangersoversteek</vt:lpstr>
      <vt:lpstr>Stoplicht met voetgangersoversteek</vt:lpstr>
      <vt:lpstr>Stopwatch</vt:lpstr>
      <vt:lpstr>Stopwatch</vt:lpstr>
      <vt:lpstr>Samenvatting: Hoe vind je de toestanden?</vt:lpstr>
      <vt:lpstr>Arduino met Toestandsdiagrammen</vt:lpstr>
      <vt:lpstr>Tandenborstel (opdracht)</vt:lpstr>
      <vt:lpstr>Tandenborstel (antwoord)</vt:lpstr>
      <vt:lpstr>Kluis (opdracht)</vt:lpstr>
      <vt:lpstr>Kluis (antwoord)</vt:lpstr>
      <vt:lpstr>Arduino met Toestandsdiagrammen</vt:lpstr>
      <vt:lpstr>Stoplicht met voetgangersoversteek</vt:lpstr>
      <vt:lpstr>Schakeling</vt:lpstr>
      <vt:lpstr>Toestandsdiagram</vt:lpstr>
      <vt:lpstr>Hoofdlijnen van de code</vt:lpstr>
      <vt:lpstr>Variabelen definiëren</vt:lpstr>
      <vt:lpstr>Setup()</vt:lpstr>
      <vt:lpstr>Loop() sensoren lezen</vt:lpstr>
      <vt:lpstr>Loop() toestand bepalen (pseudocode)</vt:lpstr>
      <vt:lpstr>Loop() toestand bepalen</vt:lpstr>
      <vt:lpstr>Toestandsovergang met tijd: geen delay gebruiken</vt:lpstr>
      <vt:lpstr>Loop() actuatoren zetten</vt:lpstr>
      <vt:lpstr>Arduino met Toestandsdiagrammen</vt:lpstr>
      <vt:lpstr>Lamp met schakelaar (opdracht)</vt:lpstr>
      <vt:lpstr>PowerPoint Presentation</vt:lpstr>
      <vt:lpstr>Meer voorbeelden van toestandsdiagrammen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Rekonomie</dc:title>
  <dc:creator>Sander van Geest</dc:creator>
  <cp:lastModifiedBy>Geest, Sander van</cp:lastModifiedBy>
  <cp:revision>483</cp:revision>
  <cp:lastPrinted>2019-04-15T12:27:35Z</cp:lastPrinted>
  <dcterms:created xsi:type="dcterms:W3CDTF">2017-08-27T11:36:23Z</dcterms:created>
  <dcterms:modified xsi:type="dcterms:W3CDTF">2024-09-24T11:43:18Z</dcterms:modified>
</cp:coreProperties>
</file>