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4.xml" ContentType="application/vnd.openxmlformats-officedocument.presentationml.notesSlide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411" r:id="rId3"/>
    <p:sldId id="409" r:id="rId4"/>
    <p:sldId id="360" r:id="rId5"/>
    <p:sldId id="408" r:id="rId6"/>
    <p:sldId id="401" r:id="rId7"/>
    <p:sldId id="405" r:id="rId8"/>
    <p:sldId id="406" r:id="rId9"/>
    <p:sldId id="407" r:id="rId10"/>
    <p:sldId id="410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039"/>
    <a:srgbClr val="454C69"/>
    <a:srgbClr val="FFFFFF"/>
    <a:srgbClr val="F39322"/>
    <a:srgbClr val="E6E6E6"/>
    <a:srgbClr val="006634"/>
    <a:srgbClr val="86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0" autoAdjust="0"/>
    <p:restoredTop sz="97030" autoAdjust="0"/>
  </p:normalViewPr>
  <p:slideViewPr>
    <p:cSldViewPr snapToGrid="0">
      <p:cViewPr varScale="1">
        <p:scale>
          <a:sx n="160" d="100"/>
          <a:sy n="160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1932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89781-F136-403A-9A18-F5A619CEDC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8FB0E-6F11-425E-BA85-F066039B9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C2F7C-FCB1-4154-A707-02579EEC012A}" type="datetime1">
              <a:rPr lang="nl-NL" smtClean="0"/>
              <a:t>18-04-2023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2A01D-65F8-4012-B908-12826D752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87A9-C523-46BA-BB91-7D67E1F348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FA6E-79E2-47B6-A9E0-BE46D0CDB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9236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44.5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12268 17272 16383,'0'-44'0,"0"-1"0,0 21 0,0-11 0,0 16 0,0-3 0,0 13 0,0-13 0,0 2 0,0-14 0,0 5 0,0-1 0,0 3 0,0 5 0,0 4 0,0 5 0,0-5 0,0 5 0,0-5 0,1-6 0,1 3 0,1-5 0,-1 7 0,0 3 0,-2 0 0,0 1 0,0-1 0,0-1 0,0-6 0,0-4 0,0-5 0,0-2 0,0 3 0,0 0 0,0 14 0,0-1 0,0 7 0,0-6 0,0-6 0,0-8 0,0-2 0,0-3 0,0-3 0,0 3 0,0 4 0,0 5 0,0 7 0,0 6 0,0-4 0,0 2 0,0-5 0,0-5 0,0 10 0,0-5 0,0 9 0,0-2 0,0-5 0,0 4 0,0-4 0,0 5 0,0-3 0,0-2 0,0-1 0,0 0 0,0 0 0,0 2 0,0 3 0,0 0 0,0-1 0,0 1 0,0-8 0,0 3 0,0-6 0,0-4 0,0 2 0,0 0 0,0 4 0,0 6 0,0 3 0,0 0 0,0-3 0,0-5 0,0-7 0,0-2 0,0-7 0,-3-2 0,0 4 0,0-4 0,1 22 0,-1-7 0,1 16 0,-4-12 0,-2-3 0,-2-10 0,-1-5 0,2-4 0,0-4 0,2 0 0,-1 3 0,1 5 0,3 9 0,2 7 0,1 7 0,1 5 0,0-7 0,0-1 0,0-2 0,0-15 0,0 18 0,-2-16 0,-1 13 0,0-6 0,1 2 0,1-1 0,-1 2 0,-2 4 0,0-1 0,-2 2 0,0-2 0,-1-1 0,0-3 0,-1-2 0,2 0 0,-2-1 0,2 1 0,0 4 0,1 0 0,2 4 0,0-3 0,3-5 0,-2 5 0,-1-9 0,0 7 0,-2-10 0,1-1 0,0-6 0,-1 0 0,2 4 0,-3 4 0,2 9 0,0 3 0,0 3 0,2 3 0,-2 1 0,0 2 0,2-3 0,0-3 0,2-5 0,0 9 0,0-8 0,0 4 0,0-8 0,0-4 0,0-5 0,0-5 0,0-3 0,0-1 0,0 7 0,0 9 0,0 5 0,0 6 0,0 4 0,0-3 0,0 2 0,0-3 0,0 1 0,0 2 0,0-6 0,0 6 0,0-8 0,0 11 0,0-3 0,0-3 0,0 5 0,0-7 0,0 6 0,0-2 0,0 0 0,0 2 0,0-18 0,0-2 0,0-18 0,0-4 0,0-1 0,-6-10 0,3 22 0,-8-12 0,2 21 0,-3-7 0,-2 1 0,0 0 0,-2-4 0,-2-5 0,2 1 0,1 0 0,4 7 0,2 5 0,2 9 0,1 6 0,0 6 0,2 5 0,-2-7 0,3 4 0,0-10 0,2 0 0,-1-4 0,-1-4 0,0-7 0,-2 15 0,2-7 0,1 17 0,-3-5 0,3 1 0,-3-6 0,-1-3 0,2-7 0,-1-3 0,2 0 0,0 3 0,1 5 0,2 5 0,0 5 0,0 4 0,0 2 0,0-6 0,0-7 0,0 2 0,0-10 0,0 10 0,0-7 0,0 3 0,0 1 0,0 3 0,0 3 0,0 2 0,0 4 0,0 3 0,0-5 0,0 4 0,0-9 0,0 2 0,0-2 0,0 0 0,0 2 0,0 0 0,-2 3 0,0 1 0,-5-5 0,4 8 0,-2-7 0,3 6 0,-3-5 0,-1 0 0,-1-2 0,1 1 0,1 0 0,0 3 0,0 0 0,-1 3 0,1 1 0,1-1 0,2-1 0,-1-2 0,1-3 0,-3-3 0,1-1 0,-2-2 0,1 2 0,0 2 0,0 2 0,-2-4 0,3 11 0,-2-6 0,3 10 0,-2-4 0,0-7 0,2 6 0,-1-5 0,2 6 0,-1 0 0,1-8 0,2 5 0,0-6 0,-1 7 0,-2-2 0,0 1 0,1-3 0,1 0 0,1 0 0,-2 0 0,0-1 0,-3 1 0,-2 1 0,1-5 0,0 8 0,-2-8 0,0 9 0,-1-5 0,1 3 0,0 2 0,1 2 0,-1-5 0,0 6 0,0-5 0,0 0 0,2 5 0,-2-7 0,2 6 0,1 1 0,-2-4 0,0-1 0,0 0 0,-4-1 0,-2-3 0,3 6 0,-6-8 0,5 8 0,-3-4 0,-3-1 0,2 2 0,0 1 0,2 2 0,3 2 0,1 3 0,-4-4 0,2 3 0,-4-5 0,2 2 0,-4-1 0,-2 0 0,-1 0 0,1-1 0,2 1 0,1 2 0,3 1 0,2 2 0,-1-1 0,4-3 0,-2 1 0,4-3 0,-9 2 0,5-2 0,-10-4 0,6 3 0,-1 0 0,0 3 0,1 2 0,0 0 0,2 0 0,0-1 0,-1 1 0,-3 1 0,-3 1 0,-5 0 0,-4-1 0,-3 0 0,-1 0 0,-3-2 0,9 4 0,-7-3 0,8 3 0,-4-1 0,4 0 0,0-1 0,1 0 0,0 0 0,-2 0 0,0 1 0,-1-1 0,-2 2 0,0 0 0,0 3 0,3 0 0,1 1 0,3 0 0,2 0 0,0 1 0,1 0 0,2 1 0,2-1 0,0-1 0,-6-2 0,7 4 0,-9-1 0,5 4 0,-8 0 0,-3 0 0,-5-1 0,-1-1 0,-1-2 0,-2 2 0,1 0 0,0 2 0,3-1 0,4-2 0,0 1 0,1-1 0,2 2 0,1 1 0,1 0 0,-1 0 0,-1 0 0,1 0 0,-1 0 0,0 0 0,-9 0 0,15 0 0,-14 0 0,14 0 0,-11 0 0,-8 0 0,-3 0 0,-3 0 0,0 0 0,3 0 0,6 0 0,5 0 0,7 0 0,1 0 0,-20 0 0,-28-10 0,23 0 0,-3-3 0,-11-3 0,-2-1 0,4-2 0,0 2 0,6 3 0,1 2 0,-38-3 0,22 6 0,9 4 0,1 1 0,-3 3 0,-3 1 0,-2 0 0,4 0 0,6 0 0,2 0 0,-1 0 0,-3 0 0,-4 0 0,-8 0 0,20 0 0,-11 2 0,22 4 0,-6 3 0,11-1 0,3-2 0,6-4 0,2-2 0,0 0 0,2 0 0,-2 0 0,-3 1 0,-3 2 0,0 0 0,-3 0 0,1-2 0,-1-1 0,1 0 0,0 0 0,0 0 0,0 0 0,2 0 0,-6 0 0,13 0 0,-9 0 0,12 0 0,-8 0 0,0 0 0,-6 0 0,-6 0 0,-3 0 0,-3 0 0,1 0 0,5 0 0,2 0 0,4-2 0,1 0 0,1-3 0,0-2 0,-1-2 0,1 1 0,0 0 0,0 2 0,0 0 0,2 0 0,2 1 0,-8-1 0,15 1 0,-13-1 0,16 4 0,-6-3 0,-1 2 0,0 0 0,-7-2 0,-4 1 0,-2-2 0,-1 1 0,1 0 0,-2 0 0,-1-1 0,-3-2 0,-2-1 0,-2 2 0,0-1 0,4 0 0,5 4 0,4-1 0,4 2 0,5 0 0,4 0 0,-8-2 0,11 4 0,-15-4 0,7 3 0,-12-2 0,-3-1 0,-9-1 0,-4 2 0,0-2 0,-4 3 0,1 0 0,-8 1 0,-9 2 0,-7-2 0,1-3 0,-1-4 0,3-3 0,2-2 0,-4-2 0,2-1 0,5-3 0,7 1 0,10 0 0,12 1 0,13 6 0,8 3 0,-36 6 0,7 3 0,-45 0 0,23 0 0,1-1 0,-19-3 0,17 1 0,-1-3 0,21-3 0,5 0 0,-25-5 0,21 4 0,2 0 0,-5 3 0,-13-3 0,6 4 0,1-1 0,0 0 0,1 1 0,2-2 0,3 2 0,1 1 0,3 1 0,2-1 0,4 2 0,11 0 0,-2 0 0,3 0 0,2 0 0,-3-1 0,11-2 0,-2 1 0,2-2 0,-8-4 0,12 5 0,-13-7 0,11 5 0,-7-3 0,1 1 0,-1-1 0,-2 0 0,-2-2 0,-3-3 0,-1-2 0,2 2 0,0-3 0,-1-1 0,0-1 0,-2-1 0,6 4 0,6 3 0,4 2 0,4 2 0,1 1 0,1 0 0,4 0 0,1-2 0,0-2 0,3 4 0,-4-3 0,5 6 0,-4-5 0,-3-2 0,0-3 0,-4-4 0,-1-2 0,-4-3 0,-1-3 0,-1-1 0,1 1 0,3 2 0,1 0 0,2 0 0,-1-1 0,0-2 0,2-3 0,0-3 0,3-4 0,-1-3 0,0-4 0,3 0 0,0-1 0,-4-4 0,10 17 0,-5-3 0,9 16 0,-1-6 0,-2-1 0,1-9 0,-1-5 0,-1-5 0,1-4 0,0 0 0,-1-1 0,0 1 0,-1 2 0,-3 1 0,1 3 0,1 1 0,1 1 0,1 1 0,0 0 0,0-4 0,0-2 0,-1-7 0,1-4 0,-4-15 0,2 22 0,-3-21 0,4 29 0,-2-9 0,0 4 0,2 1 0,2 0 0,2 5 0,3 4 0,1 13 0,2-19 0,0 9 0,-3-24 0,-6-33 0,4 36 0,-1-1 0,-1 7 0,1 1 0,-1-9 0,0 3 0,-3-6 0,0-10 0,1 6 0,3 13 0,0 6 0,-1 1 0,1 7 0,1-2 0,-1-7 0,0-5 0,0-5 0,0 0 0,1 10 0,1 5 0,1 6 0,0 9 0,2 7 0,-3 2 0,3 7 0,-3-6 0,4 4 0,0-7 0,0-7 0,0-7 0,0-7 0,0-2 0,0 2 0,0 3 0,0 5 0,0 3 0,0 3 0,0 6 0,0 4 0,0 1 0,0 1 0,0-3 0,0-2 0,0-4 0,0-4 0,0-2 0,0-1 0,0-8 0,0 17 0,0-8 0,0 17 0,0-2 0,0 1 0,0-1 0,0 1 0,0-2 0,1-1 0,1 0 0,2-2 0,2 1 0,1-2 0,-1-1 0,1-3 0,1-2 0,2 0 0,1-1 0,0-4 0,-1 1 0,1-1 0,0 0 0,2 1 0,-4 9 0,0-3 0,-4 10 0,2-3 0,0 2 0,3-1 0,0-1 0,2-3 0,1-3 0,1-2 0,1 1 0,0 3 0,-3 1 0,0 3 0,-3 3 0,0 3 0,1 1 0,-1 0 0,0-2 0,1-2 0,2-2 0,0-2 0,3 0 0,2-4 0,-6 9 0,2-2 0,-6 10 0,6-4 0,1 2 0,1-2 0,4 2 0,1-5 0,7-4 0,4-1 0,4-1 0,0 1 0,-1-1 0,-1 1 0,-3 2 0,-4 3 0,-2 4 0,-3 3 0,2-1 0,3 0 0,11-5 0,-7 3 0,15-3 0,-9 2 0,10-4 0,0 0 0,-1 2 0,-4 5 0,-8 2 0,-8 1 0,-6 1 0,-2 1 0,2 2 0,3 1 0,5-2 0,7-1 0,6-2 0,3-2 0,1 0 0,-2-1 0,-4 0 0,-4 2 0,-7-2 0,2 3 0,-10 0 0,2 0 0,-6 2 0,5-1 0,3-1 0,6-1 0,2-2 0,3 2 0,-3 1 0,-4 0 0,-5 2 0,-3 2 0,-3 0 0,-2-2 0,6 1 0,-3 0 0,9 1 0,-1 1 0,7 0 0,7-3 0,8 0 0,4-2 0,-2-3 0,2 1 0,-20-1 0,7 2 0,-16 3 0,4 1 0,-3 2 0,-2 0 0,1 0 0,3 0 0,4-1 0,4-2 0,6 0 0,4 0 0,2 0 0,-1 0 0,-2 0 0,-4 1 0,-1 1 0,-5 1 0,-3-2 0,-2-1 0,-1 0 0,11-5 0,-13 7 0,17-6 0,-9 1 0,11-3 0,6-3 0,9-2 0,3-2 0,2-1 0,-4 1 0,-8 1 0,-4 0 0,-3 0 0,1 2 0,1 3 0,5 1 0,1-1 0,3 1 0,8-1 0,3 1 0,7 1 0,1 1 0,0 1 0,7 2 0,-24 0 0,15 1 0,-27 3 0,9 0 0,-4-3 0,2 0 0,4-1 0,6-3 0,9-1 0,-1-4 0,5-1 0,2 1 0,0 1 0,0 1 0,0-1 0,1 1 0,-2 2 0,-1 3 0,-8 4 0,-8 1 0,-6 0 0,-4 0 0,9 0 0,-18 0 0,15 0 0,-19 0 0,10 0 0,4 0 0,0 0 0,9 0 0,4 0 0,-2 0 0,3 0 0,-5 0 0,-2 0 0,-2 0 0,-5 0 0,-2 0 0,0 0 0,0 0 0,0 0 0,1 0 0,-1 0 0,0 0 0,0 0 0,-1 0 0,19 0 0,-25 0 0,22 0 0,-24 0 0,12 0 0,3 0 0,4 3 0,5 2 0,6 1 0,0 0 0,0-3 0,-6-1 0,-1-2 0,-1 0 0,-2 0 0,0 0 0,-1 0 0,-4 0 0,0 0 0,0 0 0,-1 0 0,2 0 0,-3 0 0,4 0 0,11 0 0,-23 0 0,15 0 0,-23 0 0,7 0 0,-4 0 0,-3 0 0,-4 0 0,-2 0 0,-2 0 0,-5 0 0,1 0 0,-1-1 0,2-1 0,1-3 0,1-1 0,0-2 0,-1 0 0,3 0 0,1 0 0,0 2 0,-1-2 0,-1 0 0,5 2 0,-11-2 0,3 2 0,-13 1 0,5 1 0,-3-1 0,7 0 0,-4 0 0,3 0 0,-3 2 0,-2 0 0,0 0 0,3-2 0,-6 2 0,9-4 0,-7 3 0,0-2 0,3 1 0,-4 1 0,2 1 0,1 1 0,-1 0 0,1-1 0,-1 1 0,-1-6 0,1 5 0,-2-6 0,2 4 0,0-3 0,-2 3 0,5-4 0,-4 2 0,-1 0 0,3-2 0,-2 0 0,-2 1 0,6-3 0,-5 3 0,3-1 0,1-1 0,-2-1 0,0-2 0,0 0 0,2-3 0,-4 7 0,2-2 0,-2 3 0,-3 1 0,13-8 0,-9 5 0,8-3 0,-7 3 0,-2 1 0,-2-1 0,1-1 0,-1 1 0,5-1 0,-5 4 0,6-4 0,-6 5 0,2-5 0,2 1 0,-6 2 0,6-5 0,-8 1 0,4-5 0,-1-4 0,2-2 0,1-3 0,9-15 0,-7 13 0,5-10 0,-10 21 0,-2 0 0,-2 5 0,1-3 0,-3 2 0,4-5 0,-3 3 0,2-3 0,1 2 0,-1-2 0,3-6 0,-6 10 0,2-4 0,-3 4 0,-1 1 0,4-4 0,-5 1 0,4 1 0,-1-1 0,3 0 0,0-6 0,1-2 0,1-6 0,-3 10 0,3-3 0,-6 15 0,-1-8 0,-2-1 0,0 1 0,4-13 0,-3 19 0,7-24 0,-7 21 0,3-17 0,-4 18 0,2 0 0,0-6 0,2-2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46.9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1113 0 16383,'-44'0'0,"7"2"0,18 5 0,8-2 0,-7 6 0,3-1 0,-6 4 0,-6 12 0,-10 5 0,0 5 0,-2 0 0,2-8 0,7-1 0,-1-4 0,2 1 0,3 0 0,-3 2 0,-6 6 0,-3 2 0,-4 2 0,-1 1 0,2-3 0,1 0 0,1-1 0,6-5 0,-1-2 0,0 2 0,8-12 0,-8 6 0,12-9 0,-6 3 0,1 2 0,2-3 0,1 0 0,4 0 0,3-3 0,4-1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48.8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16383,'91'0'0,"-5"5"0,-14 6 0,-2 3 0,-3 2 0,-9-3 0,-8-6 0,-23-2 0,-3-2 0,-13-3 0,7 0 0,2 1 0,4 1 0,-1 2 0,0 1 0,2-1 0,2 0 0,4 1 0,1 3 0,-3 1 0,-1 0 0,-4-2 0,-4 0 0,0-1 0,-3 1 0,-1-1 0,0 2 0,6 4 0,-10-5 0,5 2 0,-6-2 0,1-2 0,8 3 0,-7-2 0,3 1 0,-2 1 0,-4-2 0,7 3 0,-3-1 0,0-2 0,1 0 0,-5 4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1.0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16383,'31'62'0,"8"-7"0,8-10 0,5-4 0,4 2 0,-3-5 0,4-2 0,-4-2 0,-5 0 0,9 8 0,-4-2 0,3-2 0,-2-6 0,-4-1 0,-2 0 0,-2 0 0,3 3 0,-14-14 0,7 6 0,-17-9 0,4-1 0,-8-2 0,-4 1 0,-2-3 0,-1 4 0,3 1 0,6 6 0,1 9 0,4 7 0,0 3 0,-1-2 0,-1-5 0,-3-5 0,-4-5 0,-3-6 0,-3-4 0,-3-2 0,-3-2 0,3 1 0,0 0 0,1-1 0,2 0 0,-2 1 0,-1-1 0,1 0 0,2 0 0,0-1 0,1-1 0,0-2 0,-3-2 0,4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2.3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0 845 16383,'64'-6'0,"7"-5"0,-6-3 0,5-2 0,1 0 0,-7 1 0,0-1 0,-5 3 0,-8 3 0,7-2 0,-18 5 0,17-10 0,-8 0 0,15-6 0,-3-1 0,1 2 0,-1-6 0,-1 1 0,-3 0 0,-11 5 0,-10 6 0,-6 3 0,-5 2 0,-4 0 0,-4 1 0,-2-2 0,3 1 0,5-3 0,3 0 0,1 1 0,-3-2 0,1 2 0,-4 0 0,4 3 0,-10 2 0,0 2 0,-4-3 0,2-3 0,1 2 0,0 1 0,-3 0 0,3-5 0,1 0 0,4-3 0,0 3 0,0-1 0,-2 0 0,-1 2 0,-3 1 0,-1 3 0,1 1 0,-1 0 0,4-5 0,-2 0 0,5-4 0,1 0 0,3 1 0,-3-1 0,-5 4 0,-3 3 0,-1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4.10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1388 1 16383,'-63'58'0,"25"-21"0,2 0 0,-24 23 0,21-21 0,-2 2 0,4-3 0,0 0 0,2-3 0,-1 1 0,-30 30 0,4-8 0,24-25 0,-1 0 0,-34 27 0,10-7 0,7-6 0,11-12 0,-6 2 0,1 0 0,0-1 0,3-1 0,0-1 0,-5 4 0,9-7 0,6-4 0,6-7 0,9-6 0,2 0 0,6-6 0,3 3 0,0-1 0,1 0 0,-5 3 0,3-5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5.5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16383,'71'40'0,"-4"1"0,-17-3 0,-6-6 0,8 7 0,5 0 0,-9-6 0,15 5 0,-19-15 0,14 4 0,-2-3 0,-2-5 0,-2-3 0,-1-2 0,-1 2 0,-5 5 0,-8 0 0,-7-2 0,-6-1 0,-4-1 0,-2 0 0,-4-1 0,-1-1 0,-2-2 0,-2-2 0,4 4 0,0-4 0,3 2 0,2-2 0,-7-3 0,7 3 0,-6-4 0,5 3 0,2 0 0,2 0 0,0 0 0,0-2 0,-1 0 0,-3-2 0,-4 0 0,2 2 0,0 2 0,4 0 0,1 3 0,0-3 0,0 0 0,0 0 0,-2-2 0,-2-1 0,-1 0 0,-1-1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8.9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16383,'35'43'0,"1"-5"0,-7-12 0,3-2 0,5-2 0,8 2 0,9 0 0,8 2 0,7-2 0,-4-2 0,0 0 0,-3 1 0,-2 1 0,11 7 0,-26-11 0,7 3 0,-23-11 0,3 1 0,-5-2 0,1 4 0,5 4 0,10 7 0,7 7 0,5 5 0,-1 5 0,2 2 0,7 4 0,1 2 0,-6 0 0,-6-7 0,-10-7 0,-9-11 0,-5-8 0,-6-5 0,-4-2 0,-3-3 0,0-1 0,-1-2 0,10-2 0,-9 1 0,11-1 0,-11-1 0,2 2 0,-1-1 0,-1-1 0,2 3 0,-3-3 0,2 2 0,-3 4 0,-45 10 0,12-2 0,-29 3 0,17-7 0,7-4 0,-7 3 0,1-1 0,-7 2 0,-1 3 0,-2 1 0,-1 2 0,3-1 0,-1 2 0,-1-1 0,1 0 0,2-2 0,5-1 0,4-2 0,4 0 0,-1 0 0,2 0 0,0 2 0,-1 1 0,1-1 0,-10 8 0,10-6 0,-9 10 0,11-10 0,-5 3 0,4-2 0,1-1 0,2-2 0,1-2 0,2-3 0,0 0 0,2 0 0,-2 0 0,1-1 0,-1 1 0,1 0 0,1 0 0,1-1 0,1 0 0,1 1 0,-2-1 0,2 0 0,0 0 0,-7 3 0,10-4 0,-6 3 0,1-3 0,3 0 0,-9 2 0,7-4 0,-3 1 0,0 1 0,1 0 0,-4 2 0,-1 0 0,-1 0 0,1 2 0,0 0 0,1 1 0,5-1 0,4-4 0,-2 1 0,1 2 0,-7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11:55.36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16383,'55'40'0,"6"9"0,-25-14 0,1 3 0,9 8 0,2 2 0,9 9 0,2 1 0,4 7 0,2 1 0,0 1 0,0 1 0,1-1 0,0-1 0,-3 1 0,0-1 0,-3-4 0,-1 0 0,-4-5 0,-1-2 0,-1-2 0,-1-2 0,-2-3 0,0-2 0,1 0 0,2 1 0,12 13 0,-2-1 0,-18-17 0,-1 1 0,23 21 0,0 1 0,-20-16 0,0 0 0,14 14 0,3 3 0,-3 1 0,0 1 0,-1-1 0,0-1 0,-4-2 0,0-3 0,-7-6 0,0-2 0,0-2 0,1-3 0,-3-1 0,1-1 0,0-2 0,0 0 0,-1-2 0,-1-2 0,-3-4 0,-1-1 0,0-2 0,0 1 0,1 0 0,0 0 0,0 0 0,-1 1 0,1 2 0,-1 1 0,2 0 0,-1 0 0,1 3 0,1 1 0,1 3 0,1 0 0,0 0 0,-1 0 0,1 0 0,0 0 0,2-1 0,-1-1 0,20 20 0,-19-22 0,-3-2 0,-3-1 0,-4-5 0,1 1 0,11 4 0,24 13 0,8 3 0,-40-27 0,2 0 0,1 2 0,0-1 0,38 23 0,-8-4 0,-4 2 0,-6-1 0,-5 0 0,-5-3 0,-11-8 0,-10-7 0,-8-4 0,-8-5 0,-1-1 0,-1 0 0,1 0 0,8 7 0,15 20 0,-3-11 0,25 29 0,-12-15 0,6 8 0,-4 1 0,-6-8 0,-1-4 0,-4-3 0,-10-12 0,-11-8 0,-7-8 0,-3-6 0,1-5 0,5 14 0,0-3 0,3 13 0,-5-6 0,0 5 0,-4-14 0,0 7 0,-4-12 0,2 3 0,4 11 0,7 7 0,12 27 0,12 22 0,-18-33 0,0 2 0,0-1 0,0 1 0,0-2 0,0-1 0,19 37 0,-5-10 0,-9-12 0,-11-18 0,-6-16 0,-5-12 0,-21-78 0,5 35 0,-6-19 0,-2-1 0,-1 11 0,-1-4 0,3 9 0,6 9 0,3 11 0,3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11:57.93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6735 16383,'39'-42'0,"1"1"0,20-18 0,9-8 0,-15 13 0,-19 18 0,1 0 0,27-29 0,-7 5 0,-2 6 0,-2 4 0,6-6 0,8 1 0,1-2 0,1 2 0,0-1 0,-3 4 0,6-2 0,5-5 0,-36 29 0,0-2 0,2-2 0,-1-2 0,0-1 0,-1-1 0,-3 3 0,0-1 0,32-35 0,-3 1 0,-2 4 0,4-5 0,-30 33 0,-2 1 0,10-11 0,-11 11 0,0 0 0,12-14 0,13-14 0,8-4 0,-32 31 0,1-1 0,5-8 0,3-2 0,4-5 0,2-1 0,2-4 0,1 0 0,2 1 0,1 1 0,1 0 0,0 2 0,-2 3 0,-2 3 0,-4 5 0,-1 1 0,-5 5 0,-1 2 0,33-26 0,-5 3 0,-10 6 0,-10 4 0,-8 3 0,-8 3 0,2-6 0,1-5 0,-10 11 0,1 0 0,17-16 0,-13 12 0,2 0 0,18-21 0,-19 24 0,1-1 0,-3 2 0,-1 2 0,28-36 0,-2 7 0,-3 5 0,2 2 0,-6 9 0,-11 12 0,-5 5 0,0-1 0,3-4 0,4-5 0,4-7 0,4 0 0,1-3 0,3 0 0,1-2 0,-3-3 0,-4 2 0,5-11 0,-21 25 0,12-14 0,-21 23 0,1-7 0,-3 2 0,-1 2 0,0-2 0,2-4 0,1 1 0,2-2 0,3 1 0,0-1 0,3-3 0,0 1 0,-3-1 0,3 3 0,-2 1 0,-1 4 0,-1 3 0,0 1 0,0 4 0,3-1 0,5-7 0,-1 5 0,13-17 0,-8 12 0,9-9 0,-7 5 0,3 0 0,6-6 0,-3 2 0,-4 5 0,-6 5 0,-11 10 0,-5 4 0,-4 4 0,-2 2 0,-1 1 0,0 1 0,1 1 0,-1-1 0,1-1 0,3-2 0,-1 1 0,1 2 0,-2 3 0,0 1 0,-5 8 0,4-6 0,-2 4 0,2-2 0,0-4 0,-1 3 0,4-2 0,1 0 0,1 1 0,-2-2 0,-1-1 0,-3 2 0,-1 1 0,-2 2 0,3 0 0,-1 2 0,4-3 0,-5 3 0,6-6 0,-4 4 0,4-1 0,-4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4.10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1388 1 16383,'-63'58'0,"25"-21"0,2 0 0,-24 23 0,21-21 0,-2 2 0,4-3 0,0 0 0,2-3 0,-1 1 0,-30 30 0,4-8 0,24-25 0,-1 0 0,-34 27 0,10-7 0,7-6 0,11-12 0,-6 2 0,1 0 0,0-1 0,3-1 0,0-1 0,-5 4 0,9-7 0,6-4 0,6-7 0,9-6 0,2 0 0,6-6 0,3 3 0,0-1 0,1 0 0,-5 3 0,3-5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46.9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1113 0 16383,'-44'0'0,"7"2"0,18 5 0,8-2 0,-7 6 0,3-1 0,-6 4 0,-6 12 0,-10 5 0,0 5 0,-2 0 0,2-8 0,7-1 0,-1-4 0,2 1 0,3 0 0,-3 2 0,-6 6 0,-3 2 0,-4 2 0,-1 1 0,2-3 0,1 0 0,1-1 0,6-5 0,-1-2 0,0 2 0,8-12 0,-8 6 0,12-9 0,-6 3 0,1 2 0,2-3 0,1 0 0,4 0 0,3-3 0,4-1 0,2-2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5.5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16383,'71'40'0,"-4"1"0,-17-3 0,-6-6 0,8 7 0,5 0 0,-9-6 0,15 5 0,-19-15 0,14 4 0,-2-3 0,-2-5 0,-2-3 0,-1-2 0,-1 2 0,-5 5 0,-8 0 0,-7-2 0,-6-1 0,-4-1 0,-2 0 0,-4-1 0,-1-1 0,-2-2 0,-2-2 0,4 4 0,0-4 0,3 2 0,2-2 0,-7-3 0,7 3 0,-6-4 0,5 3 0,2 0 0,2 0 0,0 0 0,0-2 0,-1 0 0,-3-2 0,-4 0 0,2 2 0,0 2 0,4 0 0,1 3 0,0-3 0,0 0 0,0 0 0,-2-2 0,-2-1 0,-1 0 0,-1-1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8.9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16383,'35'43'0,"1"-5"0,-7-12 0,3-2 0,5-2 0,8 2 0,9 0 0,8 2 0,7-2 0,-4-2 0,0 0 0,-3 1 0,-2 1 0,11 7 0,-26-11 0,7 3 0,-23-11 0,3 1 0,-5-2 0,1 4 0,5 4 0,10 7 0,7 7 0,5 5 0,-1 5 0,2 2 0,7 4 0,1 2 0,-6 0 0,-6-7 0,-10-7 0,-9-11 0,-5-8 0,-6-5 0,-4-2 0,-3-3 0,0-1 0,-1-2 0,10-2 0,-9 1 0,11-1 0,-11-1 0,2 2 0,-1-1 0,-1-1 0,2 3 0,-3-3 0,2 2 0,-3 4 0,-45 10 0,12-2 0,-29 3 0,17-7 0,7-4 0,-7 3 0,1-1 0,-7 2 0,-1 3 0,-2 1 0,-1 2 0,3-1 0,-1 2 0,-1-1 0,1 0 0,2-2 0,5-1 0,4-2 0,4 0 0,-1 0 0,2 0 0,0 2 0,-1 1 0,1-1 0,-10 8 0,10-6 0,-9 10 0,11-10 0,-5 3 0,4-2 0,1-1 0,2-2 0,1-2 0,2-3 0,0 0 0,2 0 0,-2 0 0,1-1 0,-1 1 0,1 0 0,1 0 0,1-1 0,1 0 0,1 1 0,-2-1 0,2 0 0,0 0 0,-7 3 0,10-4 0,-6 3 0,1-3 0,3 0 0,-9 2 0,7-4 0,-3 1 0,0 1 0,1 0 0,-4 2 0,-1 0 0,-1 0 0,1 2 0,0 0 0,1 1 0,5-1 0,4-4 0,-2 1 0,1 2 0,-7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48.8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16383,'91'0'0,"-5"5"0,-14 6 0,-2 3 0,-3 2 0,-9-3 0,-8-6 0,-23-2 0,-3-2 0,-13-3 0,7 0 0,2 1 0,4 1 0,-1 2 0,0 1 0,2-1 0,2 0 0,4 1 0,1 3 0,-3 1 0,-1 0 0,-4-2 0,-4 0 0,0-1 0,-3 1 0,-1-1 0,0 2 0,6 4 0,-10-5 0,5 2 0,-6-2 0,1-2 0,8 3 0,-7-2 0,3 1 0,-2 1 0,-4-2 0,7 3 0,-3-1 0,0-2 0,1 0 0,-5 4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1.08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16383,'31'62'0,"8"-7"0,8-10 0,5-4 0,4 2 0,-3-5 0,4-2 0,-4-2 0,-5 0 0,9 8 0,-4-2 0,3-2 0,-2-6 0,-4-1 0,-2 0 0,-2 0 0,3 3 0,-14-14 0,7 6 0,-17-9 0,4-1 0,-8-2 0,-4 1 0,-2-3 0,-1 4 0,3 1 0,6 6 0,1 9 0,4 7 0,0 3 0,-1-2 0,-1-5 0,-3-5 0,-4-5 0,-3-6 0,-3-4 0,-3-2 0,-3-2 0,3 1 0,0 0 0,1-1 0,2 0 0,-2 1 0,-1-1 0,1 0 0,2 0 0,0-1 0,1-1 0,0-2 0,-3-2 0,4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2.30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0 845 16383,'64'-6'0,"7"-5"0,-6-3 0,5-2 0,1 0 0,-7 1 0,0-1 0,-5 3 0,-8 3 0,7-2 0,-18 5 0,17-10 0,-8 0 0,15-6 0,-3-1 0,1 2 0,-1-6 0,-1 1 0,-3 0 0,-11 5 0,-10 6 0,-6 3 0,-5 2 0,-4 0 0,-4 1 0,-2-2 0,3 1 0,5-3 0,3 0 0,1 1 0,-3-2 0,1 2 0,-4 0 0,4 3 0,-10 2 0,0 2 0,-4-3 0,2-3 0,1 2 0,0 1 0,-3 0 0,3-5 0,1 0 0,4-3 0,0 3 0,0-1 0,-2 0 0,-1 2 0,-3 1 0,-1 3 0,1 1 0,-1 0 0,4-5 0,-2 0 0,5-4 0,1 0 0,3 1 0,-3-1 0,-5 4 0,-3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4.10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1388 1 16383,'-63'58'0,"25"-21"0,2 0 0,-24 23 0,21-21 0,-2 2 0,4-3 0,0 0 0,2-3 0,-1 1 0,-30 30 0,4-8 0,24-25 0,-1 0 0,-34 27 0,10-7 0,7-6 0,11-12 0,-6 2 0,1 0 0,0-1 0,3-1 0,0-1 0,-5 4 0,9-7 0,6-4 0,6-7 0,9-6 0,2 0 0,6-6 0,3 3 0,0-1 0,1 0 0,-5 3 0,3-5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5.5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16383,'71'40'0,"-4"1"0,-17-3 0,-6-6 0,8 7 0,5 0 0,-9-6 0,15 5 0,-19-15 0,14 4 0,-2-3 0,-2-5 0,-2-3 0,-1-2 0,-1 2 0,-5 5 0,-8 0 0,-7-2 0,-6-1 0,-4-1 0,-2 0 0,-4-1 0,-1-1 0,-2-2 0,-2-2 0,4 4 0,0-4 0,3 2 0,2-2 0,-7-3 0,7 3 0,-6-4 0,5 3 0,2 0 0,2 0 0,0 0 0,0-2 0,-1 0 0,-3-2 0,-4 0 0,2 2 0,0 2 0,4 0 0,1 3 0,0-3 0,0 0 0,0 0 0,-2-2 0,-2-1 0,-1 0 0,-1-1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58.98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16383,'35'43'0,"1"-5"0,-7-12 0,3-2 0,5-2 0,8 2 0,9 0 0,8 2 0,7-2 0,-4-2 0,0 0 0,-3 1 0,-2 1 0,11 7 0,-26-11 0,7 3 0,-23-11 0,3 1 0,-5-2 0,1 4 0,5 4 0,10 7 0,7 7 0,5 5 0,-1 5 0,2 2 0,7 4 0,1 2 0,-6 0 0,-6-7 0,-10-7 0,-9-11 0,-5-8 0,-6-5 0,-4-2 0,-3-3 0,0-1 0,-1-2 0,10-2 0,-9 1 0,11-1 0,-11-1 0,2 2 0,-1-1 0,-1-1 0,2 3 0,-3-3 0,2 2 0,-3 4 0,-45 10 0,12-2 0,-29 3 0,17-7 0,7-4 0,-7 3 0,1-1 0,-7 2 0,-1 3 0,-2 1 0,-1 2 0,3-1 0,-1 2 0,-1-1 0,1 0 0,2-2 0,5-1 0,4-2 0,4 0 0,-1 0 0,2 0 0,0 2 0,-1 1 0,1-1 0,-10 8 0,10-6 0,-9 10 0,11-10 0,-5 3 0,4-2 0,1-1 0,2-2 0,1-2 0,2-3 0,0 0 0,2 0 0,-2 0 0,1-1 0,-1 1 0,1 0 0,1 0 0,1-1 0,1 0 0,1 1 0,-2-1 0,2 0 0,0 0 0,-7 3 0,10-4 0,-6 3 0,1-3 0,3 0 0,-9 2 0,7-4 0,-3 1 0,0 1 0,1 0 0,-4 2 0,-1 0 0,-1 0 0,1 2 0,0 0 0,1 1 0,5-1 0,4-4 0,-2 1 0,1 2 0,-7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8T09:09:44.54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12268 17272 16383,'0'-44'0,"0"-1"0,0 21 0,0-11 0,0 16 0,0-3 0,0 13 0,0-13 0,0 2 0,0-14 0,0 5 0,0-1 0,0 3 0,0 5 0,0 4 0,0 5 0,0-5 0,0 5 0,0-5 0,1-6 0,1 3 0,1-5 0,-1 7 0,0 3 0,-2 0 0,0 1 0,0-1 0,0-1 0,0-6 0,0-4 0,0-5 0,0-2 0,0 3 0,0 0 0,0 14 0,0-1 0,0 7 0,0-6 0,0-6 0,0-8 0,0-2 0,0-3 0,0-3 0,0 3 0,0 4 0,0 5 0,0 7 0,0 6 0,0-4 0,0 2 0,0-5 0,0-5 0,0 10 0,0-5 0,0 9 0,0-2 0,0-5 0,0 4 0,0-4 0,0 5 0,0-3 0,0-2 0,0-1 0,0 0 0,0 0 0,0 2 0,0 3 0,0 0 0,0-1 0,0 1 0,0-8 0,0 3 0,0-6 0,0-4 0,0 2 0,0 0 0,0 4 0,0 6 0,0 3 0,0 0 0,0-3 0,0-5 0,0-7 0,0-2 0,0-7 0,-3-2 0,0 4 0,0-4 0,1 22 0,-1-7 0,1 16 0,-4-12 0,-2-3 0,-2-10 0,-1-5 0,2-4 0,0-4 0,2 0 0,-1 3 0,1 5 0,3 9 0,2 7 0,1 7 0,1 5 0,0-7 0,0-1 0,0-2 0,0-15 0,0 18 0,-2-16 0,-1 13 0,0-6 0,1 2 0,1-1 0,-1 2 0,-2 4 0,0-1 0,-2 2 0,0-2 0,-1-1 0,0-3 0,-1-2 0,2 0 0,-2-1 0,2 1 0,0 4 0,1 0 0,2 4 0,0-3 0,3-5 0,-2 5 0,-1-9 0,0 7 0,-2-10 0,1-1 0,0-6 0,-1 0 0,2 4 0,-3 4 0,2 9 0,0 3 0,0 3 0,2 3 0,-2 1 0,0 2 0,2-3 0,0-3 0,2-5 0,0 9 0,0-8 0,0 4 0,0-8 0,0-4 0,0-5 0,0-5 0,0-3 0,0-1 0,0 7 0,0 9 0,0 5 0,0 6 0,0 4 0,0-3 0,0 2 0,0-3 0,0 1 0,0 2 0,0-6 0,0 6 0,0-8 0,0 11 0,0-3 0,0-3 0,0 5 0,0-7 0,0 6 0,0-2 0,0 0 0,0 2 0,0-18 0,0-2 0,0-18 0,0-4 0,0-1 0,-6-10 0,3 22 0,-8-12 0,2 21 0,-3-7 0,-2 1 0,0 0 0,-2-4 0,-2-5 0,2 1 0,1 0 0,4 7 0,2 5 0,2 9 0,1 6 0,0 6 0,2 5 0,-2-7 0,3 4 0,0-10 0,2 0 0,-1-4 0,-1-4 0,0-7 0,-2 15 0,2-7 0,1 17 0,-3-5 0,3 1 0,-3-6 0,-1-3 0,2-7 0,-1-3 0,2 0 0,0 3 0,1 5 0,2 5 0,0 5 0,0 4 0,0 2 0,0-6 0,0-7 0,0 2 0,0-10 0,0 10 0,0-7 0,0 3 0,0 1 0,0 3 0,0 3 0,0 2 0,0 4 0,0 3 0,0-5 0,0 4 0,0-9 0,0 2 0,0-2 0,0 0 0,0 2 0,0 0 0,-2 3 0,0 1 0,-5-5 0,4 8 0,-2-7 0,3 6 0,-3-5 0,-1 0 0,-1-2 0,1 1 0,1 0 0,0 3 0,0 0 0,-1 3 0,1 1 0,1-1 0,2-1 0,-1-2 0,1-3 0,-3-3 0,1-1 0,-2-2 0,1 2 0,0 2 0,0 2 0,-2-4 0,3 11 0,-2-6 0,3 10 0,-2-4 0,0-7 0,2 6 0,-1-5 0,2 6 0,-1 0 0,1-8 0,2 5 0,0-6 0,-1 7 0,-2-2 0,0 1 0,1-3 0,1 0 0,1 0 0,-2 0 0,0-1 0,-3 1 0,-2 1 0,1-5 0,0 8 0,-2-8 0,0 9 0,-1-5 0,1 3 0,0 2 0,1 2 0,-1-5 0,0 6 0,0-5 0,0 0 0,2 5 0,-2-7 0,2 6 0,1 1 0,-2-4 0,0-1 0,0 0 0,-4-1 0,-2-3 0,3 6 0,-6-8 0,5 8 0,-3-4 0,-3-1 0,2 2 0,0 1 0,2 2 0,3 2 0,1 3 0,-4-4 0,2 3 0,-4-5 0,2 2 0,-4-1 0,-2 0 0,-1 0 0,1-1 0,2 1 0,1 2 0,3 1 0,2 2 0,-1-1 0,4-3 0,-2 1 0,4-3 0,-9 2 0,5-2 0,-10-4 0,6 3 0,-1 0 0,0 3 0,1 2 0,0 0 0,2 0 0,0-1 0,-1 1 0,-3 1 0,-3 1 0,-5 0 0,-4-1 0,-3 0 0,-1 0 0,-3-2 0,9 4 0,-7-3 0,8 3 0,-4-1 0,4 0 0,0-1 0,1 0 0,0 0 0,-2 0 0,0 1 0,-1-1 0,-2 2 0,0 0 0,0 3 0,3 0 0,1 1 0,3 0 0,2 0 0,0 1 0,1 0 0,2 1 0,2-1 0,0-1 0,-6-2 0,7 4 0,-9-1 0,5 4 0,-8 0 0,-3 0 0,-5-1 0,-1-1 0,-1-2 0,-2 2 0,1 0 0,0 2 0,3-1 0,4-2 0,0 1 0,1-1 0,2 2 0,1 1 0,1 0 0,-1 0 0,-1 0 0,1 0 0,-1 0 0,0 0 0,-9 0 0,15 0 0,-14 0 0,14 0 0,-11 0 0,-8 0 0,-3 0 0,-3 0 0,0 0 0,3 0 0,6 0 0,5 0 0,7 0 0,1 0 0,-20 0 0,-28-10 0,23 0 0,-3-3 0,-11-3 0,-2-1 0,4-2 0,0 2 0,6 3 0,1 2 0,-38-3 0,22 6 0,9 4 0,1 1 0,-3 3 0,-3 1 0,-2 0 0,4 0 0,6 0 0,2 0 0,-1 0 0,-3 0 0,-4 0 0,-8 0 0,20 0 0,-11 2 0,22 4 0,-6 3 0,11-1 0,3-2 0,6-4 0,2-2 0,0 0 0,2 0 0,-2 0 0,-3 1 0,-3 2 0,0 0 0,-3 0 0,1-2 0,-1-1 0,1 0 0,0 0 0,0 0 0,0 0 0,2 0 0,-6 0 0,13 0 0,-9 0 0,12 0 0,-8 0 0,0 0 0,-6 0 0,-6 0 0,-3 0 0,-3 0 0,1 0 0,5 0 0,2 0 0,4-2 0,1 0 0,1-3 0,0-2 0,-1-2 0,1 1 0,0 0 0,0 2 0,0 0 0,2 0 0,2 1 0,-8-1 0,15 1 0,-13-1 0,16 4 0,-6-3 0,-1 2 0,0 0 0,-7-2 0,-4 1 0,-2-2 0,-1 1 0,1 0 0,-2 0 0,-1-1 0,-3-2 0,-2-1 0,-2 2 0,0-1 0,4 0 0,5 4 0,4-1 0,4 2 0,5 0 0,4 0 0,-8-2 0,11 4 0,-15-4 0,7 3 0,-12-2 0,-3-1 0,-9-1 0,-4 2 0,0-2 0,-4 3 0,1 0 0,-8 1 0,-9 2 0,-7-2 0,1-3 0,-1-4 0,3-3 0,2-2 0,-4-2 0,2-1 0,5-3 0,7 1 0,10 0 0,12 1 0,13 6 0,8 3 0,-36 6 0,7 3 0,-45 0 0,23 0 0,1-1 0,-19-3 0,17 1 0,-1-3 0,21-3 0,5 0 0,-25-5 0,21 4 0,2 0 0,-5 3 0,-13-3 0,6 4 0,1-1 0,0 0 0,1 1 0,2-2 0,3 2 0,1 1 0,3 1 0,2-1 0,4 2 0,11 0 0,-2 0 0,3 0 0,2 0 0,-3-1 0,11-2 0,-2 1 0,2-2 0,-8-4 0,12 5 0,-13-7 0,11 5 0,-7-3 0,1 1 0,-1-1 0,-2 0 0,-2-2 0,-3-3 0,-1-2 0,2 2 0,0-3 0,-1-1 0,0-1 0,-2-1 0,6 4 0,6 3 0,4 2 0,4 2 0,1 1 0,1 0 0,4 0 0,1-2 0,0-2 0,3 4 0,-4-3 0,5 6 0,-4-5 0,-3-2 0,0-3 0,-4-4 0,-1-2 0,-4-3 0,-1-3 0,-1-1 0,1 1 0,3 2 0,1 0 0,2 0 0,-1-1 0,0-2 0,2-3 0,0-3 0,3-4 0,-1-3 0,0-4 0,3 0 0,0-1 0,-4-4 0,10 17 0,-5-3 0,9 16 0,-1-6 0,-2-1 0,1-9 0,-1-5 0,-1-5 0,1-4 0,0 0 0,-1-1 0,0 1 0,-1 2 0,-3 1 0,1 3 0,1 1 0,1 1 0,1 1 0,0 0 0,0-4 0,0-2 0,-1-7 0,1-4 0,-4-15 0,2 22 0,-3-21 0,4 29 0,-2-9 0,0 4 0,2 1 0,2 0 0,2 5 0,3 4 0,1 13 0,2-19 0,0 9 0,-3-24 0,-6-33 0,4 36 0,-1-1 0,-1 7 0,1 1 0,-1-9 0,0 3 0,-3-6 0,0-10 0,1 6 0,3 13 0,0 6 0,-1 1 0,1 7 0,1-2 0,-1-7 0,0-5 0,0-5 0,0 0 0,1 10 0,1 5 0,1 6 0,0 9 0,2 7 0,-3 2 0,3 7 0,-3-6 0,4 4 0,0-7 0,0-7 0,0-7 0,0-7 0,0-2 0,0 2 0,0 3 0,0 5 0,0 3 0,0 3 0,0 6 0,0 4 0,0 1 0,0 1 0,0-3 0,0-2 0,0-4 0,0-4 0,0-2 0,0-1 0,0-8 0,0 17 0,0-8 0,0 17 0,0-2 0,0 1 0,0-1 0,0 1 0,0-2 0,1-1 0,1 0 0,2-2 0,2 1 0,1-2 0,-1-1 0,1-3 0,1-2 0,2 0 0,1-1 0,0-4 0,-1 1 0,1-1 0,0 0 0,2 1 0,-4 9 0,0-3 0,-4 10 0,2-3 0,0 2 0,3-1 0,0-1 0,2-3 0,1-3 0,1-2 0,1 1 0,0 3 0,-3 1 0,0 3 0,-3 3 0,0 3 0,1 1 0,-1 0 0,0-2 0,1-2 0,2-2 0,0-2 0,3 0 0,2-4 0,-6 9 0,2-2 0,-6 10 0,6-4 0,1 2 0,1-2 0,4 2 0,1-5 0,7-4 0,4-1 0,4-1 0,0 1 0,-1-1 0,-1 1 0,-3 2 0,-4 3 0,-2 4 0,-3 3 0,2-1 0,3 0 0,11-5 0,-7 3 0,15-3 0,-9 2 0,10-4 0,0 0 0,-1 2 0,-4 5 0,-8 2 0,-8 1 0,-6 1 0,-2 1 0,2 2 0,3 1 0,5-2 0,7-1 0,6-2 0,3-2 0,1 0 0,-2-1 0,-4 0 0,-4 2 0,-7-2 0,2 3 0,-10 0 0,2 0 0,-6 2 0,5-1 0,3-1 0,6-1 0,2-2 0,3 2 0,-3 1 0,-4 0 0,-5 2 0,-3 2 0,-3 0 0,-2-2 0,6 1 0,-3 0 0,9 1 0,-1 1 0,7 0 0,7-3 0,8 0 0,4-2 0,-2-3 0,2 1 0,-20-1 0,7 2 0,-16 3 0,4 1 0,-3 2 0,-2 0 0,1 0 0,3 0 0,4-1 0,4-2 0,6 0 0,4 0 0,2 0 0,-1 0 0,-2 0 0,-4 1 0,-1 1 0,-5 1 0,-3-2 0,-2-1 0,-1 0 0,11-5 0,-13 7 0,17-6 0,-9 1 0,11-3 0,6-3 0,9-2 0,3-2 0,2-1 0,-4 1 0,-8 1 0,-4 0 0,-3 0 0,1 2 0,1 3 0,5 1 0,1-1 0,3 1 0,8-1 0,3 1 0,7 1 0,1 1 0,0 1 0,7 2 0,-24 0 0,15 1 0,-27 3 0,9 0 0,-4-3 0,2 0 0,4-1 0,6-3 0,9-1 0,-1-4 0,5-1 0,2 1 0,0 1 0,0 1 0,0-1 0,1 1 0,-2 2 0,-1 3 0,-8 4 0,-8 1 0,-6 0 0,-4 0 0,9 0 0,-18 0 0,15 0 0,-19 0 0,10 0 0,4 0 0,0 0 0,9 0 0,4 0 0,-2 0 0,3 0 0,-5 0 0,-2 0 0,-2 0 0,-5 0 0,-2 0 0,0 0 0,0 0 0,0 0 0,1 0 0,-1 0 0,0 0 0,0 0 0,-1 0 0,19 0 0,-25 0 0,22 0 0,-24 0 0,12 0 0,3 0 0,4 3 0,5 2 0,6 1 0,0 0 0,0-3 0,-6-1 0,-1-2 0,-1 0 0,-2 0 0,0 0 0,-1 0 0,-4 0 0,0 0 0,0 0 0,-1 0 0,2 0 0,-3 0 0,4 0 0,11 0 0,-23 0 0,15 0 0,-23 0 0,7 0 0,-4 0 0,-3 0 0,-4 0 0,-2 0 0,-2 0 0,-5 0 0,1 0 0,-1-1 0,2-1 0,1-3 0,1-1 0,0-2 0,-1 0 0,3 0 0,1 0 0,0 2 0,-1-2 0,-1 0 0,5 2 0,-11-2 0,3 2 0,-13 1 0,5 1 0,-3-1 0,7 0 0,-4 0 0,3 0 0,-3 2 0,-2 0 0,0 0 0,3-2 0,-6 2 0,9-4 0,-7 3 0,0-2 0,3 1 0,-4 1 0,2 1 0,1 1 0,-1 0 0,1-1 0,-1 1 0,-1-6 0,1 5 0,-2-6 0,2 4 0,0-3 0,-2 3 0,5-4 0,-4 2 0,-1 0 0,3-2 0,-2 0 0,-2 1 0,6-3 0,-5 3 0,3-1 0,1-1 0,-2-1 0,0-2 0,0 0 0,2-3 0,-4 7 0,2-2 0,-2 3 0,-3 1 0,13-8 0,-9 5 0,8-3 0,-7 3 0,-2 1 0,-2-1 0,1-1 0,-1 1 0,5-1 0,-5 4 0,6-4 0,-6 5 0,2-5 0,2 1 0,-6 2 0,6-5 0,-8 1 0,4-5 0,-1-4 0,2-2 0,1-3 0,9-15 0,-7 13 0,5-10 0,-10 21 0,-2 0 0,-2 5 0,1-3 0,-3 2 0,4-5 0,-3 3 0,2-3 0,1 2 0,-1-2 0,3-6 0,-6 10 0,2-4 0,-3 4 0,-1 1 0,4-4 0,-5 1 0,4 1 0,-1-1 0,3 0 0,0-6 0,1-2 0,1-6 0,-3 10 0,3-3 0,-6 15 0,-1-8 0,-2-1 0,0 1 0,4-13 0,-3 19 0,7-24 0,-7 21 0,3-17 0,-4 18 0,2 0 0,0-6 0,2-2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CFA-9089-4604-BE55-6B5DC76CD258}" type="datetime1">
              <a:rPr lang="nl-NL" smtClean="0"/>
              <a:t>18-04-2023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60D2-D3D6-4455-9451-79BE698AF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042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Leerdoelen: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Leerlingen leren programmeren</a:t>
            </a:r>
          </a:p>
          <a:p>
            <a:pPr marL="171450" indent="-171450">
              <a:buFontTx/>
              <a:buChar char="-"/>
            </a:pPr>
            <a:r>
              <a:rPr lang="nl-NL" dirty="0"/>
              <a:t>Ze moeten ongeveer kunnen wat in het eindexamenprogramma staat over programmeren</a:t>
            </a:r>
          </a:p>
          <a:p>
            <a:pPr marL="171450" indent="-171450">
              <a:buFontTx/>
              <a:buChar char="-"/>
            </a:pPr>
            <a:r>
              <a:rPr lang="nl-NL" dirty="0"/>
              <a:t>Ze moeten voldoende theoretische en praktische ervaring opbouwen om een praktische vervolgopdracht uit te kunnen voeren (game maken in </a:t>
            </a:r>
            <a:r>
              <a:rPr lang="nl-NL" dirty="0" err="1"/>
              <a:t>JavaScript</a:t>
            </a:r>
            <a:r>
              <a:rPr lang="nl-NL" dirty="0"/>
              <a:t> met p5.js </a:t>
            </a:r>
            <a:r>
              <a:rPr lang="nl-NL" dirty="0" err="1"/>
              <a:t>library</a:t>
            </a:r>
            <a:r>
              <a:rPr lang="nl-NL" dirty="0"/>
              <a:t>)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Startkennis (aanbevolen, niet strikt noodzakelijk):</a:t>
            </a:r>
          </a:p>
          <a:p>
            <a:pPr marL="171450" indent="-171450">
              <a:buFontTx/>
              <a:buChar char="-"/>
            </a:pPr>
            <a:r>
              <a:rPr lang="nl-NL" dirty="0"/>
              <a:t>Enige kennis van de werking van computers (processor, bus, geheugen, operating system, browser)</a:t>
            </a:r>
          </a:p>
          <a:p>
            <a:pPr marL="171450" indent="-171450">
              <a:buFontTx/>
              <a:buChar char="-"/>
            </a:pPr>
            <a:r>
              <a:rPr lang="nl-NL" dirty="0"/>
              <a:t>Vaardigheid met het maken van door computers leesbare </a:t>
            </a:r>
            <a:r>
              <a:rPr lang="nl-NL" dirty="0" err="1"/>
              <a:t>tesktbestanden</a:t>
            </a:r>
            <a:r>
              <a:rPr lang="nl-NL" dirty="0"/>
              <a:t> (bijvoorbeeld html en </a:t>
            </a:r>
            <a:r>
              <a:rPr lang="nl-NL" dirty="0" err="1"/>
              <a:t>css</a:t>
            </a:r>
            <a:r>
              <a:rPr lang="nl-NL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863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</a:t>
            </a:r>
            <a:r>
              <a:rPr lang="nl-NL" baseline="30000" dirty="0"/>
              <a:t>e</a:t>
            </a:r>
            <a:r>
              <a:rPr lang="nl-NL" dirty="0"/>
              <a:t> les. Terugblik op vorige periode.</a:t>
            </a:r>
          </a:p>
          <a:p>
            <a:r>
              <a:rPr lang="nl-NL" dirty="0"/>
              <a:t>(aanwezigheid) </a:t>
            </a:r>
          </a:p>
          <a:p>
            <a:r>
              <a:rPr lang="nl-NL" dirty="0"/>
              <a:t>Wat hebben jullie gedaan in de vakantie? </a:t>
            </a:r>
          </a:p>
          <a:p>
            <a:pPr marL="171450" indent="-171450">
              <a:buFontTx/>
              <a:buChar char="-"/>
            </a:pPr>
            <a:r>
              <a:rPr lang="nl-NL" dirty="0"/>
              <a:t>Trots op websites</a:t>
            </a:r>
          </a:p>
          <a:p>
            <a:pPr marL="171450" indent="-171450">
              <a:buFontTx/>
              <a:buChar char="-"/>
            </a:pPr>
            <a:r>
              <a:rPr lang="nl-NL" dirty="0"/>
              <a:t>Cijfers</a:t>
            </a:r>
          </a:p>
          <a:p>
            <a:pPr marL="171450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Deze periode: Stapje verder dan html: programmeren, daarna game maken (en staartje 3D design)</a:t>
            </a:r>
          </a:p>
          <a:p>
            <a:pPr marL="171450" indent="-171450">
              <a:buFontTx/>
              <a:buChar char="-"/>
            </a:pPr>
            <a:r>
              <a:rPr lang="nl-NL" dirty="0"/>
              <a:t>Uitleg programmeren</a:t>
            </a:r>
          </a:p>
          <a:p>
            <a:pPr marL="171450" indent="-171450">
              <a:buFontTx/>
              <a:buChar char="-"/>
            </a:pPr>
            <a:r>
              <a:rPr lang="nl-NL" dirty="0"/>
              <a:t>Start Khan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760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057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0B7CFA-9089-4604-BE55-6B5DC76CD258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360D2-D3D6-4455-9451-79BE698AFDE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05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ik om lesonderdeel te wijzi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2201-9246-4DB9-8E72-D8F0A1194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DC061-1013-4035-83D6-9FDFD827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4B7A18-409E-4E1F-8B24-B1ABCF2171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1B2828-63CC-49D2-AE22-B840BA77F576}" type="datetime1">
              <a:rPr lang="nl-NL" smtClean="0"/>
              <a:t>18-04-2023</a:t>
            </a:fld>
            <a:endParaRPr lang="nl-N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605C84-4C94-4F94-9B00-CC737AC5DD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750A22-C26C-42C5-AF17-F038A39260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21826CD-BEEC-49A3-AF6E-BBB4C19349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6200000">
            <a:off x="-2669382" y="2669382"/>
            <a:ext cx="6176963" cy="83820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579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915A-50A6-4E23-9FAD-6797A8BC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34"/>
            <a:ext cx="10515600" cy="7846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37A4-E44C-4E62-B3D3-82819923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49242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8D94-B578-431D-B0DB-F369176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D5D8-D8E0-4027-BEE1-E9D025F5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FAA7-636E-4C3D-9EE1-D2FE05C0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0B90957-C7DE-44A2-9644-E41BA59BDD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6200000">
            <a:off x="-2669382" y="2669382"/>
            <a:ext cx="6176963" cy="83820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55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0FA1-3484-488A-B8C8-813EB7BF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A3F1-83C7-49BF-A7E8-D8715DD8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00512"/>
            <a:ext cx="5181600" cy="50764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7F37-9E95-43EF-BADA-76FE01AE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512"/>
            <a:ext cx="5181600" cy="50764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BF483-6077-4FB8-B9B9-AF64E419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C8A-D376-4D7D-81B6-6D413BB6ADCE}" type="datetime1">
              <a:rPr lang="nl-NL" smtClean="0"/>
              <a:t>18-04-2023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D0CE-B5FB-4178-ABC1-468FE7A7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4F5A-E7BF-4353-B6EC-18BE351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7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5689-1B32-4365-9CA7-25A24C8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193"/>
            <a:ext cx="10515600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9C9D9-8577-4321-932E-0C36A161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882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89D8-D10B-4D4A-8E42-4C42FCCD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2734"/>
            <a:ext cx="5157787" cy="3996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D5F4-9D3B-47F7-86F0-3F4C32C13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882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0948C-C29D-4E6E-A232-AC19ACBD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2734"/>
            <a:ext cx="5183188" cy="39969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A5E6A-54F9-4E67-A5EF-88A61FE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927-EC25-496D-B469-00A632F59486}" type="datetime1">
              <a:rPr lang="nl-NL" smtClean="0"/>
              <a:t>18-04-2023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9FDBC-6A48-4DF3-AD56-F6B53885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94DCF-BEE4-4031-9120-32067FAB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1AC-78FF-4167-A588-E476FD8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CF98F-A03D-46C9-8919-BC4A3898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613A-C8DD-4D9F-9348-007568A57BBD}" type="datetime1">
              <a:rPr lang="nl-NL" smtClean="0"/>
              <a:t>18-04-2023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5D19-1869-44D5-9976-2EC98181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5C65F-E178-40C8-ACB7-B6315CB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9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21A84-BBD4-4088-92F6-57D551CA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63EB-BDA7-4EEE-93B9-364F65D56FE6}" type="datetime1">
              <a:rPr lang="nl-NL" smtClean="0"/>
              <a:t>18-04-2023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273CC-1833-41B1-A7D1-EF5810B0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B7D6E-1672-49E4-A418-38815F5B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4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83D65-A3E8-4F81-95FA-CB527D16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1339325"/>
            <a:ext cx="5084618" cy="48051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5C256-A703-4B02-AA65-C12B0246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9325"/>
            <a:ext cx="5083030" cy="1069975"/>
          </a:xfrm>
          <a:solidFill>
            <a:schemeClr val="tx1">
              <a:alpha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E2ED-1C51-4AC5-B959-0C0920A3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92B5-9FBB-4269-B8BA-4127245FDEA9}" type="datetime1">
              <a:rPr lang="nl-NL" smtClean="0"/>
              <a:t>18-04-2023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34A0-417E-42D2-BA08-B4FBFE2B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8AC9-A60B-47FE-9686-9FE13BBA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5408B0C-B993-4DE3-8E0F-B54EEF5C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6108" y="1339325"/>
            <a:ext cx="5077691" cy="4805166"/>
          </a:xfrm>
          <a:solidFill>
            <a:schemeClr val="bg1">
              <a:alpha val="75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F96D5-77B5-472B-A366-45DAC2B98E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299551"/>
            <a:ext cx="10515599" cy="8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0987D-F174-4EAF-8435-468D522D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78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647F-8407-45A4-B0BF-DCF36D62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0512"/>
            <a:ext cx="10515600" cy="507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1C24-C90C-4D29-BB52-968C1F7EF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F3C3-F7C5-43BB-B660-E7387076C93C}" type="datetime1">
              <a:rPr lang="nl-NL" smtClean="0"/>
              <a:t>18-04-2023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A5F6-3D38-48DE-A6DA-8A2310F23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C2A0-B63F-4333-9117-0BC4892C9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B249B-782A-466E-A75C-46891604E696}"/>
              </a:ext>
            </a:extLst>
          </p:cNvPr>
          <p:cNvSpPr/>
          <p:nvPr userDrawn="1"/>
        </p:nvSpPr>
        <p:spPr>
          <a:xfrm rot="16200000">
            <a:off x="-3009900" y="3009900"/>
            <a:ext cx="6858000" cy="838200"/>
          </a:xfrm>
          <a:prstGeom prst="rect">
            <a:avLst/>
          </a:prstGeom>
          <a:solidFill>
            <a:srgbClr val="F39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5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4C6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inspires.org/resource-library/ftc/technology-information-and-resources" TargetMode="External"/><Relationship Id="rId2" Type="http://schemas.openxmlformats.org/officeDocument/2006/relationships/hyperlink" Target="https://www.firstinspires.org/resource-library/ftc/robot-building-resour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vrobotics.com/ftc/" TargetMode="External"/><Relationship Id="rId5" Type="http://schemas.openxmlformats.org/officeDocument/2006/relationships/hyperlink" Target="https://docs.revrobotics.com/rev-control-system/" TargetMode="External"/><Relationship Id="rId4" Type="http://schemas.openxmlformats.org/officeDocument/2006/relationships/hyperlink" Target="https://docs.revrobotics.com/15m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image" Target="../media/image2.jpe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4.xml"/><Relationship Id="rId18" Type="http://schemas.openxmlformats.org/officeDocument/2006/relationships/image" Target="../media/image9.png"/><Relationship Id="rId3" Type="http://schemas.openxmlformats.org/officeDocument/2006/relationships/customXml" Target="../ink/ink9.xml"/><Relationship Id="rId21" Type="http://schemas.openxmlformats.org/officeDocument/2006/relationships/image" Target="../media/image11.png"/><Relationship Id="rId7" Type="http://schemas.openxmlformats.org/officeDocument/2006/relationships/customXml" Target="../ink/ink11.xml"/><Relationship Id="rId12" Type="http://schemas.openxmlformats.org/officeDocument/2006/relationships/image" Target="../media/image6.png"/><Relationship Id="rId17" Type="http://schemas.openxmlformats.org/officeDocument/2006/relationships/customXml" Target="../ink/ink16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3.xml"/><Relationship Id="rId24" Type="http://schemas.openxmlformats.org/officeDocument/2006/relationships/image" Target="../media/image10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openxmlformats.org/officeDocument/2006/relationships/image" Target="../media/image2.jpeg"/><Relationship Id="rId4" Type="http://schemas.openxmlformats.org/officeDocument/2006/relationships/image" Target="../media/image2.png"/><Relationship Id="rId9" Type="http://schemas.openxmlformats.org/officeDocument/2006/relationships/customXml" Target="../ink/ink12.xml"/><Relationship Id="rId14" Type="http://schemas.openxmlformats.org/officeDocument/2006/relationships/image" Target="../media/image7.png"/><Relationship Id="rId22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.jpg"/><Relationship Id="rId3" Type="http://schemas.openxmlformats.org/officeDocument/2006/relationships/image" Target="../media/image1.jpeg"/><Relationship Id="rId17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20.xml"/><Relationship Id="rId4" Type="http://schemas.openxmlformats.org/officeDocument/2006/relationships/customXml" Target="../ink/ink19.xml"/><Relationship Id="rId1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2.jpeg"/><Relationship Id="rId4" Type="http://schemas.openxmlformats.org/officeDocument/2006/relationships/customXml" Target="../ink/ink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52CA-75F6-4D89-8F19-6512E8935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Eerste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E03FB-0C87-4FC3-B431-CCC49D6E1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4 HV Informatica</a:t>
            </a:r>
          </a:p>
          <a:p>
            <a:r>
              <a:rPr lang="nl-NL" dirty="0"/>
              <a:t>Lesmateriaal: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988A-C857-4612-A2E3-B7ACBA54F3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1B2828-63CC-49D2-AE22-B840BA77F576}" type="datetime1">
              <a:rPr lang="nl-NL" smtClean="0"/>
              <a:t>18-04-2023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114B-6093-40C4-A19F-D6905B9B04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/>
              <a:t>Deze slides bevatten </a:t>
            </a:r>
            <a:r>
              <a:rPr lang="nl-NL" dirty="0" err="1"/>
              <a:t>speakersnotes</a:t>
            </a:r>
            <a:r>
              <a:rPr lang="nl-NL" dirty="0"/>
              <a:t> voor de docent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295EC-DAF7-4C66-B002-1183197347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</a:t>
            </a:fld>
            <a:endParaRPr lang="nl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047F0C-2313-4900-A7B2-FCD1AF6D04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622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910223C-9863-0F40-9B96-8CFA111B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dirty="0"/>
              <a:t>Wedstrijd Robot in a Week</a:t>
            </a:r>
            <a:br>
              <a:rPr lang="nl-NL" dirty="0"/>
            </a:br>
            <a:r>
              <a:rPr lang="nl-NL" sz="3600" dirty="0"/>
              <a:t>(meer info bij informatica CAM / GEE)</a:t>
            </a:r>
            <a:endParaRPr lang="nl-NL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E513A95A-6962-9542-9D2D-CBCD077137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Robot Luuk</a:t>
            </a:r>
          </a:p>
          <a:p>
            <a:endParaRPr lang="nl-NL" dirty="0"/>
          </a:p>
          <a:p>
            <a:r>
              <a:rPr lang="nl-NL" dirty="0"/>
              <a:t>Ronde 1 (manual slalom)</a:t>
            </a:r>
          </a:p>
          <a:p>
            <a:r>
              <a:rPr lang="nl-NL" dirty="0"/>
              <a:t>0:12 sec</a:t>
            </a:r>
          </a:p>
          <a:p>
            <a:r>
              <a:rPr lang="nl-NL" dirty="0"/>
              <a:t>Ronde 2 (auto slalom)</a:t>
            </a:r>
          </a:p>
          <a:p>
            <a:r>
              <a:rPr lang="nl-NL" dirty="0"/>
              <a:t>3 blokjes</a:t>
            </a:r>
          </a:p>
          <a:p>
            <a:r>
              <a:rPr lang="nl-NL" dirty="0"/>
              <a:t>Ronde 3 (manual </a:t>
            </a:r>
            <a:r>
              <a:rPr lang="nl-NL" dirty="0" err="1"/>
              <a:t>duck</a:t>
            </a:r>
            <a:r>
              <a:rPr lang="nl-NL" dirty="0"/>
              <a:t>)</a:t>
            </a:r>
          </a:p>
          <a:p>
            <a:r>
              <a:rPr lang="nl-NL" dirty="0"/>
              <a:t>1 min</a:t>
            </a:r>
          </a:p>
          <a:p>
            <a:r>
              <a:rPr lang="nl-NL" dirty="0"/>
              <a:t>Ronde 4 (</a:t>
            </a:r>
            <a:r>
              <a:rPr lang="nl-NL" dirty="0" err="1"/>
              <a:t>football</a:t>
            </a:r>
            <a:r>
              <a:rPr lang="nl-NL" dirty="0"/>
              <a:t>)</a:t>
            </a:r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EE30F1C0-7237-D24D-9846-442AB14F0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Robot </a:t>
            </a:r>
            <a:r>
              <a:rPr lang="nl-NL" dirty="0" err="1"/>
              <a:t>Rockbot</a:t>
            </a:r>
            <a:endParaRPr lang="nl-NL" dirty="0"/>
          </a:p>
          <a:p>
            <a:endParaRPr lang="nl-NL" dirty="0"/>
          </a:p>
          <a:p>
            <a:r>
              <a:rPr lang="nl-NL" dirty="0"/>
              <a:t>Ronde 1 (manual slalom)</a:t>
            </a:r>
          </a:p>
          <a:p>
            <a:r>
              <a:rPr lang="nl-NL" dirty="0"/>
              <a:t>0:12 sec</a:t>
            </a:r>
          </a:p>
          <a:p>
            <a:r>
              <a:rPr lang="nl-NL" dirty="0"/>
              <a:t>Ronde 2 (auto slalom)</a:t>
            </a:r>
          </a:p>
          <a:p>
            <a:r>
              <a:rPr lang="nl-NL" dirty="0"/>
              <a:t>1 blokje</a:t>
            </a:r>
          </a:p>
          <a:p>
            <a:r>
              <a:rPr lang="nl-NL" dirty="0"/>
              <a:t>Ronde 3 (manual </a:t>
            </a:r>
            <a:r>
              <a:rPr lang="nl-NL" dirty="0" err="1"/>
              <a:t>duck</a:t>
            </a:r>
            <a:r>
              <a:rPr lang="nl-NL" dirty="0"/>
              <a:t>)</a:t>
            </a:r>
          </a:p>
          <a:p>
            <a:r>
              <a:rPr lang="nl-NL" dirty="0"/>
              <a:t>25 sec</a:t>
            </a:r>
          </a:p>
          <a:p>
            <a:r>
              <a:rPr lang="nl-NL" dirty="0"/>
              <a:t>Ronde 4 (</a:t>
            </a:r>
            <a:r>
              <a:rPr lang="nl-NL" dirty="0" err="1"/>
              <a:t>football</a:t>
            </a:r>
            <a:r>
              <a:rPr lang="nl-NL" dirty="0"/>
              <a:t>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F0D626-5DDE-8C42-8576-DB45234A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033C71-6509-2644-BE10-FB5C2D61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FD257E-A7E9-AB4B-8AC0-3B0CBCD4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51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680F8-BB3F-7F47-B7BD-E54E9525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Robot in a Week – Programma 22/23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F681A-D5AF-EC49-8D34-770D1D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Maandag</a:t>
            </a:r>
          </a:p>
          <a:p>
            <a:r>
              <a:rPr lang="nl-NL" dirty="0"/>
              <a:t>Utrecht ICT opleiding</a:t>
            </a:r>
          </a:p>
          <a:p>
            <a:r>
              <a:rPr lang="nl-NL" dirty="0"/>
              <a:t>Utrecht Robot in a Day</a:t>
            </a:r>
          </a:p>
          <a:p>
            <a:pPr marL="0" indent="0">
              <a:buNone/>
            </a:pPr>
            <a:r>
              <a:rPr lang="nl-NL" dirty="0"/>
              <a:t>Dinsdag</a:t>
            </a:r>
          </a:p>
          <a:p>
            <a:r>
              <a:rPr lang="nl-NL" dirty="0" err="1"/>
              <a:t>Emmaus</a:t>
            </a:r>
            <a:r>
              <a:rPr lang="nl-NL" dirty="0"/>
              <a:t>: bouwen</a:t>
            </a:r>
          </a:p>
          <a:p>
            <a:pPr marL="0" indent="0">
              <a:buNone/>
            </a:pPr>
            <a:r>
              <a:rPr lang="nl-NL" dirty="0"/>
              <a:t>Woensdag</a:t>
            </a:r>
          </a:p>
          <a:p>
            <a:r>
              <a:rPr lang="nl-NL" dirty="0" err="1"/>
              <a:t>Emmaus</a:t>
            </a:r>
            <a:r>
              <a:rPr lang="nl-NL" dirty="0"/>
              <a:t>: bouwen</a:t>
            </a:r>
          </a:p>
          <a:p>
            <a:pPr marL="0" indent="0">
              <a:buNone/>
            </a:pPr>
            <a:r>
              <a:rPr lang="nl-NL" dirty="0"/>
              <a:t>Donderdag</a:t>
            </a:r>
          </a:p>
          <a:p>
            <a:r>
              <a:rPr lang="nl-NL" dirty="0"/>
              <a:t>Wedstrijdje</a:t>
            </a:r>
          </a:p>
          <a:p>
            <a:pPr marL="0" indent="0">
              <a:buNone/>
            </a:pPr>
            <a:r>
              <a:rPr lang="nl-NL" dirty="0"/>
              <a:t>Vrijdag </a:t>
            </a:r>
          </a:p>
          <a:p>
            <a:r>
              <a:rPr lang="nl-NL" dirty="0"/>
              <a:t>Delft </a:t>
            </a:r>
            <a:r>
              <a:rPr lang="nl-NL" dirty="0" err="1"/>
              <a:t>Robothouse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EEE7C-35D8-1A4F-BF86-7C85E229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67BD33-312A-EB4A-B3A9-25400CC0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C1D0D6-1AED-1D41-9E16-8C66EA4E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2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854406D-744B-CF41-8E20-A14B0FDCCD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873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680F8-BB3F-7F47-B7BD-E54E9525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Documentatie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F681A-D5AF-EC49-8D34-770D1D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FIRSTinspires.com</a:t>
            </a:r>
            <a:r>
              <a:rPr lang="nl-NL" dirty="0"/>
              <a:t> (vrij praktisch)</a:t>
            </a:r>
          </a:p>
          <a:p>
            <a:r>
              <a:rPr lang="nl-NL" dirty="0"/>
              <a:t>Hulp bij bouwen</a:t>
            </a:r>
            <a:br>
              <a:rPr lang="nl-NL" dirty="0">
                <a:hlinkClick r:id="rId2"/>
              </a:rPr>
            </a:br>
            <a:r>
              <a:rPr lang="nl-NL" sz="2000" dirty="0">
                <a:hlinkClick r:id="rId2"/>
              </a:rPr>
              <a:t>https://www.firstinspires.org/resource-library/ftc/robot-building-resources</a:t>
            </a:r>
            <a:endParaRPr lang="nl-NL" dirty="0"/>
          </a:p>
          <a:p>
            <a:r>
              <a:rPr lang="nl-NL" dirty="0"/>
              <a:t>Hulp bij programmeren (inclusief </a:t>
            </a:r>
            <a:r>
              <a:rPr lang="nl-NL" dirty="0" err="1"/>
              <a:t>videos</a:t>
            </a:r>
            <a:r>
              <a:rPr lang="nl-NL" dirty="0"/>
              <a:t>)</a:t>
            </a:r>
            <a:br>
              <a:rPr lang="nl-NL" dirty="0">
                <a:hlinkClick r:id="rId3"/>
              </a:rPr>
            </a:br>
            <a:r>
              <a:rPr lang="nl-NL" sz="2000" dirty="0">
                <a:hlinkClick r:id="rId3"/>
              </a:rPr>
              <a:t>https://www.firstinspires.org/resource-library/ftc/technology-information-and-resources</a:t>
            </a:r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r>
              <a:rPr lang="nl-NL" dirty="0" err="1"/>
              <a:t>REVrobotics.com</a:t>
            </a:r>
            <a:r>
              <a:rPr lang="nl-NL" dirty="0"/>
              <a:t> (meer theoretisch)</a:t>
            </a:r>
          </a:p>
          <a:p>
            <a:r>
              <a:rPr lang="nl-NL" dirty="0"/>
              <a:t>Bouwen</a:t>
            </a:r>
            <a:br>
              <a:rPr lang="nl-NL" dirty="0">
                <a:hlinkClick r:id="rId3"/>
              </a:rPr>
            </a:br>
            <a:r>
              <a:rPr lang="nl-NL" sz="2000" dirty="0">
                <a:hlinkClick r:id="rId4"/>
              </a:rPr>
              <a:t>https://docs.revrobotics.com/15mm/</a:t>
            </a:r>
            <a:endParaRPr lang="nl-NL" sz="2000" dirty="0"/>
          </a:p>
          <a:p>
            <a:r>
              <a:rPr lang="nl-NL" dirty="0"/>
              <a:t>Control hub</a:t>
            </a:r>
            <a:br>
              <a:rPr lang="nl-NL" sz="2000" dirty="0">
                <a:hlinkClick r:id="rId2"/>
              </a:rPr>
            </a:br>
            <a:r>
              <a:rPr lang="nl-NL" sz="2000" dirty="0">
                <a:hlinkClick r:id="rId5"/>
              </a:rPr>
              <a:t>https://docs.revrobotics.com/rev-control-system/</a:t>
            </a:r>
            <a:endParaRPr lang="nl-NL" sz="2000" dirty="0"/>
          </a:p>
          <a:p>
            <a:r>
              <a:rPr lang="nl-NL" sz="2600" dirty="0"/>
              <a:t>Of zoek per onderdeel en kijk naar de documentatie</a:t>
            </a:r>
            <a:br>
              <a:rPr lang="nl-NL" sz="2600" dirty="0"/>
            </a:br>
            <a:r>
              <a:rPr lang="nl-NL" sz="2000" dirty="0">
                <a:hlinkClick r:id="rId6"/>
              </a:rPr>
              <a:t>https://www.revrobotics.com/ftc/</a:t>
            </a:r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EEE7C-35D8-1A4F-BF86-7C85E229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67BD33-312A-EB4A-B3A9-25400CC0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C1D0D6-1AED-1D41-9E16-8C66EA4E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854406D-744B-CF41-8E20-A14B0FDCCD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629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5E1D9B-38A4-594D-9860-AD0C1227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CA226F-7301-CD47-AC32-2B584B6D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D9B24D-AA67-AF48-B7ED-3E5914EF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4</a:t>
            </a:fld>
            <a:endParaRPr lang="nl-NL"/>
          </a:p>
        </p:txBody>
      </p:sp>
      <p:sp>
        <p:nvSpPr>
          <p:cNvPr id="9" name="Titel 7">
            <a:extLst>
              <a:ext uri="{FF2B5EF4-FFF2-40B4-BE49-F238E27FC236}">
                <a16:creationId xmlns:a16="http://schemas.microsoft.com/office/drawing/2014/main" id="{C7B2C5C4-C309-D247-80E6-DF020A25F785}"/>
              </a:ext>
            </a:extLst>
          </p:cNvPr>
          <p:cNvSpPr txBox="1">
            <a:spLocks/>
          </p:cNvSpPr>
          <p:nvPr/>
        </p:nvSpPr>
        <p:spPr>
          <a:xfrm>
            <a:off x="2713219" y="1873769"/>
            <a:ext cx="7310203" cy="1651183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454C6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b="1" dirty="0">
                <a:solidFill>
                  <a:schemeClr val="tx1"/>
                </a:solidFill>
              </a:rPr>
              <a:t>Robot in a Week</a:t>
            </a:r>
          </a:p>
          <a:p>
            <a:pPr algn="ctr"/>
            <a:r>
              <a:rPr lang="nl-NL" b="1" dirty="0">
                <a:solidFill>
                  <a:schemeClr val="tx1"/>
                </a:solidFill>
              </a:rPr>
              <a:t>Wedstrijdje</a:t>
            </a:r>
          </a:p>
        </p:txBody>
      </p:sp>
    </p:spTree>
    <p:extLst>
      <p:ext uri="{BB962C8B-B14F-4D97-AF65-F5344CB8AC3E}">
        <p14:creationId xmlns:p14="http://schemas.microsoft.com/office/powerpoint/2010/main" val="359966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680F8-BB3F-7F47-B7BD-E54E9525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Wedstrijdronden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5F681A-D5AF-EC49-8D34-770D1D93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Ronde 1: manual slalom</a:t>
            </a:r>
          </a:p>
          <a:p>
            <a:r>
              <a:rPr lang="nl-NL" dirty="0"/>
              <a:t>Doel: zo snel mogelijk slalom om te blokjes</a:t>
            </a:r>
          </a:p>
          <a:p>
            <a:pPr marL="0" indent="0">
              <a:buNone/>
            </a:pPr>
            <a:r>
              <a:rPr lang="nl-NL" dirty="0"/>
              <a:t>Ronde 2: </a:t>
            </a:r>
            <a:r>
              <a:rPr lang="nl-NL" dirty="0" err="1"/>
              <a:t>autonomous</a:t>
            </a:r>
            <a:r>
              <a:rPr lang="nl-NL" dirty="0"/>
              <a:t> slalom</a:t>
            </a:r>
          </a:p>
          <a:p>
            <a:r>
              <a:rPr lang="nl-NL" dirty="0"/>
              <a:t>Zo snel mogelijk automatisch slalom om de blokjes, gebruik de lijnen om </a:t>
            </a:r>
          </a:p>
          <a:p>
            <a:pPr marL="0" indent="0">
              <a:buNone/>
            </a:pPr>
            <a:r>
              <a:rPr lang="nl-NL" dirty="0"/>
              <a:t>Ronde 3: manual </a:t>
            </a:r>
            <a:r>
              <a:rPr lang="nl-NL" dirty="0" err="1"/>
              <a:t>duck</a:t>
            </a:r>
            <a:endParaRPr lang="nl-NL" dirty="0"/>
          </a:p>
          <a:p>
            <a:r>
              <a:rPr lang="nl-NL" dirty="0"/>
              <a:t>Pak de eend en zet hem aan het einde van de het parcours</a:t>
            </a:r>
          </a:p>
          <a:p>
            <a:pPr marL="0" indent="0">
              <a:buNone/>
            </a:pPr>
            <a:r>
              <a:rPr lang="nl-NL" dirty="0"/>
              <a:t>Ronde 4: voetbal</a:t>
            </a:r>
          </a:p>
          <a:p>
            <a:r>
              <a:rPr lang="nl-NL" dirty="0"/>
              <a:t>2 minuten, poten van de stoel zijn goal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2EEE7C-35D8-1A4F-BF86-7C85E229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67BD33-312A-EB4A-B3A9-25400CC0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C1D0D6-1AED-1D41-9E16-8C66EA4E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5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854406D-744B-CF41-8E20-A14B0FDCCD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988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99D0786-DE5C-AF4C-B502-549AFC10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BF4660-B61F-9440-94A3-EA2F66CF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EC5186-060A-754A-B620-8C8840E9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5D3574-3A13-8048-8E19-9447BFBD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6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359E052-FB5C-B048-878E-545DA84EC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RONDE  1: manual</a:t>
            </a:r>
          </a:p>
        </p:txBody>
      </p:sp>
      <p:pic>
        <p:nvPicPr>
          <p:cNvPr id="14" name="Tijdelijke aanduiding voor inhoud 13" descr="Afbeelding met binnen, muur, vloer, badkamer&#10;&#10;Automatisch gegenereerde beschrijving">
            <a:extLst>
              <a:ext uri="{FF2B5EF4-FFF2-40B4-BE49-F238E27FC236}">
                <a16:creationId xmlns:a16="http://schemas.microsoft.com/office/drawing/2014/main" id="{4C883939-BCD9-B24E-B2AF-46F93CCAD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0" t="6765" r="1599" b="1597"/>
          <a:stretch/>
        </p:blipFill>
        <p:spPr>
          <a:xfrm rot="16200000">
            <a:off x="3038701" y="-2200500"/>
            <a:ext cx="6952804" cy="113538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5995F0A1-CD3F-0249-AC86-B5BCE40E1617}"/>
                  </a:ext>
                </a:extLst>
              </p14:cNvPr>
              <p14:cNvContentPartPr/>
              <p14:nvPr/>
            </p14:nvContentPartPr>
            <p14:xfrm>
              <a:off x="4068840" y="-1368"/>
              <a:ext cx="4420080" cy="6217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5995F0A1-CD3F-0249-AC86-B5BCE40E1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4840" y="-109008"/>
                <a:ext cx="4527720" cy="64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t 16">
                <a:extLst>
                  <a:ext uri="{FF2B5EF4-FFF2-40B4-BE49-F238E27FC236}">
                    <a16:creationId xmlns:a16="http://schemas.microsoft.com/office/drawing/2014/main" id="{59003F03-A36A-0040-BC0F-8ADA183B582D}"/>
                  </a:ext>
                </a:extLst>
              </p14:cNvPr>
              <p14:cNvContentPartPr/>
              <p14:nvPr/>
            </p14:nvContentPartPr>
            <p14:xfrm>
              <a:off x="8072760" y="5553432"/>
              <a:ext cx="401040" cy="293400"/>
            </p14:xfrm>
          </p:contentPart>
        </mc:Choice>
        <mc:Fallback xmlns="">
          <p:pic>
            <p:nvPicPr>
              <p:cNvPr id="17" name="Inkt 16">
                <a:extLst>
                  <a:ext uri="{FF2B5EF4-FFF2-40B4-BE49-F238E27FC236}">
                    <a16:creationId xmlns:a16="http://schemas.microsoft.com/office/drawing/2014/main" id="{59003F03-A36A-0040-BC0F-8ADA183B5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8760" y="5445432"/>
                <a:ext cx="5086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3736F96C-8752-F54C-B28F-B47B70D3A8C3}"/>
                  </a:ext>
                </a:extLst>
              </p14:cNvPr>
              <p14:cNvContentPartPr/>
              <p14:nvPr/>
            </p14:nvContentPartPr>
            <p14:xfrm>
              <a:off x="8489280" y="5577192"/>
              <a:ext cx="424080" cy="10548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3736F96C-8752-F54C-B28F-B47B70D3A8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5640" y="5469192"/>
                <a:ext cx="5317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t 18">
                <a:extLst>
                  <a:ext uri="{FF2B5EF4-FFF2-40B4-BE49-F238E27FC236}">
                    <a16:creationId xmlns:a16="http://schemas.microsoft.com/office/drawing/2014/main" id="{1E767D2C-A9E4-2E43-9C1C-40AFA09FB110}"/>
                  </a:ext>
                </a:extLst>
              </p14:cNvPr>
              <p14:cNvContentPartPr/>
              <p14:nvPr/>
            </p14:nvContentPartPr>
            <p14:xfrm>
              <a:off x="6065760" y="3066552"/>
              <a:ext cx="527400" cy="458280"/>
            </p14:xfrm>
          </p:contentPart>
        </mc:Choice>
        <mc:Fallback xmlns="">
          <p:pic>
            <p:nvPicPr>
              <p:cNvPr id="19" name="Inkt 18">
                <a:extLst>
                  <a:ext uri="{FF2B5EF4-FFF2-40B4-BE49-F238E27FC236}">
                    <a16:creationId xmlns:a16="http://schemas.microsoft.com/office/drawing/2014/main" id="{1E767D2C-A9E4-2E43-9C1C-40AFA09FB1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2120" y="2958552"/>
                <a:ext cx="6350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E72D2C15-20FD-6740-89F0-B61AC5005BA1}"/>
                  </a:ext>
                </a:extLst>
              </p14:cNvPr>
              <p14:cNvContentPartPr/>
              <p14:nvPr/>
            </p14:nvContentPartPr>
            <p14:xfrm>
              <a:off x="6142080" y="2803032"/>
              <a:ext cx="698040" cy="30456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E72D2C15-20FD-6740-89F0-B61AC5005B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8080" y="2695392"/>
                <a:ext cx="8056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1579321C-D09D-F044-84F4-0C893F67FADF}"/>
                  </a:ext>
                </a:extLst>
              </p14:cNvPr>
              <p14:cNvContentPartPr/>
              <p14:nvPr/>
            </p14:nvContentPartPr>
            <p14:xfrm>
              <a:off x="3542880" y="1650312"/>
              <a:ext cx="499680" cy="428040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1579321C-D09D-F044-84F4-0C893F67FA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89240" y="1542672"/>
                <a:ext cx="60732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436A4A1D-17B8-1044-87CD-2CAE28BCCF21}"/>
                  </a:ext>
                </a:extLst>
              </p14:cNvPr>
              <p14:cNvContentPartPr/>
              <p14:nvPr/>
            </p14:nvContentPartPr>
            <p14:xfrm>
              <a:off x="4059840" y="1729152"/>
              <a:ext cx="538200" cy="30852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436A4A1D-17B8-1044-87CD-2CAE28BCCF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05840" y="1621512"/>
                <a:ext cx="6458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6DEBC282-10A7-FE46-8AAD-A677D2BC176A}"/>
                  </a:ext>
                </a:extLst>
              </p14:cNvPr>
              <p14:cNvContentPartPr/>
              <p14:nvPr/>
            </p14:nvContentPartPr>
            <p14:xfrm>
              <a:off x="5988720" y="170712"/>
              <a:ext cx="661680" cy="682560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6DEBC282-10A7-FE46-8AAD-A677D2BC176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34720" y="63072"/>
                <a:ext cx="769320" cy="8982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Afbeelding 25">
            <a:extLst>
              <a:ext uri="{FF2B5EF4-FFF2-40B4-BE49-F238E27FC236}">
                <a16:creationId xmlns:a16="http://schemas.microsoft.com/office/drawing/2014/main" id="{6CB5EC83-966B-D649-9E07-40BC8CA823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33" y="4053816"/>
            <a:ext cx="2665984" cy="1499616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42972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99D0786-DE5C-AF4C-B502-549AFC10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BF4660-B61F-9440-94A3-EA2F66CF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EC5186-060A-754A-B620-8C8840E9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5D3574-3A13-8048-8E19-9447BFBD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7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359E052-FB5C-B048-878E-545DA84EC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nl-NL" dirty="0"/>
              <a:t>RONDE 2: lichtsensor</a:t>
            </a:r>
          </a:p>
        </p:txBody>
      </p:sp>
      <p:pic>
        <p:nvPicPr>
          <p:cNvPr id="14" name="Tijdelijke aanduiding voor inhoud 13" descr="Afbeelding met binnen, muur, vloer, badkamer&#10;&#10;Automatisch gegenereerde beschrijving">
            <a:extLst>
              <a:ext uri="{FF2B5EF4-FFF2-40B4-BE49-F238E27FC236}">
                <a16:creationId xmlns:a16="http://schemas.microsoft.com/office/drawing/2014/main" id="{4C883939-BCD9-B24E-B2AF-46F93CCAD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0" t="6765" r="1599" b="1597"/>
          <a:stretch/>
        </p:blipFill>
        <p:spPr>
          <a:xfrm rot="16200000">
            <a:off x="3038701" y="-2200500"/>
            <a:ext cx="6952804" cy="113538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5995F0A1-CD3F-0249-AC86-B5BCE40E1617}"/>
                  </a:ext>
                </a:extLst>
              </p14:cNvPr>
              <p14:cNvContentPartPr/>
              <p14:nvPr/>
            </p14:nvContentPartPr>
            <p14:xfrm>
              <a:off x="4068840" y="-1368"/>
              <a:ext cx="4420080" cy="6217920"/>
            </p14:xfrm>
          </p:contentPart>
        </mc:Choice>
        <mc:Fallback xmlns=""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5995F0A1-CD3F-0249-AC86-B5BCE40E1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4840" y="-109008"/>
                <a:ext cx="4527720" cy="64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t 16">
                <a:extLst>
                  <a:ext uri="{FF2B5EF4-FFF2-40B4-BE49-F238E27FC236}">
                    <a16:creationId xmlns:a16="http://schemas.microsoft.com/office/drawing/2014/main" id="{59003F03-A36A-0040-BC0F-8ADA183B582D}"/>
                  </a:ext>
                </a:extLst>
              </p14:cNvPr>
              <p14:cNvContentPartPr/>
              <p14:nvPr/>
            </p14:nvContentPartPr>
            <p14:xfrm>
              <a:off x="8072760" y="5553432"/>
              <a:ext cx="401040" cy="293400"/>
            </p14:xfrm>
          </p:contentPart>
        </mc:Choice>
        <mc:Fallback xmlns="">
          <p:pic>
            <p:nvPicPr>
              <p:cNvPr id="17" name="Inkt 16">
                <a:extLst>
                  <a:ext uri="{FF2B5EF4-FFF2-40B4-BE49-F238E27FC236}">
                    <a16:creationId xmlns:a16="http://schemas.microsoft.com/office/drawing/2014/main" id="{59003F03-A36A-0040-BC0F-8ADA183B5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18760" y="5445432"/>
                <a:ext cx="5086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t 17">
                <a:extLst>
                  <a:ext uri="{FF2B5EF4-FFF2-40B4-BE49-F238E27FC236}">
                    <a16:creationId xmlns:a16="http://schemas.microsoft.com/office/drawing/2014/main" id="{3736F96C-8752-F54C-B28F-B47B70D3A8C3}"/>
                  </a:ext>
                </a:extLst>
              </p14:cNvPr>
              <p14:cNvContentPartPr/>
              <p14:nvPr/>
            </p14:nvContentPartPr>
            <p14:xfrm>
              <a:off x="8489280" y="5577192"/>
              <a:ext cx="424080" cy="105480"/>
            </p14:xfrm>
          </p:contentPart>
        </mc:Choice>
        <mc:Fallback xmlns="">
          <p:pic>
            <p:nvPicPr>
              <p:cNvPr id="18" name="Inkt 17">
                <a:extLst>
                  <a:ext uri="{FF2B5EF4-FFF2-40B4-BE49-F238E27FC236}">
                    <a16:creationId xmlns:a16="http://schemas.microsoft.com/office/drawing/2014/main" id="{3736F96C-8752-F54C-B28F-B47B70D3A8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5640" y="5469192"/>
                <a:ext cx="5317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t 18">
                <a:extLst>
                  <a:ext uri="{FF2B5EF4-FFF2-40B4-BE49-F238E27FC236}">
                    <a16:creationId xmlns:a16="http://schemas.microsoft.com/office/drawing/2014/main" id="{1E767D2C-A9E4-2E43-9C1C-40AFA09FB110}"/>
                  </a:ext>
                </a:extLst>
              </p14:cNvPr>
              <p14:cNvContentPartPr/>
              <p14:nvPr/>
            </p14:nvContentPartPr>
            <p14:xfrm>
              <a:off x="6065760" y="3066552"/>
              <a:ext cx="527400" cy="458280"/>
            </p14:xfrm>
          </p:contentPart>
        </mc:Choice>
        <mc:Fallback xmlns="">
          <p:pic>
            <p:nvPicPr>
              <p:cNvPr id="19" name="Inkt 18">
                <a:extLst>
                  <a:ext uri="{FF2B5EF4-FFF2-40B4-BE49-F238E27FC236}">
                    <a16:creationId xmlns:a16="http://schemas.microsoft.com/office/drawing/2014/main" id="{1E767D2C-A9E4-2E43-9C1C-40AFA09FB1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2120" y="2958552"/>
                <a:ext cx="6350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t 19">
                <a:extLst>
                  <a:ext uri="{FF2B5EF4-FFF2-40B4-BE49-F238E27FC236}">
                    <a16:creationId xmlns:a16="http://schemas.microsoft.com/office/drawing/2014/main" id="{E72D2C15-20FD-6740-89F0-B61AC5005BA1}"/>
                  </a:ext>
                </a:extLst>
              </p14:cNvPr>
              <p14:cNvContentPartPr/>
              <p14:nvPr/>
            </p14:nvContentPartPr>
            <p14:xfrm>
              <a:off x="6142080" y="2803032"/>
              <a:ext cx="698040" cy="304560"/>
            </p14:xfrm>
          </p:contentPart>
        </mc:Choice>
        <mc:Fallback xmlns="">
          <p:pic>
            <p:nvPicPr>
              <p:cNvPr id="20" name="Inkt 19">
                <a:extLst>
                  <a:ext uri="{FF2B5EF4-FFF2-40B4-BE49-F238E27FC236}">
                    <a16:creationId xmlns:a16="http://schemas.microsoft.com/office/drawing/2014/main" id="{E72D2C15-20FD-6740-89F0-B61AC5005B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8080" y="2695392"/>
                <a:ext cx="8056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1579321C-D09D-F044-84F4-0C893F67FADF}"/>
                  </a:ext>
                </a:extLst>
              </p14:cNvPr>
              <p14:cNvContentPartPr/>
              <p14:nvPr/>
            </p14:nvContentPartPr>
            <p14:xfrm>
              <a:off x="3542880" y="1650312"/>
              <a:ext cx="499680" cy="428040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1579321C-D09D-F044-84F4-0C893F67FA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89240" y="1542672"/>
                <a:ext cx="60732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436A4A1D-17B8-1044-87CD-2CAE28BCCF21}"/>
                  </a:ext>
                </a:extLst>
              </p14:cNvPr>
              <p14:cNvContentPartPr/>
              <p14:nvPr/>
            </p14:nvContentPartPr>
            <p14:xfrm>
              <a:off x="4059840" y="1729152"/>
              <a:ext cx="538200" cy="30852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436A4A1D-17B8-1044-87CD-2CAE28BCCF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05840" y="1621512"/>
                <a:ext cx="6458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6DEBC282-10A7-FE46-8AAD-A677D2BC176A}"/>
                  </a:ext>
                </a:extLst>
              </p14:cNvPr>
              <p14:cNvContentPartPr/>
              <p14:nvPr/>
            </p14:nvContentPartPr>
            <p14:xfrm>
              <a:off x="5988720" y="170712"/>
              <a:ext cx="661680" cy="682560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6DEBC282-10A7-FE46-8AAD-A677D2BC176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34720" y="63072"/>
                <a:ext cx="769320" cy="8982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Afbeelding 25">
            <a:extLst>
              <a:ext uri="{FF2B5EF4-FFF2-40B4-BE49-F238E27FC236}">
                <a16:creationId xmlns:a16="http://schemas.microsoft.com/office/drawing/2014/main" id="{6CB5EC83-966B-D649-9E07-40BC8CA823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33" y="4053816"/>
            <a:ext cx="2665984" cy="1499616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5302527D-B4EB-1C4A-9F01-472EED367E06}"/>
                  </a:ext>
                </a:extLst>
              </p14:cNvPr>
              <p14:cNvContentPartPr/>
              <p14:nvPr/>
            </p14:nvContentPartPr>
            <p14:xfrm>
              <a:off x="1551720" y="3725616"/>
              <a:ext cx="2233080" cy="222876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5302527D-B4EB-1C4A-9F01-472EED367E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7720" y="3617616"/>
                <a:ext cx="2340720" cy="24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373D536D-7609-E641-865F-9725406CDEF9}"/>
                  </a:ext>
                </a:extLst>
              </p14:cNvPr>
              <p14:cNvContentPartPr/>
              <p14:nvPr/>
            </p14:nvContentPartPr>
            <p14:xfrm>
              <a:off x="1487280" y="3706896"/>
              <a:ext cx="2208240" cy="2424960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373D536D-7609-E641-865F-9725406CDE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33640" y="3598896"/>
                <a:ext cx="2315880" cy="2640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Afbeelding 8" descr="Afbeelding met adapter&#10;&#10;Automatisch gegenereerde beschrijving">
            <a:extLst>
              <a:ext uri="{FF2B5EF4-FFF2-40B4-BE49-F238E27FC236}">
                <a16:creationId xmlns:a16="http://schemas.microsoft.com/office/drawing/2014/main" id="{454212FE-5575-6647-917D-68E5FA78CC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1" y="1862436"/>
            <a:ext cx="2772589" cy="1938618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sp>
        <p:nvSpPr>
          <p:cNvPr id="7" name="Gestreepte pijl rechts 6">
            <a:extLst>
              <a:ext uri="{FF2B5EF4-FFF2-40B4-BE49-F238E27FC236}">
                <a16:creationId xmlns:a16="http://schemas.microsoft.com/office/drawing/2014/main" id="{347C0B2E-5881-354D-8F65-4DAF782A9039}"/>
              </a:ext>
            </a:extLst>
          </p:cNvPr>
          <p:cNvSpPr/>
          <p:nvPr/>
        </p:nvSpPr>
        <p:spPr>
          <a:xfrm rot="5400000">
            <a:off x="5554581" y="1988743"/>
            <a:ext cx="601578" cy="42077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Gestreepte pijl rechts 23">
            <a:extLst>
              <a:ext uri="{FF2B5EF4-FFF2-40B4-BE49-F238E27FC236}">
                <a16:creationId xmlns:a16="http://schemas.microsoft.com/office/drawing/2014/main" id="{D93205ED-220C-DE43-8E90-1624BBD12672}"/>
              </a:ext>
            </a:extLst>
          </p:cNvPr>
          <p:cNvSpPr/>
          <p:nvPr/>
        </p:nvSpPr>
        <p:spPr>
          <a:xfrm rot="5400000">
            <a:off x="5838621" y="1548156"/>
            <a:ext cx="601578" cy="42077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Gestreepte pijl rechts 24">
            <a:extLst>
              <a:ext uri="{FF2B5EF4-FFF2-40B4-BE49-F238E27FC236}">
                <a16:creationId xmlns:a16="http://schemas.microsoft.com/office/drawing/2014/main" id="{7FA626FB-67DF-264E-A1F1-E318DF4733DB}"/>
              </a:ext>
            </a:extLst>
          </p:cNvPr>
          <p:cNvSpPr/>
          <p:nvPr/>
        </p:nvSpPr>
        <p:spPr>
          <a:xfrm rot="5400000">
            <a:off x="7379990" y="1950120"/>
            <a:ext cx="601578" cy="42077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Gestreepte pijl rechts 26">
            <a:extLst>
              <a:ext uri="{FF2B5EF4-FFF2-40B4-BE49-F238E27FC236}">
                <a16:creationId xmlns:a16="http://schemas.microsoft.com/office/drawing/2014/main" id="{85E5B2ED-452D-E649-A25A-D67226B568A0}"/>
              </a:ext>
            </a:extLst>
          </p:cNvPr>
          <p:cNvSpPr/>
          <p:nvPr/>
        </p:nvSpPr>
        <p:spPr>
          <a:xfrm rot="5400000">
            <a:off x="9471021" y="1848946"/>
            <a:ext cx="601578" cy="42077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Gestreepte pijl rechts 27">
            <a:extLst>
              <a:ext uri="{FF2B5EF4-FFF2-40B4-BE49-F238E27FC236}">
                <a16:creationId xmlns:a16="http://schemas.microsoft.com/office/drawing/2014/main" id="{6AC15685-81DD-DA41-84FD-E93E4D82BE7E}"/>
              </a:ext>
            </a:extLst>
          </p:cNvPr>
          <p:cNvSpPr/>
          <p:nvPr/>
        </p:nvSpPr>
        <p:spPr>
          <a:xfrm rot="16200000">
            <a:off x="5525272" y="1095812"/>
            <a:ext cx="601578" cy="42077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Gestreepte pijl rechts 28">
            <a:extLst>
              <a:ext uri="{FF2B5EF4-FFF2-40B4-BE49-F238E27FC236}">
                <a16:creationId xmlns:a16="http://schemas.microsoft.com/office/drawing/2014/main" id="{2DC66400-FD7C-8C49-92A8-BAFC7AB81F19}"/>
              </a:ext>
            </a:extLst>
          </p:cNvPr>
          <p:cNvSpPr/>
          <p:nvPr/>
        </p:nvSpPr>
        <p:spPr>
          <a:xfrm rot="16200000">
            <a:off x="5808382" y="487769"/>
            <a:ext cx="601578" cy="42077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Gestreepte pijl rechts 29">
            <a:extLst>
              <a:ext uri="{FF2B5EF4-FFF2-40B4-BE49-F238E27FC236}">
                <a16:creationId xmlns:a16="http://schemas.microsoft.com/office/drawing/2014/main" id="{ADEBB8E8-6FA0-6D43-8B74-702F6C57D02B}"/>
              </a:ext>
            </a:extLst>
          </p:cNvPr>
          <p:cNvSpPr/>
          <p:nvPr/>
        </p:nvSpPr>
        <p:spPr>
          <a:xfrm rot="16200000">
            <a:off x="7350681" y="1057189"/>
            <a:ext cx="601578" cy="42077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Gestreepte pijl rechts 30">
            <a:extLst>
              <a:ext uri="{FF2B5EF4-FFF2-40B4-BE49-F238E27FC236}">
                <a16:creationId xmlns:a16="http://schemas.microsoft.com/office/drawing/2014/main" id="{608EBB8D-013D-FB49-A47F-1E8BF8F1584C}"/>
              </a:ext>
            </a:extLst>
          </p:cNvPr>
          <p:cNvSpPr/>
          <p:nvPr/>
        </p:nvSpPr>
        <p:spPr>
          <a:xfrm rot="16200000">
            <a:off x="9441712" y="956015"/>
            <a:ext cx="601578" cy="420779"/>
          </a:xfrm>
          <a:prstGeom prst="strip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37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99D0786-DE5C-AF4C-B502-549AFC10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BF4660-B61F-9440-94A3-EA2F66CF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EC5186-060A-754A-B620-8C8840E9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5D3574-3A13-8048-8E19-9447BFBD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8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359E052-FB5C-B048-878E-545DA84EC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nl-NL" dirty="0"/>
              <a:t>RONDE 3: manual </a:t>
            </a:r>
            <a:r>
              <a:rPr lang="nl-NL" dirty="0" err="1"/>
              <a:t>duck</a:t>
            </a:r>
            <a:endParaRPr lang="nl-NL" dirty="0"/>
          </a:p>
        </p:txBody>
      </p:sp>
      <p:pic>
        <p:nvPicPr>
          <p:cNvPr id="14" name="Tijdelijke aanduiding voor inhoud 13" descr="Afbeelding met binnen, muur, vloer, badkamer&#10;&#10;Automatisch gegenereerde beschrijving">
            <a:extLst>
              <a:ext uri="{FF2B5EF4-FFF2-40B4-BE49-F238E27FC236}">
                <a16:creationId xmlns:a16="http://schemas.microsoft.com/office/drawing/2014/main" id="{4C883939-BCD9-B24E-B2AF-46F93CCAD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0" t="6765" r="1599" b="1597"/>
          <a:stretch/>
        </p:blipFill>
        <p:spPr>
          <a:xfrm rot="16200000">
            <a:off x="3038701" y="-2200500"/>
            <a:ext cx="6952804" cy="113538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1579321C-D09D-F044-84F4-0C893F67FADF}"/>
                  </a:ext>
                </a:extLst>
              </p14:cNvPr>
              <p14:cNvContentPartPr/>
              <p14:nvPr/>
            </p14:nvContentPartPr>
            <p14:xfrm>
              <a:off x="3542880" y="1650312"/>
              <a:ext cx="499680" cy="428040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1579321C-D09D-F044-84F4-0C893F67FA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89240" y="1542672"/>
                <a:ext cx="60732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t 21">
                <a:extLst>
                  <a:ext uri="{FF2B5EF4-FFF2-40B4-BE49-F238E27FC236}">
                    <a16:creationId xmlns:a16="http://schemas.microsoft.com/office/drawing/2014/main" id="{436A4A1D-17B8-1044-87CD-2CAE28BCCF21}"/>
                  </a:ext>
                </a:extLst>
              </p14:cNvPr>
              <p14:cNvContentPartPr/>
              <p14:nvPr/>
            </p14:nvContentPartPr>
            <p14:xfrm>
              <a:off x="4059840" y="1729152"/>
              <a:ext cx="538200" cy="308520"/>
            </p14:xfrm>
          </p:contentPart>
        </mc:Choice>
        <mc:Fallback xmlns="">
          <p:pic>
            <p:nvPicPr>
              <p:cNvPr id="22" name="Inkt 21">
                <a:extLst>
                  <a:ext uri="{FF2B5EF4-FFF2-40B4-BE49-F238E27FC236}">
                    <a16:creationId xmlns:a16="http://schemas.microsoft.com/office/drawing/2014/main" id="{436A4A1D-17B8-1044-87CD-2CAE28BCCF2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05840" y="1621512"/>
                <a:ext cx="645840" cy="52416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Afbeelding 31">
            <a:extLst>
              <a:ext uri="{FF2B5EF4-FFF2-40B4-BE49-F238E27FC236}">
                <a16:creationId xmlns:a16="http://schemas.microsoft.com/office/drawing/2014/main" id="{F5DEF3A7-987F-7B45-9468-B49CF2BD7B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33" y="4053816"/>
            <a:ext cx="2665984" cy="1499616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12" name="Afbeelding 11" descr="Afbeelding met binnen, geel&#10;&#10;Automatisch gegenereerde beschrijving">
            <a:extLst>
              <a:ext uri="{FF2B5EF4-FFF2-40B4-BE49-F238E27FC236}">
                <a16:creationId xmlns:a16="http://schemas.microsoft.com/office/drawing/2014/main" id="{67BC5FEC-3490-7B4B-9F1F-8F250C12DA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83" y="940435"/>
            <a:ext cx="1847794" cy="18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0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99D0786-DE5C-AF4C-B502-549AFC10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BF4660-B61F-9440-94A3-EA2F66CF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18-04-2023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EC5186-060A-754A-B620-8C8840E9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5D3574-3A13-8048-8E19-9447BFBD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9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8359E052-FB5C-B048-878E-545DA84EC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nl-NL" dirty="0"/>
              <a:t>RONDE 4: voetbal</a:t>
            </a:r>
          </a:p>
        </p:txBody>
      </p:sp>
      <p:pic>
        <p:nvPicPr>
          <p:cNvPr id="14" name="Tijdelijke aanduiding voor inhoud 13" descr="Afbeelding met binnen, muur, vloer, badkamer&#10;&#10;Automatisch gegenereerde beschrijving">
            <a:extLst>
              <a:ext uri="{FF2B5EF4-FFF2-40B4-BE49-F238E27FC236}">
                <a16:creationId xmlns:a16="http://schemas.microsoft.com/office/drawing/2014/main" id="{4C883939-BCD9-B24E-B2AF-46F93CCAD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0" t="6765" r="1599" b="1597"/>
          <a:stretch/>
        </p:blipFill>
        <p:spPr>
          <a:xfrm rot="16200000">
            <a:off x="3038701" y="-2200500"/>
            <a:ext cx="6952804" cy="113538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6DEBC282-10A7-FE46-8AAD-A677D2BC176A}"/>
                  </a:ext>
                </a:extLst>
              </p14:cNvPr>
              <p14:cNvContentPartPr/>
              <p14:nvPr/>
            </p14:nvContentPartPr>
            <p14:xfrm>
              <a:off x="5988720" y="170712"/>
              <a:ext cx="661680" cy="682560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6DEBC282-10A7-FE46-8AAD-A677D2BC176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34720" y="63072"/>
                <a:ext cx="769320" cy="89820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Afbeelding 31">
            <a:extLst>
              <a:ext uri="{FF2B5EF4-FFF2-40B4-BE49-F238E27FC236}">
                <a16:creationId xmlns:a16="http://schemas.microsoft.com/office/drawing/2014/main" id="{F5DEF3A7-987F-7B45-9468-B49CF2BD7B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733" y="4053816"/>
            <a:ext cx="2665984" cy="1499616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3" name="Afbeelding 2" descr="Afbeelding met vloer, binnen, steen, cement&#10;&#10;Automatisch gegenereerde beschrijving">
            <a:extLst>
              <a:ext uri="{FF2B5EF4-FFF2-40B4-BE49-F238E27FC236}">
                <a16:creationId xmlns:a16="http://schemas.microsoft.com/office/drawing/2014/main" id="{F2AF1061-2DF0-E144-9045-4F3706FC2391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5" t="12986" r="31204" b="5144"/>
          <a:stretch/>
        </p:blipFill>
        <p:spPr>
          <a:xfrm>
            <a:off x="5187241" y="13095"/>
            <a:ext cx="1909678" cy="1947798"/>
          </a:xfrm>
          <a:prstGeom prst="rect">
            <a:avLst/>
          </a:prstGeom>
        </p:spPr>
      </p:pic>
      <p:pic>
        <p:nvPicPr>
          <p:cNvPr id="24" name="Afbeelding 23" descr="Afbeelding met vloer, binnen, steen, cement&#10;&#10;Automatisch gegenereerde beschrijving">
            <a:extLst>
              <a:ext uri="{FF2B5EF4-FFF2-40B4-BE49-F238E27FC236}">
                <a16:creationId xmlns:a16="http://schemas.microsoft.com/office/drawing/2014/main" id="{A4E1AAC7-20F5-034F-B636-87754E7E827F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5" t="12986" r="31204" b="5144"/>
          <a:stretch/>
        </p:blipFill>
        <p:spPr>
          <a:xfrm rot="10800000">
            <a:off x="5130974" y="4773677"/>
            <a:ext cx="1909678" cy="1947798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AED83236-50DC-4A4B-843A-B5B4D9903D5E}"/>
              </a:ext>
            </a:extLst>
          </p:cNvPr>
          <p:cNvSpPr/>
          <p:nvPr/>
        </p:nvSpPr>
        <p:spPr>
          <a:xfrm>
            <a:off x="7891311" y="2935715"/>
            <a:ext cx="524177" cy="490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27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29675</TotalTime>
  <Words>463</Words>
  <Application>Microsoft Macintosh PowerPoint</Application>
  <PresentationFormat>Breedbeeld</PresentationFormat>
  <Paragraphs>110</Paragraphs>
  <Slides>10</Slides>
  <Notes>4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Eerste slide</vt:lpstr>
      <vt:lpstr>Robot in a Week – Programma 22/23</vt:lpstr>
      <vt:lpstr>Documentatie</vt:lpstr>
      <vt:lpstr>PowerPoint-presentatie</vt:lpstr>
      <vt:lpstr>Wedstrijdronden</vt:lpstr>
      <vt:lpstr>PowerPoint-presentatie</vt:lpstr>
      <vt:lpstr>PowerPoint-presentatie</vt:lpstr>
      <vt:lpstr>PowerPoint-presentatie</vt:lpstr>
      <vt:lpstr>PowerPoint-presentatie</vt:lpstr>
      <vt:lpstr>Wedstrijd Robot in a Week (meer info bij informatica CAM / GEE)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Rekonomie</dc:title>
  <dc:creator>Sander van Geest</dc:creator>
  <cp:lastModifiedBy>Sander van Geest</cp:lastModifiedBy>
  <cp:revision>424</cp:revision>
  <cp:lastPrinted>2019-04-15T12:27:35Z</cp:lastPrinted>
  <dcterms:created xsi:type="dcterms:W3CDTF">2017-08-27T11:36:23Z</dcterms:created>
  <dcterms:modified xsi:type="dcterms:W3CDTF">2023-04-18T07:18:37Z</dcterms:modified>
</cp:coreProperties>
</file>