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4C69"/>
    <a:srgbClr val="FFFFFF"/>
    <a:srgbClr val="F39322"/>
    <a:srgbClr val="E6E6E6"/>
    <a:srgbClr val="006634"/>
    <a:srgbClr val="86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5" autoAdjust="0"/>
    <p:restoredTop sz="87349" autoAdjust="0"/>
  </p:normalViewPr>
  <p:slideViewPr>
    <p:cSldViewPr snapToGrid="0">
      <p:cViewPr varScale="1">
        <p:scale>
          <a:sx n="139" d="100"/>
          <a:sy n="139" d="100"/>
        </p:scale>
        <p:origin x="12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1932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89781-F136-403A-9A18-F5A619CEDC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8FB0E-6F11-425E-BA85-F066039B9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C2F7C-FCB1-4154-A707-02579EEC012A}" type="datetime1">
              <a:rPr lang="nl-NL" smtClean="0"/>
              <a:t>20-04-2022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2A01D-65F8-4012-B908-12826D752B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D87A9-C523-46BA-BB91-7D67E1F348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CFA6E-79E2-47B6-A9E0-BE46D0CDB9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792367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CFA-9089-4604-BE55-6B5DC76CD258}" type="datetime1">
              <a:rPr lang="nl-NL" smtClean="0"/>
              <a:t>20-04-2022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360D2-D3D6-4455-9451-79BE698AFD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620427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lik om lesonderdeel te wijzi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2201-9246-4DB9-8E72-D8F0A1194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DC061-1013-4035-83D6-9FDFD827F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4B7A18-409E-4E1F-8B24-B1ABCF2171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1B2828-63CC-49D2-AE22-B840BA77F576}" type="datetime1">
              <a:rPr lang="nl-NL" smtClean="0"/>
              <a:t>20-04-2022</a:t>
            </a:fld>
            <a:endParaRPr lang="nl-NL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605C84-4C94-4F94-9B00-CC737AC5DD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750A22-C26C-42C5-AF17-F038A39260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21826CD-BEEC-49A3-AF6E-BBB4C19349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16200000">
            <a:off x="-2669382" y="2669382"/>
            <a:ext cx="6176963" cy="83820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579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915A-50A6-4E23-9FAD-6797A8BC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34"/>
            <a:ext cx="10515600" cy="7846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37A4-E44C-4E62-B3D3-82819923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1"/>
            <a:ext cx="10515600" cy="49242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8D94-B578-431D-B0DB-F369176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20-04-2022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D5D8-D8E0-4027-BEE1-E9D025F5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FAA7-636E-4C3D-9EE1-D2FE05C0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0B90957-C7DE-44A2-9644-E41BA59BDD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 rot="16200000">
            <a:off x="-2669382" y="2669382"/>
            <a:ext cx="6176963" cy="83820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955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0FA1-3484-488A-B8C8-813EB7BF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A3F1-83C7-49BF-A7E8-D8715DD85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00512"/>
            <a:ext cx="5181600" cy="50764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27F37-9E95-43EF-BADA-76FE01AE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00512"/>
            <a:ext cx="5181600" cy="50764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BF483-6077-4FB8-B9B9-AF64E419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4C8A-D376-4D7D-81B6-6D413BB6ADCE}" type="datetime1">
              <a:rPr lang="nl-NL" smtClean="0"/>
              <a:t>20-04-2022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D0CE-B5FB-4178-ABC1-468FE7A7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94F5A-E7BF-4353-B6EC-18BE351F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97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5689-1B32-4365-9CA7-25A24C8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193"/>
            <a:ext cx="10515600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9C9D9-8577-4321-932E-0C36A161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6882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89D8-D10B-4D4A-8E42-4C42FCCD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2734"/>
            <a:ext cx="5157787" cy="39969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D5F4-9D3B-47F7-86F0-3F4C32C13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882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0948C-C29D-4E6E-A232-AC19ACBDB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2734"/>
            <a:ext cx="5183188" cy="39969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A5E6A-54F9-4E67-A5EF-88A61FE1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7D927-EC25-496D-B469-00A632F59486}" type="datetime1">
              <a:rPr lang="nl-NL" smtClean="0"/>
              <a:t>20-04-2022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9FDBC-6A48-4DF3-AD56-F6B53885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94DCF-BEE4-4031-9120-32067FAB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10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41AC-78FF-4167-A588-E476FD8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CF98F-A03D-46C9-8919-BC4A3898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613A-C8DD-4D9F-9348-007568A57BBD}" type="datetime1">
              <a:rPr lang="nl-NL" smtClean="0"/>
              <a:t>20-04-2022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5D19-1869-44D5-9976-2EC98181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5C65F-E178-40C8-ACB7-B6315CB1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93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21A84-BBD4-4088-92F6-57D551CA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63EB-BDA7-4EEE-93B9-364F65D56FE6}" type="datetime1">
              <a:rPr lang="nl-NL" smtClean="0"/>
              <a:t>20-04-2022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273CC-1833-41B1-A7D1-EF5810B0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B7D6E-1672-49E4-A418-38815F5B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043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83D65-A3E8-4F81-95FA-CB527D16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8200" y="1339325"/>
            <a:ext cx="5084618" cy="48051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5C256-A703-4B02-AA65-C12B0246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39325"/>
            <a:ext cx="5083030" cy="1069975"/>
          </a:xfrm>
          <a:solidFill>
            <a:schemeClr val="tx1">
              <a:alpha val="75000"/>
            </a:schemeClr>
          </a:solidFill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7E2ED-1C51-4AC5-B959-0C0920A3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292B5-9FBB-4269-B8BA-4127245FDEA9}" type="datetime1">
              <a:rPr lang="nl-NL" smtClean="0"/>
              <a:t>20-04-2022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34A0-417E-42D2-BA08-B4FBFE2B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18AC9-A60B-47FE-9686-9FE13BBA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5408B0C-B993-4DE3-8E0F-B54EEF5C1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6108" y="1339325"/>
            <a:ext cx="5077691" cy="4805166"/>
          </a:xfrm>
          <a:solidFill>
            <a:schemeClr val="bg1">
              <a:alpha val="75000"/>
            </a:schemeClr>
          </a:solidFill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6F96D5-77B5-472B-A366-45DAC2B98E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299551"/>
            <a:ext cx="10515599" cy="8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9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0987D-F174-4EAF-8435-468D522D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78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2647F-8407-45A4-B0BF-DCF36D625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0512"/>
            <a:ext cx="10515600" cy="5076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91C24-C90C-4D29-BB52-968C1F7EF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F3C3-F7C5-43BB-B660-E7387076C93C}" type="datetime1">
              <a:rPr lang="nl-NL" smtClean="0"/>
              <a:t>20-04-2022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5A5F6-3D38-48DE-A6DA-8A2310F23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C2A0-B63F-4333-9117-0BC4892C9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F2E2-A082-486B-BCC1-A4B8E9CF05F7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B249B-782A-466E-A75C-46891604E696}"/>
              </a:ext>
            </a:extLst>
          </p:cNvPr>
          <p:cNvSpPr/>
          <p:nvPr userDrawn="1"/>
        </p:nvSpPr>
        <p:spPr>
          <a:xfrm rot="16200000">
            <a:off x="-3009900" y="3009900"/>
            <a:ext cx="6858000" cy="838200"/>
          </a:xfrm>
          <a:prstGeom prst="rect">
            <a:avLst/>
          </a:prstGeom>
          <a:solidFill>
            <a:srgbClr val="F39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953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54C6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9E738-6848-234C-BC8F-AB5BE813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Planning - Opdracht Game 4HV 2122</a:t>
            </a:r>
          </a:p>
        </p:txBody>
      </p:sp>
      <p:graphicFrame>
        <p:nvGraphicFramePr>
          <p:cNvPr id="8" name="Tijdelijke aanduiding voor inhoud 7">
            <a:extLst>
              <a:ext uri="{FF2B5EF4-FFF2-40B4-BE49-F238E27FC236}">
                <a16:creationId xmlns:a16="http://schemas.microsoft.com/office/drawing/2014/main" id="{F62041A8-A808-8546-B5D1-9FF4FB103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413717"/>
              </p:ext>
            </p:extLst>
          </p:nvPr>
        </p:nvGraphicFramePr>
        <p:xfrm>
          <a:off x="838200" y="978218"/>
          <a:ext cx="10906496" cy="43891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57759">
                  <a:extLst>
                    <a:ext uri="{9D8B030D-6E8A-4147-A177-3AD203B41FA5}">
                      <a16:colId xmlns:a16="http://schemas.microsoft.com/office/drawing/2014/main" val="3065895599"/>
                    </a:ext>
                  </a:extLst>
                </a:gridCol>
                <a:gridCol w="9348737">
                  <a:extLst>
                    <a:ext uri="{9D8B030D-6E8A-4147-A177-3AD203B41FA5}">
                      <a16:colId xmlns:a16="http://schemas.microsoft.com/office/drawing/2014/main" val="4130322689"/>
                    </a:ext>
                  </a:extLst>
                </a:gridCol>
              </a:tblGrid>
              <a:tr h="298493">
                <a:tc>
                  <a:txBody>
                    <a:bodyPr/>
                    <a:lstStyle/>
                    <a:p>
                      <a:r>
                        <a:rPr lang="nl-NL" sz="1800" dirty="0"/>
                        <a:t>Tijd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Afmaken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979833"/>
                  </a:ext>
                </a:extLst>
              </a:tr>
              <a:tr h="2984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8+10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Basisstap 1: Groepjes maken + eerste wijziging in startcode + weten wat voor game je wilt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89975"/>
                  </a:ext>
                </a:extLst>
              </a:tr>
              <a:tr h="2984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Basisstap 2</a:t>
                      </a:r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Stappenplan in </a:t>
                      </a:r>
                      <a:r>
                        <a:rPr lang="nl-N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readme.md</a:t>
                      </a:r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 besproken met docent</a:t>
                      </a:r>
                      <a:endParaRPr lang="nl-NL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17526"/>
                  </a:ext>
                </a:extLst>
              </a:tr>
              <a:tr h="2984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Basistap 3: Speler bestuurbaar + vijand of object dat je moet pakken aanwezig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20967"/>
                  </a:ext>
                </a:extLst>
              </a:tr>
              <a:tr h="298493">
                <a:tc>
                  <a:txBody>
                    <a:bodyPr/>
                    <a:lstStyle/>
                    <a:p>
                      <a:r>
                        <a:rPr lang="nl-NL" sz="1800" b="0" dirty="0"/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Basisstap 4: Zorgen dat je af kunt gaan (kan op tijd of op HP of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54207"/>
                  </a:ext>
                </a:extLst>
              </a:tr>
              <a:tr h="2984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1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Basisstap 5: Basis versie af: bewegen + afgaan + punten halen + uitleg (game is speelbaar)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44085"/>
                  </a:ext>
                </a:extLst>
              </a:tr>
              <a:tr h="2984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17+18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Meivakantie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72970"/>
                  </a:ext>
                </a:extLst>
              </a:tr>
              <a:tr h="2984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Uitbreiding 1: bijvoorbeeld meer vijanden (tegelijk)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233992"/>
                  </a:ext>
                </a:extLst>
              </a:tr>
              <a:tr h="2984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Uitbreiding 2: bijvoorbeeld kunnen schieten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24139"/>
                  </a:ext>
                </a:extLst>
              </a:tr>
              <a:tr h="2984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Uitbreiding 3: bijvoorbeeld uitleg scherm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59340"/>
                  </a:ext>
                </a:extLst>
              </a:tr>
              <a:tr h="2984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Uitbreiding 4: bijvoorbeeld mooie </a:t>
                      </a:r>
                      <a:r>
                        <a:rPr lang="nl-NL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graphics</a:t>
                      </a:r>
                      <a:endParaRPr lang="nl-NL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12343"/>
                  </a:ext>
                </a:extLst>
              </a:tr>
              <a:tr h="29849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u="sng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Inleveren (advies donderdag 16:15, uiterlijk zondag 12 juni 23:59)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60984"/>
                  </a:ext>
                </a:extLst>
              </a:tr>
            </a:tbl>
          </a:graphicData>
        </a:graphic>
      </p:graphicFrame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BC5009-33BB-FA4B-B92B-2737D388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B1B6E-020F-4C7F-82FA-49ECBF11F84B}" type="datetime1">
              <a:rPr lang="nl-NL" smtClean="0"/>
              <a:t>20-04-2022</a:t>
            </a:fld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D1FCAC-0EFF-A242-83ED-DE9F967D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F2E2-A082-486B-BCC1-A4B8E9CF05F7}" type="slidenum">
              <a:rPr lang="nl-NL" smtClean="0"/>
              <a:t>1</a:t>
            </a:fld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93B39A0-46FB-334F-AC92-4EB996A0AE09}"/>
              </a:ext>
            </a:extLst>
          </p:cNvPr>
          <p:cNvSpPr/>
          <p:nvPr/>
        </p:nvSpPr>
        <p:spPr>
          <a:xfrm>
            <a:off x="838200" y="5352664"/>
            <a:ext cx="962321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Eisen waaraan je moet voldoen </a:t>
            </a:r>
            <a:r>
              <a:rPr lang="nl-NL" dirty="0">
                <a:sym typeface="Wingdings" pitchFamily="2" charset="2"/>
              </a:rPr>
              <a:t> Zie opdracht in ELO in Magister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Informatie over de stappen die je moet volgen </a:t>
            </a:r>
            <a:r>
              <a:rPr lang="nl-NL" dirty="0">
                <a:sym typeface="Wingdings" pitchFamily="2" charset="2"/>
              </a:rPr>
              <a:t></a:t>
            </a:r>
            <a:r>
              <a:rPr lang="nl-NL" dirty="0"/>
              <a:t> Zie </a:t>
            </a:r>
            <a:r>
              <a:rPr lang="nl-NL" dirty="0" err="1"/>
              <a:t>README.md</a:t>
            </a:r>
            <a:r>
              <a:rPr lang="nl-NL" dirty="0"/>
              <a:t> in </a:t>
            </a:r>
            <a:r>
              <a:rPr lang="nl-NL" dirty="0" err="1"/>
              <a:t>repo</a:t>
            </a:r>
            <a:r>
              <a:rPr lang="nl-NL" dirty="0"/>
              <a:t> op </a:t>
            </a:r>
            <a:r>
              <a:rPr lang="nl-NL" dirty="0" err="1"/>
              <a:t>github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Achterstand inhalen </a:t>
            </a:r>
            <a:r>
              <a:rPr lang="nl-NL" dirty="0">
                <a:sym typeface="Wingdings" pitchFamily="2" charset="2"/>
              </a:rPr>
              <a:t> 	Werk thuis, </a:t>
            </a:r>
            <a:br>
              <a:rPr lang="nl-NL" dirty="0">
                <a:sym typeface="Wingdings" pitchFamily="2" charset="2"/>
              </a:rPr>
            </a:br>
            <a:r>
              <a:rPr lang="nl-NL" dirty="0">
                <a:sym typeface="Wingdings" pitchFamily="2" charset="2"/>
              </a:rPr>
              <a:t>			of volg</a:t>
            </a:r>
            <a:r>
              <a:rPr lang="nl-NL" dirty="0"/>
              <a:t> EMC op donderdag 9</a:t>
            </a:r>
            <a:r>
              <a:rPr lang="nl-NL" baseline="30000" dirty="0"/>
              <a:t>e</a:t>
            </a:r>
            <a:r>
              <a:rPr lang="nl-NL" dirty="0"/>
              <a:t> uur B27 (ook welkom zonder inschrijven) </a:t>
            </a:r>
            <a:br>
              <a:rPr lang="nl-NL" dirty="0"/>
            </a:br>
            <a:r>
              <a:rPr lang="nl-NL" dirty="0"/>
              <a:t>                                	of maak afspraak met je docent.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13C69A3C-B52D-B44F-B93D-0517B4BAF8C0}"/>
              </a:ext>
            </a:extLst>
          </p:cNvPr>
          <p:cNvSpPr txBox="1"/>
          <p:nvPr/>
        </p:nvSpPr>
        <p:spPr>
          <a:xfrm>
            <a:off x="11744696" y="44651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887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10413</TotalTime>
  <Words>217</Words>
  <Application>Microsoft Macintosh PowerPoint</Application>
  <PresentationFormat>Breedbeeld</PresentationFormat>
  <Paragraphs>30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Planning - Opdracht Game 4HV 2122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Rekonomie</dc:title>
  <dc:creator>Sander van Geest</dc:creator>
  <cp:lastModifiedBy>Sander van Geest</cp:lastModifiedBy>
  <cp:revision>230</cp:revision>
  <dcterms:created xsi:type="dcterms:W3CDTF">2017-08-27T11:36:23Z</dcterms:created>
  <dcterms:modified xsi:type="dcterms:W3CDTF">2022-04-20T15:15:53Z</dcterms:modified>
</cp:coreProperties>
</file>