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Montserrat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c87b857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c87b857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dacc9284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7dacc9284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dacc9284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7dacc9284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dacc9284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dacc9284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a070753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a07075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Uitleg: CSS selectors en properties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50575" y="4555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Mnr. Segers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Basis CSS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380525" y="1372400"/>
            <a:ext cx="3191400" cy="3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Selector: Wijst naar bepaalde HTML code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Property: Geeft aan welke eigenschap je wilt veranderen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Value: De waarde die je de eigenschap wilt geven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5016625" y="1628350"/>
            <a:ext cx="3617700" cy="31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1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nl" sz="21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1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color</a:t>
            </a:r>
            <a:r>
              <a:rPr lang="nl" sz="21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21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nl" sz="21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1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font-size</a:t>
            </a:r>
            <a:r>
              <a:rPr lang="nl" sz="21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21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48</a:t>
            </a:r>
            <a:r>
              <a:rPr lang="nl" sz="2100">
                <a:solidFill>
                  <a:srgbClr val="F97583"/>
                </a:solidFill>
                <a:latin typeface="Roboto Mono"/>
                <a:ea typeface="Roboto Mono"/>
                <a:cs typeface="Roboto Mono"/>
                <a:sym typeface="Roboto Mono"/>
              </a:rPr>
              <a:t>px</a:t>
            </a:r>
            <a:r>
              <a:rPr lang="nl" sz="21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21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text-align</a:t>
            </a:r>
            <a:r>
              <a:rPr lang="nl" sz="21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21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center</a:t>
            </a:r>
            <a:r>
              <a:rPr lang="nl" sz="21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2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21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21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43" name="Google Shape;143;p14"/>
          <p:cNvCxnSpPr/>
          <p:nvPr/>
        </p:nvCxnSpPr>
        <p:spPr>
          <a:xfrm>
            <a:off x="4185250" y="1573400"/>
            <a:ext cx="785700" cy="219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4"/>
          <p:cNvCxnSpPr/>
          <p:nvPr/>
        </p:nvCxnSpPr>
        <p:spPr>
          <a:xfrm flipH="1" rot="10800000">
            <a:off x="4074150" y="2212800"/>
            <a:ext cx="1052100" cy="167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5" name="Google Shape;145;p14"/>
          <p:cNvCxnSpPr/>
          <p:nvPr/>
        </p:nvCxnSpPr>
        <p:spPr>
          <a:xfrm>
            <a:off x="4075625" y="2413900"/>
            <a:ext cx="950100" cy="7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4"/>
          <p:cNvCxnSpPr/>
          <p:nvPr/>
        </p:nvCxnSpPr>
        <p:spPr>
          <a:xfrm>
            <a:off x="4093800" y="2669800"/>
            <a:ext cx="1005000" cy="173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4"/>
          <p:cNvCxnSpPr/>
          <p:nvPr/>
        </p:nvCxnSpPr>
        <p:spPr>
          <a:xfrm flipH="1" rot="10800000">
            <a:off x="4075625" y="2240375"/>
            <a:ext cx="3298200" cy="1416000"/>
          </a:xfrm>
          <a:prstGeom prst="bentConnector3">
            <a:avLst>
              <a:gd fmla="val 150685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4"/>
          <p:cNvCxnSpPr/>
          <p:nvPr/>
        </p:nvCxnSpPr>
        <p:spPr>
          <a:xfrm flipH="1" rot="10800000">
            <a:off x="4121300" y="2596775"/>
            <a:ext cx="3955800" cy="1059600"/>
          </a:xfrm>
          <a:prstGeom prst="bentConnector3">
            <a:avLst>
              <a:gd fmla="val 121941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4"/>
          <p:cNvCxnSpPr/>
          <p:nvPr/>
        </p:nvCxnSpPr>
        <p:spPr>
          <a:xfrm flipH="1" rot="10800000">
            <a:off x="4139575" y="2888975"/>
            <a:ext cx="4431000" cy="767400"/>
          </a:xfrm>
          <a:prstGeom prst="bentConnector3">
            <a:avLst>
              <a:gd fmla="val 105771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Selectors</a:t>
            </a:r>
            <a:endParaRPr/>
          </a:p>
        </p:txBody>
      </p:sp>
      <p:sp>
        <p:nvSpPr>
          <p:cNvPr id="155" name="Google Shape;155;p15"/>
          <p:cNvSpPr txBox="1"/>
          <p:nvPr/>
        </p:nvSpPr>
        <p:spPr>
          <a:xfrm>
            <a:off x="1015100" y="961275"/>
            <a:ext cx="4750500" cy="3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Tags: 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 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color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Classes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nl" sz="11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1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nl" sz="11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class</a:t>
            </a:r>
            <a:r>
              <a:rPr lang="nl" sz="11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1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"intro"</a:t>
            </a:r>
            <a:r>
              <a:rPr lang="nl" sz="11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nl" sz="11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1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1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class</a:t>
            </a:r>
            <a:r>
              <a:rPr lang="nl" sz="11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1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”intro”</a:t>
            </a:r>
            <a:r>
              <a:rPr lang="nl" sz="11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.intro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color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IDs: </a:t>
            </a:r>
            <a:r>
              <a:rPr lang="nl" sz="11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1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nl" sz="11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id</a:t>
            </a:r>
            <a:r>
              <a:rPr lang="nl" sz="11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1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"intro"</a:t>
            </a:r>
            <a:r>
              <a:rPr lang="nl" sz="11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lang="nl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nl" sz="11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1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1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id</a:t>
            </a:r>
            <a:r>
              <a:rPr lang="nl" sz="11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1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”intro”</a:t>
            </a:r>
            <a:r>
              <a:rPr lang="nl" sz="11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#intro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{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  color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nl" sz="1200">
                <a:solidFill>
                  <a:srgbClr val="79B8FF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5436875" y="732750"/>
            <a:ext cx="3426000" cy="40839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Tags: Alle tags moeten deze stijl hebben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Classes: Al de elementen met deze class moeten deze stijl hebben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IDs: Eén enkel element op heel de pagina moet deze stijl hebben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Of er moet een interne link naar gemaakt worden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Lato"/>
              <a:buChar char="●"/>
            </a:pPr>
            <a:r>
              <a:rPr lang="nl" sz="9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9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h1</a:t>
            </a:r>
            <a:r>
              <a:rPr lang="nl" sz="9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class</a:t>
            </a:r>
            <a:r>
              <a:rPr lang="nl" sz="9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9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"..."</a:t>
            </a:r>
            <a:r>
              <a:rPr lang="nl" sz="9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, id</a:t>
            </a:r>
            <a:r>
              <a:rPr lang="nl" sz="9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9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"..."</a:t>
            </a:r>
            <a:r>
              <a:rPr lang="nl" sz="9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, color</a:t>
            </a:r>
            <a:r>
              <a:rPr lang="nl" sz="9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9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"..."</a:t>
            </a:r>
            <a:r>
              <a:rPr lang="nl" sz="9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9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inline &gt; ID &gt; Class &gt; Tags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Combineren Selectors</a:t>
            </a:r>
            <a:endParaRPr/>
          </a:p>
        </p:txBody>
      </p:sp>
      <p:sp>
        <p:nvSpPr>
          <p:cNvPr id="162" name="Google Shape;162;p16"/>
          <p:cNvSpPr txBox="1"/>
          <p:nvPr/>
        </p:nvSpPr>
        <p:spPr>
          <a:xfrm>
            <a:off x="1206950" y="961275"/>
            <a:ext cx="4558800" cy="3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1015100" y="961275"/>
            <a:ext cx="6888600" cy="3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p.note (tag + class): Toepasselijk op alle p tags met class note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p#note (tag + id): Toepasselijk op alle p tags met ID note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.note1.note2 (class + class): Toepasselijk op alle elementen die beide klassen hebben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 .note (tag + spatie + class): Toepasselijk op alle class note elementen die tussen &lt;p&gt; &lt;/p&gt; staan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Voor voorrang tel je de score (inline, id, class, tag)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(1,0,0,0) &gt; (0,9,0,0)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○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Bij 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gelijke stand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wint de laatste definitie in CSS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Oefening</a:t>
            </a:r>
            <a:endParaRPr/>
          </a:p>
        </p:txBody>
      </p:sp>
      <p:sp>
        <p:nvSpPr>
          <p:cNvPr id="169" name="Google Shape;169;p17"/>
          <p:cNvSpPr txBox="1"/>
          <p:nvPr/>
        </p:nvSpPr>
        <p:spPr>
          <a:xfrm>
            <a:off x="1206950" y="961275"/>
            <a:ext cx="4129500" cy="3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6A737D"/>
                </a:solidFill>
                <a:latin typeface="Roboto Mono"/>
                <a:ea typeface="Roboto Mono"/>
                <a:cs typeface="Roboto Mono"/>
                <a:sym typeface="Roboto Mono"/>
              </a:rPr>
              <a:t>&lt;!-- A --&gt;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id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"unik"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class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"note"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&gt;A&lt;/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6A737D"/>
                </a:solidFill>
                <a:latin typeface="Roboto Mono"/>
                <a:ea typeface="Roboto Mono"/>
                <a:cs typeface="Roboto Mono"/>
                <a:sym typeface="Roboto Mono"/>
              </a:rPr>
              <a:t>&lt;!-- B --&gt;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section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class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"box"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class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"note"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&gt;B1&lt;/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span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class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"note"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&gt;B2&lt;/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span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section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6A737D"/>
                </a:solidFill>
                <a:latin typeface="Roboto Mono"/>
                <a:ea typeface="Roboto Mono"/>
                <a:cs typeface="Roboto Mono"/>
                <a:sym typeface="Roboto Mono"/>
              </a:rPr>
              <a:t>&lt;!-- C --&gt;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section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class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"outer"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class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"inner"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&gt;C&lt;/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section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6A737D"/>
                </a:solidFill>
                <a:latin typeface="Roboto Mono"/>
                <a:ea typeface="Roboto Mono"/>
                <a:cs typeface="Roboto Mono"/>
                <a:sym typeface="Roboto Mono"/>
              </a:rPr>
              <a:t>&lt;!-- D --&gt;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section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class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"card pane"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  &lt;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h3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 class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nl" sz="1200">
                <a:solidFill>
                  <a:srgbClr val="9ECBFF"/>
                </a:solidFill>
                <a:latin typeface="Roboto Mono"/>
                <a:ea typeface="Roboto Mono"/>
                <a:cs typeface="Roboto Mono"/>
                <a:sym typeface="Roboto Mono"/>
              </a:rPr>
              <a:t>"titel"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&gt;D&lt;/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h3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&lt;/</a:t>
            </a:r>
            <a:r>
              <a:rPr lang="nl" sz="1200">
                <a:solidFill>
                  <a:srgbClr val="85E89D"/>
                </a:solidFill>
                <a:latin typeface="Roboto Mono"/>
                <a:ea typeface="Roboto Mono"/>
                <a:cs typeface="Roboto Mono"/>
                <a:sym typeface="Roboto Mono"/>
              </a:rPr>
              <a:t>section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endParaRPr sz="12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5336450" y="828825"/>
            <a:ext cx="3578400" cy="39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6A737D"/>
                </a:solidFill>
                <a:latin typeface="Roboto Mono"/>
                <a:ea typeface="Roboto Mono"/>
                <a:cs typeface="Roboto Mono"/>
                <a:sym typeface="Roboto Mono"/>
              </a:rPr>
              <a:t>/* A */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p, span, h3 { 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black;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.note { 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blue;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#unik { 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red; }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6A737D"/>
                </a:solidFill>
                <a:latin typeface="Roboto Mono"/>
                <a:ea typeface="Roboto Mono"/>
                <a:cs typeface="Roboto Mono"/>
                <a:sym typeface="Roboto Mono"/>
              </a:rPr>
              <a:t>/* B */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.box p.note { 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green; } 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.box .note   { 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orange; }   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6A737D"/>
                </a:solidFill>
                <a:latin typeface="Roboto Mono"/>
                <a:ea typeface="Roboto Mono"/>
                <a:cs typeface="Roboto Mono"/>
                <a:sym typeface="Roboto Mono"/>
              </a:rPr>
              <a:t>/* C */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.outer .inner   { 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brown; } 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.outer p.inner  { 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pink; }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6A737D"/>
                </a:solidFill>
                <a:latin typeface="Roboto Mono"/>
                <a:ea typeface="Roboto Mono"/>
                <a:cs typeface="Roboto Mono"/>
                <a:sym typeface="Roboto Mono"/>
              </a:rPr>
              <a:t>/* D */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.pane .titel { 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white; }     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.card .titel { </a:t>
            </a:r>
            <a:r>
              <a:rPr lang="nl" sz="1200">
                <a:solidFill>
                  <a:srgbClr val="B392F0"/>
                </a:solidFill>
                <a:latin typeface="Roboto Mono"/>
                <a:ea typeface="Roboto Mono"/>
                <a:cs typeface="Roboto Mono"/>
                <a:sym typeface="Roboto Mono"/>
              </a:rPr>
              <a:t>color</a:t>
            </a:r>
            <a:r>
              <a:rPr lang="nl" sz="1200">
                <a:solidFill>
                  <a:srgbClr val="E1E4E8"/>
                </a:solidFill>
                <a:latin typeface="Roboto Mono"/>
                <a:ea typeface="Roboto Mono"/>
                <a:cs typeface="Roboto Mono"/>
                <a:sym typeface="Roboto Mono"/>
              </a:rPr>
              <a:t>: purple; }</a:t>
            </a:r>
            <a:endParaRPr sz="1200">
              <a:solidFill>
                <a:srgbClr val="E1E4E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7"/>
          <p:cNvSpPr txBox="1"/>
          <p:nvPr/>
        </p:nvSpPr>
        <p:spPr>
          <a:xfrm>
            <a:off x="1206950" y="4460350"/>
            <a:ext cx="51618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A: red, B: green, C: pink, D: purple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Alles begrepen?</a:t>
            </a:r>
            <a:endParaRPr/>
          </a:p>
        </p:txBody>
      </p:sp>
      <p:pic>
        <p:nvPicPr>
          <p:cNvPr id="177" name="Google Shape;17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850" y="1213600"/>
            <a:ext cx="6762750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