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07a578d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07a578d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c87b85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c87b85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07a578d9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07a578d9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07a578d9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07a578d9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07a578d9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07a578d9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07a578d9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807a578d9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07a578d9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07a578d9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07a578d9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07a578d9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Uitleg: Boxmodel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Denk terug aan de sandwich en stambomen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471900" y="1144025"/>
            <a:ext cx="4138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Om te kijken welke tag rond welke andere tag zit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454075" y="1882075"/>
            <a:ext cx="29991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&gt;Mijn pagina&lt;/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head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&gt;Een paragraaf.&lt;/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punt&lt;/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punt&lt;/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4973175" y="2635725"/>
            <a:ext cx="29991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Stamboom?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923610" y="2019134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5096975" y="2615431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6567266" y="2641353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5096975" y="3263571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6088735" y="3263571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7080494" y="3263571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4"/>
          <p:cNvCxnSpPr>
            <a:endCxn id="145" idx="0"/>
          </p:cNvCxnSpPr>
          <p:nvPr/>
        </p:nvCxnSpPr>
        <p:spPr>
          <a:xfrm flipH="1">
            <a:off x="5510225" y="2469031"/>
            <a:ext cx="843600" cy="1464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4"/>
          <p:cNvCxnSpPr>
            <a:stCxn id="144" idx="2"/>
            <a:endCxn id="146" idx="0"/>
          </p:cNvCxnSpPr>
          <p:nvPr/>
        </p:nvCxnSpPr>
        <p:spPr>
          <a:xfrm>
            <a:off x="6336860" y="2448734"/>
            <a:ext cx="6438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>
            <a:stCxn id="146" idx="2"/>
            <a:endCxn id="148" idx="0"/>
          </p:cNvCxnSpPr>
          <p:nvPr/>
        </p:nvCxnSpPr>
        <p:spPr>
          <a:xfrm flipH="1">
            <a:off x="6502016" y="3070953"/>
            <a:ext cx="4785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46" idx="2"/>
            <a:endCxn id="149" idx="0"/>
          </p:cNvCxnSpPr>
          <p:nvPr/>
        </p:nvCxnSpPr>
        <p:spPr>
          <a:xfrm>
            <a:off x="6980516" y="3070953"/>
            <a:ext cx="5133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4"/>
          <p:cNvCxnSpPr>
            <a:stCxn id="145" idx="2"/>
            <a:endCxn id="147" idx="0"/>
          </p:cNvCxnSpPr>
          <p:nvPr/>
        </p:nvCxnSpPr>
        <p:spPr>
          <a:xfrm>
            <a:off x="5510225" y="3045031"/>
            <a:ext cx="0" cy="2184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4"/>
          <p:cNvSpPr/>
          <p:nvPr/>
        </p:nvSpPr>
        <p:spPr>
          <a:xfrm>
            <a:off x="6567272" y="3936721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7559032" y="3936721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4"/>
          <p:cNvCxnSpPr>
            <a:endCxn id="155" idx="0"/>
          </p:cNvCxnSpPr>
          <p:nvPr/>
        </p:nvCxnSpPr>
        <p:spPr>
          <a:xfrm flipH="1">
            <a:off x="6980522" y="3744121"/>
            <a:ext cx="4785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4"/>
          <p:cNvCxnSpPr>
            <a:endCxn id="156" idx="0"/>
          </p:cNvCxnSpPr>
          <p:nvPr/>
        </p:nvCxnSpPr>
        <p:spPr>
          <a:xfrm>
            <a:off x="7458982" y="3744121"/>
            <a:ext cx="5133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 inhoud zit in een onzichtbare doos</a:t>
            </a:r>
            <a:endParaRPr/>
          </a:p>
        </p:txBody>
      </p:sp>
      <p:sp>
        <p:nvSpPr>
          <p:cNvPr id="164" name="Google Shape;164;p15"/>
          <p:cNvSpPr txBox="1"/>
          <p:nvPr/>
        </p:nvSpPr>
        <p:spPr>
          <a:xfrm>
            <a:off x="1407950" y="1253650"/>
            <a:ext cx="3279900" cy="3471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6353010" y="1233459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5526375" y="1829756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6996666" y="1855678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5526375" y="2477896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6518135" y="2477896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7509894" y="2477896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15"/>
          <p:cNvCxnSpPr>
            <a:endCxn id="166" idx="0"/>
          </p:cNvCxnSpPr>
          <p:nvPr/>
        </p:nvCxnSpPr>
        <p:spPr>
          <a:xfrm flipH="1">
            <a:off x="5939625" y="1683356"/>
            <a:ext cx="843600" cy="1464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65" idx="2"/>
            <a:endCxn id="167" idx="0"/>
          </p:cNvCxnSpPr>
          <p:nvPr/>
        </p:nvCxnSpPr>
        <p:spPr>
          <a:xfrm>
            <a:off x="6766260" y="1663059"/>
            <a:ext cx="6438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67" idx="2"/>
            <a:endCxn id="169" idx="0"/>
          </p:cNvCxnSpPr>
          <p:nvPr/>
        </p:nvCxnSpPr>
        <p:spPr>
          <a:xfrm flipH="1">
            <a:off x="6931416" y="2285278"/>
            <a:ext cx="4785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>
            <a:stCxn id="167" idx="2"/>
            <a:endCxn id="170" idx="0"/>
          </p:cNvCxnSpPr>
          <p:nvPr/>
        </p:nvCxnSpPr>
        <p:spPr>
          <a:xfrm>
            <a:off x="7409916" y="2285278"/>
            <a:ext cx="5133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>
            <a:stCxn id="166" idx="2"/>
            <a:endCxn id="168" idx="0"/>
          </p:cNvCxnSpPr>
          <p:nvPr/>
        </p:nvCxnSpPr>
        <p:spPr>
          <a:xfrm>
            <a:off x="5939625" y="2259356"/>
            <a:ext cx="0" cy="2184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5"/>
          <p:cNvSpPr txBox="1"/>
          <p:nvPr/>
        </p:nvSpPr>
        <p:spPr>
          <a:xfrm>
            <a:off x="1535850" y="1351225"/>
            <a:ext cx="3036300" cy="429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1529750" y="1855675"/>
            <a:ext cx="3036300" cy="15540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250325" y="3692925"/>
            <a:ext cx="3362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Elk element is een box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Elke box zit in de box van zijn parent op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volgorde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van de HTML code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6996672" y="3151046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7988432" y="3151046"/>
            <a:ext cx="826500" cy="429600"/>
          </a:xfrm>
          <a:prstGeom prst="roundRect">
            <a:avLst>
              <a:gd fmla="val 16667" name="adj"/>
            </a:avLst>
          </a:prstGeom>
          <a:solidFill>
            <a:srgbClr val="1B212C"/>
          </a:solidFill>
          <a:ln cap="flat" cmpd="sng" w="77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15"/>
          <p:cNvCxnSpPr>
            <a:endCxn id="179" idx="0"/>
          </p:cNvCxnSpPr>
          <p:nvPr/>
        </p:nvCxnSpPr>
        <p:spPr>
          <a:xfrm flipH="1">
            <a:off x="7409922" y="2958446"/>
            <a:ext cx="4785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5"/>
          <p:cNvCxnSpPr>
            <a:endCxn id="180" idx="0"/>
          </p:cNvCxnSpPr>
          <p:nvPr/>
        </p:nvCxnSpPr>
        <p:spPr>
          <a:xfrm>
            <a:off x="7888382" y="2958446"/>
            <a:ext cx="513300" cy="192600"/>
          </a:xfrm>
          <a:prstGeom prst="straightConnector1">
            <a:avLst/>
          </a:prstGeom>
          <a:noFill/>
          <a:ln cap="flat" cmpd="sng" w="77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5"/>
          <p:cNvSpPr txBox="1"/>
          <p:nvPr/>
        </p:nvSpPr>
        <p:spPr>
          <a:xfrm>
            <a:off x="1618075" y="1914750"/>
            <a:ext cx="2851200" cy="429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 txBox="1"/>
          <p:nvPr/>
        </p:nvSpPr>
        <p:spPr>
          <a:xfrm>
            <a:off x="1618125" y="2417875"/>
            <a:ext cx="2851200" cy="429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Inline en block elementen</a:t>
            </a:r>
            <a:endParaRPr/>
          </a:p>
        </p:txBody>
      </p:sp>
      <p:sp>
        <p:nvSpPr>
          <p:cNvPr id="190" name="Google Shape;190;p16"/>
          <p:cNvSpPr txBox="1"/>
          <p:nvPr/>
        </p:nvSpPr>
        <p:spPr>
          <a:xfrm>
            <a:off x="1287325" y="2112425"/>
            <a:ext cx="3279900" cy="260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1415225" y="2185606"/>
            <a:ext cx="30363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1409125" y="2563944"/>
            <a:ext cx="30363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5066675" y="2112425"/>
            <a:ext cx="3279900" cy="2603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5194575" y="2185600"/>
            <a:ext cx="8709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138550" y="2185600"/>
            <a:ext cx="9684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strong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1342775" y="1150888"/>
            <a:ext cx="3346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Block elementen: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4964675" y="1150875"/>
            <a:ext cx="3346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Inline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elementen: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7250225" y="2185600"/>
            <a:ext cx="9684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5194575" y="2563950"/>
            <a:ext cx="8709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1409125" y="2942294"/>
            <a:ext cx="3036300" cy="322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1827925" y="1447488"/>
            <a:ext cx="2704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Neemt standaard de volledige breedte van de parent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6"/>
          <p:cNvSpPr txBox="1"/>
          <p:nvPr/>
        </p:nvSpPr>
        <p:spPr>
          <a:xfrm>
            <a:off x="5479325" y="1447475"/>
            <a:ext cx="27042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Neemt alleen zoveel ruimte als het element nodig heeft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5724125" y="274225"/>
            <a:ext cx="3346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Welke tags ken je?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Bij welke categorie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behoren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ze?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Opdracht: Combinatie van Block en Inline</a:t>
            </a:r>
            <a:endParaRPr/>
          </a:p>
        </p:txBody>
      </p:sp>
      <p:sp>
        <p:nvSpPr>
          <p:cNvPr id="209" name="Google Shape;209;p17"/>
          <p:cNvSpPr txBox="1"/>
          <p:nvPr/>
        </p:nvSpPr>
        <p:spPr>
          <a:xfrm>
            <a:off x="1297500" y="1089400"/>
            <a:ext cx="7236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Teken van volgende code hoe de boxen in elkaar zouden zitten.  Tip: Elke tag heeft een box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>
            <a:off x="1362250" y="1600600"/>
            <a:ext cx="7107600" cy="30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&lt;!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DOCTYPE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&gt;Een paragraaf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href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met link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is hier.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src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alt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 style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"width:50%; height:auto;"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&gt;Een paragraaf.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&gt;Eerste punt&lt;/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&gt;Tweede punt&lt;/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Een extra sub punt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li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ul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ol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html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Onderdelen van één box</a:t>
            </a:r>
            <a:endParaRPr/>
          </a:p>
        </p:txBody>
      </p:sp>
      <p:sp>
        <p:nvSpPr>
          <p:cNvPr id="216" name="Google Shape;216;p18"/>
          <p:cNvSpPr txBox="1"/>
          <p:nvPr/>
        </p:nvSpPr>
        <p:spPr>
          <a:xfrm>
            <a:off x="1260950" y="915800"/>
            <a:ext cx="72363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Elke box bestaat uit 4 onderdelen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Content: Inhoud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Padding: afstand tussen de inhoud en border/rand van de box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Border: rand van de content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Margin: afstand tussen de boxen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00" y="2325025"/>
            <a:ext cx="3163125" cy="19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/>
        </p:nvSpPr>
        <p:spPr>
          <a:xfrm>
            <a:off x="1128800" y="4569975"/>
            <a:ext cx="75006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Wat is het verschil tussen padding en margin als er geen border-style is?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 txBox="1"/>
          <p:nvPr/>
        </p:nvSpPr>
        <p:spPr>
          <a:xfrm>
            <a:off x="3947700" y="2102250"/>
            <a:ext cx="51345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 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    /* Voorbeeld margin en padding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margin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Overall 10 pixels margin rond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padding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Overall 10 pixels padding rond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margin-top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Enkel boven 10 pixels margin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padding-bottom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Enkel onder 10 pixels padding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margin-left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Enkel links 10 pixels margin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padding-right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 </a:t>
            </a: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Enkel rechts 10 pixels padding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    /* Voorbeeld border */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border-style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dotted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border-color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purple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border-width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0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nl" sz="10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Tekst naast plaatje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297500" y="1089400"/>
            <a:ext cx="7236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Waarom konden we de webpagina onderaan niet krijgen tot nu toe?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400" y="3152150"/>
            <a:ext cx="1557025" cy="15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1297500" y="1371800"/>
            <a:ext cx="7236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2)  	Hoe kunnen we dit oplossen?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4020400" y="3181575"/>
            <a:ext cx="33291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 (HyperText Markup Language) is the foundation of every website. It’s not a programming language, but a markup system that tells the browser what content is on the page and how it’s structured. Headings, paragraphs, links, images, buttons—everything starts with HTML.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1837325" y="2733650"/>
            <a:ext cx="551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Webpagina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818013" y="1908475"/>
            <a:ext cx="18582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width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50%;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2347713" y="2052250"/>
            <a:ext cx="7218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3120313" y="1900300"/>
            <a:ext cx="18582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width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48%;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159975" y="1811200"/>
            <a:ext cx="1005000" cy="867000"/>
          </a:xfrm>
          <a:prstGeom prst="mathMultiply">
            <a:avLst>
              <a:gd fmla="val 23520" name="adj1"/>
            </a:avLst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4742913" y="2052238"/>
            <a:ext cx="721800" cy="38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5653100" y="1900288"/>
            <a:ext cx="18582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img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width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50%;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7185988" y="1836675"/>
            <a:ext cx="16299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margin: 0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  padding: 0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Vreemde gevallen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1297500" y="1089400"/>
            <a:ext cx="7236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 inline elementen werken verticale padding en margins vreemd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arenR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Bij twee block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elementen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onder elkaar wordt alleen de grootste margin gebruikt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1297500" y="2060550"/>
            <a:ext cx="7236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Oefening: Bereken de afstand tussen de inhoud van de twee paragrafen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4485925" y="2571750"/>
            <a:ext cx="27669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"box-a"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Box A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"box-b"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Box B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1297500" y="2511500"/>
            <a:ext cx="2766900" cy="25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.box-a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border-style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border-width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nl" sz="12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margin-bottom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nl" sz="12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padding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nl" sz="12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.box-b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margin-top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50</a:t>
            </a:r>
            <a:r>
              <a:rPr lang="nl" sz="12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padding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nl" sz="12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Span en Div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1297500" y="1089400"/>
            <a:ext cx="72363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Soms wil je een tag een aparte stijl geven, hiervoor zagen we classes en id’s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Soms wil je binnen in één tag nog verschillende stijlen.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Span: Inline element zonder betekenis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Div: Block element zonder betekenis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1599775" y="2338725"/>
            <a:ext cx="5539800" cy="5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Stukje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“opvallend”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opmaken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1703250" y="3002750"/>
            <a:ext cx="5737500" cy="18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“halve-breedte”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Dit is de eerste alinea binnen het</a:t>
            </a:r>
            <a:r>
              <a:rPr lang="nl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div-element.&lt;/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Dit is de eerste alinea binnen het</a:t>
            </a:r>
            <a:r>
              <a:rPr lang="nl" sz="12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div-element.&lt;/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