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78a073fa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78a073fa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a62414d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a62414d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78a073fa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78a073fa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78a073fa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778a073fa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778a073fa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778a073fa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78a073fa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78a073fa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9b1c277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9b1c277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78a073fa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778a073fa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11" Type="http://schemas.openxmlformats.org/officeDocument/2006/relationships/image" Target="../media/image9.png"/><Relationship Id="rId10" Type="http://schemas.openxmlformats.org/officeDocument/2006/relationships/image" Target="../media/image6.png"/><Relationship Id="rId12" Type="http://schemas.openxmlformats.org/officeDocument/2006/relationships/image" Target="../media/image16.pn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nformatica.emmauscollege.nl/" TargetMode="External"/><Relationship Id="rId4" Type="http://schemas.openxmlformats.org/officeDocument/2006/relationships/hyperlink" Target="https://moodle.informatica-actief.nl/login/index.php" TargetMode="External"/><Relationship Id="rId5" Type="http://schemas.openxmlformats.org/officeDocument/2006/relationships/hyperlink" Target="https://www.khanacademy.org" TargetMode="External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s://www.ftcbenelux.eu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khanacademy.org/" TargetMode="External"/><Relationship Id="rId4" Type="http://schemas.openxmlformats.org/officeDocument/2006/relationships/hyperlink" Target="http://nl.khanacademy.org/" TargetMode="External"/><Relationship Id="rId5" Type="http://schemas.openxmlformats.org/officeDocument/2006/relationships/hyperlink" Target="https://forms.gle/jT5ucMkJ1v8pZ1mi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Introductie Informatica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50575" y="4555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Mnr. Segers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Over mezelf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678000" cy="32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Oorsprong in België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Triatleet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Master Computer Science aan de TU Delft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</a:t>
            </a:r>
            <a:r>
              <a:rPr lang="nl"/>
              <a:t>erarenopleiding</a:t>
            </a:r>
            <a:r>
              <a:rPr lang="nl"/>
              <a:t> aan de TU Delft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Niet al het </a:t>
            </a:r>
            <a:r>
              <a:rPr lang="nl"/>
              <a:t>lesmateriaal</a:t>
            </a:r>
            <a:r>
              <a:rPr lang="nl"/>
              <a:t> op voorhand aanwezig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Planning tot </a:t>
            </a:r>
            <a:r>
              <a:rPr lang="nl"/>
              <a:t>herfstvakantie</a:t>
            </a:r>
            <a:r>
              <a:rPr lang="nl"/>
              <a:t> gemaakt, volgende periode kan nog wijzigen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Proefkonijn voor opdrachten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Open voor feedback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167174"/>
            <a:ext cx="1185425" cy="10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287" y="1786724"/>
            <a:ext cx="1274550" cy="12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4500" y="3313050"/>
            <a:ext cx="32861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is Informatica? Waarom is het leuk en relevant?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+ 50% praktijklessen ⮕Je gaat zelf aan de slag en kiest zelf hoe het eindresultaat eruit ziet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Leert skills die in elke sector van toepassing zijn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98" y="2984348"/>
            <a:ext cx="1788925" cy="17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1500" y="3160388"/>
            <a:ext cx="2762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1638" y="2608300"/>
            <a:ext cx="200025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5750" y="3102513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1650" y="2954888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5800" y="2937663"/>
            <a:ext cx="258127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1000" y="31025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93875" y="31025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9635" y="2984360"/>
            <a:ext cx="1788925" cy="17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41500" y="3028813"/>
            <a:ext cx="3276100" cy="17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Programma Informatica</a:t>
            </a:r>
            <a:endParaRPr/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4" cy="3103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Programma Informatica</a:t>
            </a:r>
            <a:endParaRPr/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00" y="2643722"/>
            <a:ext cx="6938025" cy="22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 rotWithShape="1">
          <a:blip r:embed="rId4">
            <a:alphaModFix/>
          </a:blip>
          <a:srcRect b="0" l="0" r="76700" t="6881"/>
          <a:stretch/>
        </p:blipFill>
        <p:spPr>
          <a:xfrm>
            <a:off x="6085500" y="851650"/>
            <a:ext cx="2621998" cy="367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 txBox="1"/>
          <p:nvPr/>
        </p:nvSpPr>
        <p:spPr>
          <a:xfrm>
            <a:off x="1325725" y="1207975"/>
            <a:ext cx="42846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Wegingen te vinden op PTA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Praktische opdrachten niet te herkansen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Hoe gaan we werken dit jaar?</a:t>
            </a:r>
            <a:endParaRPr/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Reverse classroom approach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4H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Woensdag 1ste uur: Extra uitleg + oefenen met inhoud vorige 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Maandag en Vrijdag 7de uur: Zelf leren/oefenen of werken aan 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4V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Vrijdag 5de uur: </a:t>
            </a:r>
            <a:r>
              <a:rPr lang="nl"/>
              <a:t>Extra uitleg + oefenen met inhoud vorige 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Maandag 1ste en 2de uur: </a:t>
            </a:r>
            <a:r>
              <a:rPr lang="nl"/>
              <a:t>Zelf leren/oefenen </a:t>
            </a:r>
            <a:r>
              <a:rPr lang="nl"/>
              <a:t>of werken aan PO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Huiswerk en Berichten in Magister + Slides op de site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Neem altijd bedrade of </a:t>
            </a:r>
            <a:r>
              <a:rPr lang="nl"/>
              <a:t>opgeladen</a:t>
            </a:r>
            <a:r>
              <a:rPr lang="nl"/>
              <a:t> </a:t>
            </a:r>
            <a:r>
              <a:rPr lang="nl"/>
              <a:t>bluetooth</a:t>
            </a:r>
            <a:r>
              <a:rPr lang="nl"/>
              <a:t> oortjes mee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Je werkt actief mee aan de opdrachten. Spelletjes spelen op de computer kan thuis.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Belangrijke sites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 u="sng">
                <a:solidFill>
                  <a:schemeClr val="hlink"/>
                </a:solidFill>
                <a:hlinkClick r:id="rId3"/>
              </a:rPr>
              <a:t>https://informatica.emmauscollege.nl/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 u="sng">
                <a:solidFill>
                  <a:schemeClr val="hlink"/>
                </a:solidFill>
                <a:hlinkClick r:id="rId4"/>
              </a:rPr>
              <a:t>https://moodle.informatica-actief.nl/login/index.php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 u="sng">
                <a:solidFill>
                  <a:schemeClr val="hlink"/>
                </a:solidFill>
                <a:hlinkClick r:id="rId5"/>
              </a:rPr>
              <a:t>https://www.khanacademy.org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9625" y="2707375"/>
            <a:ext cx="23812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FTC team (First tech challenge)</a:t>
            </a:r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52" y="1917725"/>
            <a:ext cx="2810775" cy="22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577" y="1257725"/>
            <a:ext cx="376624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/>
        </p:nvSpPr>
        <p:spPr>
          <a:xfrm>
            <a:off x="1297500" y="1307850"/>
            <a:ext cx="2277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https://www.ftcbenelux.eu/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Stappen te voltooien voor einde les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1297500" y="1034375"/>
            <a:ext cx="70389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nl"/>
              <a:t>Inloggen op computer </a:t>
            </a:r>
            <a:r>
              <a:rPr lang="nl"/>
              <a:t>(bij problemen contacteer ICT)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nl"/>
              <a:t>Zelfde wachtwoord als Zermelo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nl"/>
              <a:t>Toegang tot school </a:t>
            </a:r>
            <a:r>
              <a:rPr lang="nl"/>
              <a:t>e mail</a:t>
            </a:r>
            <a:r>
              <a:rPr lang="nl"/>
              <a:t> (bij problemen contacteer ICT)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nl"/>
              <a:t>Maak een account op Khan Academy (</a:t>
            </a:r>
            <a:r>
              <a:rPr lang="nl" u="sng">
                <a:solidFill>
                  <a:schemeClr val="hlink"/>
                </a:solidFill>
                <a:hlinkClick r:id="rId3"/>
              </a:rPr>
              <a:t>http://khanacademy.org/</a:t>
            </a:r>
            <a:r>
              <a:rPr lang="nl"/>
              <a:t>, NIET </a:t>
            </a:r>
            <a:r>
              <a:rPr lang="nl" u="sng">
                <a:solidFill>
                  <a:schemeClr val="hlink"/>
                </a:solidFill>
                <a:hlinkClick r:id="rId4"/>
              </a:rPr>
              <a:t>http://nl.khanacademy.org/</a:t>
            </a:r>
            <a:r>
              <a:rPr lang="nl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nl"/>
              <a:t>Gebruik je school e mail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nl"/>
              <a:t>Vul volgende info in bij de pop-up: Grade 10 en willen computer programming leren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nl"/>
              <a:t>Pas je naam aan in instellingen naar je echte naam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nl"/>
              <a:t>Wordt lid van de Khan Academy klas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nl"/>
              <a:t>Klik op naam rechts boven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nl"/>
              <a:t>Kies “Learner home”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nl"/>
              <a:t>Kies in de </a:t>
            </a:r>
            <a:r>
              <a:rPr lang="nl"/>
              <a:t>linkerkolom</a:t>
            </a:r>
            <a:r>
              <a:rPr lang="nl"/>
              <a:t> “Teachers”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nl"/>
              <a:t>Druk op blauwe knop “Enter a class code”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nl"/>
              <a:t>Havo: 57FXK4DN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nl"/>
              <a:t>VWO: N53EDQUK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nl"/>
              <a:t>Vul volgende bevraging in: </a:t>
            </a:r>
            <a:r>
              <a:rPr lang="nl" u="sng">
                <a:solidFill>
                  <a:schemeClr val="hlink"/>
                </a:solidFill>
                <a:hlinkClick r:id="rId5"/>
              </a:rPr>
              <a:t>https://forms.gle/jT5ucMkJ1v8pZ1mi9</a:t>
            </a:r>
            <a:r>
              <a:rPr lang="nl"/>
              <a:t>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nl"/>
              <a:t>Help andere leerlingen die vast zitten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