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5" r:id="rId2"/>
  </p:sldMasterIdLst>
  <p:notesMasterIdLst>
    <p:notesMasterId r:id="rId25"/>
  </p:notesMasterIdLst>
  <p:sldIdLst>
    <p:sldId id="287" r:id="rId3"/>
    <p:sldId id="289" r:id="rId4"/>
    <p:sldId id="284" r:id="rId5"/>
    <p:sldId id="285" r:id="rId6"/>
    <p:sldId id="291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9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CDF3E-EAC3-6FE1-2538-97FE6A23FC91}" v="264" dt="2022-11-18T02:46:47.518"/>
    <p1510:client id="{23696332-8471-47DD-9981-F974538BF3B6}" v="1096" dt="2022-11-18T01:31:42.128"/>
    <p1510:client id="{7E1EA6BF-BBA8-1F29-E985-00C3D139EA17}" v="8" dt="2022-11-18T03:39:08.154"/>
    <p1510:client id="{93523C14-E5DA-2353-017B-159FD6C3AE9A}" v="20" dt="2022-11-17T22:50:21.907"/>
    <p1510:client id="{B3F7CB76-CA5F-B493-C3FE-C5D0A683D037}" v="415" dt="2022-11-18T03:55:27.074"/>
    <p1510:client id="{C7CC7F83-2790-44DA-8AF5-792613AAE80A}" v="7" dt="2022-11-17T05:12:0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7563E-0EA2-4517-97A8-5BA173DC51E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79791-89F0-4E50-9F71-E72F2B5B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1DFB-F5E4-8F46-6622-07A34A6D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B5EA-3F0F-5F04-CFB9-4D3328AC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4C86-2E2E-B215-AFB9-43BBF626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ADA3-9B17-97F3-144B-F6D432F0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3BF6-134A-2273-E741-43EE39FA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8AEF-D182-76B5-740E-2FBA0A61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EDA0-4906-EAB0-3DCF-CD63ADCF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1813-9703-02D5-DCFE-4346243D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F755-2E38-FBB7-6D52-E887CBB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CDE6-7997-06E8-A5E9-AB0B8093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326B1-93EF-8617-2D6C-0ACAE1D6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A6C83-2BF4-45D7-DD48-29146E1C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F635-D68F-7C1F-AE3A-03F5DA7C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BDCE-DBAF-1189-58E9-7768484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2AA6-266C-6F3C-1762-227A3F2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7341200" cy="2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3206451"/>
            <a:ext cx="734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41433" y="5292929"/>
            <a:ext cx="652707" cy="1078457"/>
            <a:chOff x="661400" y="4138682"/>
            <a:chExt cx="489530" cy="808843"/>
          </a:xfrm>
        </p:grpSpPr>
        <p:sp>
          <p:nvSpPr>
            <p:cNvPr id="12" name="Google Shape;12;p2"/>
            <p:cNvSpPr/>
            <p:nvPr/>
          </p:nvSpPr>
          <p:spPr>
            <a:xfrm>
              <a:off x="891665" y="4392739"/>
              <a:ext cx="29015" cy="554786"/>
            </a:xfrm>
            <a:custGeom>
              <a:avLst/>
              <a:gdLst/>
              <a:ahLst/>
              <a:cxnLst/>
              <a:rect l="l" t="t" r="r" b="b"/>
              <a:pathLst>
                <a:path w="530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529" y="1013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1400" y="4138682"/>
              <a:ext cx="489530" cy="561957"/>
            </a:xfrm>
            <a:custGeom>
              <a:avLst/>
              <a:gdLst/>
              <a:ahLst/>
              <a:cxnLst/>
              <a:rect l="l" t="t" r="r" b="b"/>
              <a:pathLst>
                <a:path w="8942" h="10265" extrusionOk="0">
                  <a:moveTo>
                    <a:pt x="4471" y="0"/>
                  </a:moveTo>
                  <a:cubicBezTo>
                    <a:pt x="4325" y="0"/>
                    <a:pt x="4179" y="56"/>
                    <a:pt x="4069" y="168"/>
                  </a:cubicBezTo>
                  <a:lnTo>
                    <a:pt x="1456" y="2779"/>
                  </a:lnTo>
                  <a:cubicBezTo>
                    <a:pt x="1096" y="3139"/>
                    <a:pt x="1351" y="3752"/>
                    <a:pt x="1859" y="3752"/>
                  </a:cubicBezTo>
                  <a:lnTo>
                    <a:pt x="2777" y="3752"/>
                  </a:lnTo>
                  <a:lnTo>
                    <a:pt x="754" y="5777"/>
                  </a:lnTo>
                  <a:cubicBezTo>
                    <a:pt x="311" y="6218"/>
                    <a:pt x="625" y="6976"/>
                    <a:pt x="1252" y="6976"/>
                  </a:cubicBezTo>
                  <a:lnTo>
                    <a:pt x="2476" y="6976"/>
                  </a:lnTo>
                  <a:lnTo>
                    <a:pt x="477" y="8975"/>
                  </a:lnTo>
                  <a:cubicBezTo>
                    <a:pt x="0" y="9450"/>
                    <a:pt x="336" y="10265"/>
                    <a:pt x="1011" y="10265"/>
                  </a:cubicBezTo>
                  <a:lnTo>
                    <a:pt x="7933" y="10265"/>
                  </a:lnTo>
                  <a:cubicBezTo>
                    <a:pt x="8606" y="10265"/>
                    <a:pt x="8942" y="9450"/>
                    <a:pt x="8465" y="8975"/>
                  </a:cubicBezTo>
                  <a:lnTo>
                    <a:pt x="6468" y="6976"/>
                  </a:lnTo>
                  <a:lnTo>
                    <a:pt x="7692" y="6976"/>
                  </a:lnTo>
                  <a:cubicBezTo>
                    <a:pt x="8317" y="6976"/>
                    <a:pt x="8631" y="6218"/>
                    <a:pt x="8188" y="5777"/>
                  </a:cubicBezTo>
                  <a:lnTo>
                    <a:pt x="6165" y="3752"/>
                  </a:lnTo>
                  <a:lnTo>
                    <a:pt x="7083" y="3752"/>
                  </a:lnTo>
                  <a:cubicBezTo>
                    <a:pt x="7591" y="3752"/>
                    <a:pt x="7846" y="3139"/>
                    <a:pt x="7486" y="2779"/>
                  </a:cubicBezTo>
                  <a:lnTo>
                    <a:pt x="4874" y="168"/>
                  </a:lnTo>
                  <a:cubicBezTo>
                    <a:pt x="4763" y="56"/>
                    <a:pt x="4617" y="0"/>
                    <a:pt x="447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69191" y="5198805"/>
            <a:ext cx="648984" cy="1017319"/>
            <a:chOff x="1366181" y="4147346"/>
            <a:chExt cx="486738" cy="762989"/>
          </a:xfrm>
        </p:grpSpPr>
        <p:sp>
          <p:nvSpPr>
            <p:cNvPr id="15" name="Google Shape;15;p2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220534" y="6197634"/>
            <a:ext cx="3936635" cy="660365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" name="Google Shape;18;p2"/>
          <p:cNvSpPr/>
          <p:nvPr/>
        </p:nvSpPr>
        <p:spPr>
          <a:xfrm>
            <a:off x="-590657" y="4486112"/>
            <a:ext cx="1698183" cy="289841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9" name="Google Shape;19;p2"/>
          <p:cNvGrpSpPr/>
          <p:nvPr/>
        </p:nvGrpSpPr>
        <p:grpSpPr>
          <a:xfrm>
            <a:off x="10994506" y="3705479"/>
            <a:ext cx="1098177" cy="2669775"/>
            <a:chOff x="7638154" y="2779109"/>
            <a:chExt cx="823633" cy="2002331"/>
          </a:xfrm>
        </p:grpSpPr>
        <p:sp>
          <p:nvSpPr>
            <p:cNvPr id="20" name="Google Shape;20;p2"/>
            <p:cNvSpPr/>
            <p:nvPr/>
          </p:nvSpPr>
          <p:spPr>
            <a:xfrm>
              <a:off x="7999973" y="2779109"/>
              <a:ext cx="108978" cy="478541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38154" y="3257873"/>
              <a:ext cx="414370" cy="239346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47265" y="3263094"/>
              <a:ext cx="414522" cy="239346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36519" y="3278910"/>
              <a:ext cx="26763" cy="1502530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03572" y="3214632"/>
              <a:ext cx="89362" cy="85915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359993" y="4855531"/>
            <a:ext cx="38824" cy="669173"/>
          </a:xfrm>
          <a:custGeom>
            <a:avLst/>
            <a:gdLst/>
            <a:ahLst/>
            <a:cxnLst/>
            <a:rect l="l" t="t" r="r" b="b"/>
            <a:pathLst>
              <a:path w="525" h="9049" extrusionOk="0">
                <a:moveTo>
                  <a:pt x="1" y="0"/>
                </a:moveTo>
                <a:lnTo>
                  <a:pt x="1" y="9049"/>
                </a:lnTo>
                <a:lnTo>
                  <a:pt x="525" y="9049"/>
                </a:lnTo>
                <a:lnTo>
                  <a:pt x="525" y="0"/>
                </a:lnTo>
                <a:close/>
              </a:path>
            </a:pathLst>
          </a:custGeom>
          <a:solidFill>
            <a:srgbClr val="293B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7050657" y="4494059"/>
            <a:ext cx="657489" cy="754808"/>
          </a:xfrm>
          <a:custGeom>
            <a:avLst/>
            <a:gdLst/>
            <a:ahLst/>
            <a:cxnLst/>
            <a:rect l="l" t="t" r="r" b="b"/>
            <a:pathLst>
              <a:path w="8891" h="10207" extrusionOk="0">
                <a:moveTo>
                  <a:pt x="4445" y="1"/>
                </a:moveTo>
                <a:cubicBezTo>
                  <a:pt x="4300" y="1"/>
                  <a:pt x="4155" y="56"/>
                  <a:pt x="4045" y="167"/>
                </a:cubicBezTo>
                <a:lnTo>
                  <a:pt x="1446" y="2764"/>
                </a:lnTo>
                <a:cubicBezTo>
                  <a:pt x="1090" y="3122"/>
                  <a:pt x="1343" y="3731"/>
                  <a:pt x="1848" y="3731"/>
                </a:cubicBezTo>
                <a:lnTo>
                  <a:pt x="2762" y="3731"/>
                </a:lnTo>
                <a:lnTo>
                  <a:pt x="748" y="5744"/>
                </a:lnTo>
                <a:cubicBezTo>
                  <a:pt x="309" y="6184"/>
                  <a:pt x="620" y="6937"/>
                  <a:pt x="1243" y="6937"/>
                </a:cubicBezTo>
                <a:lnTo>
                  <a:pt x="2461" y="6937"/>
                </a:lnTo>
                <a:lnTo>
                  <a:pt x="473" y="8925"/>
                </a:lnTo>
                <a:cubicBezTo>
                  <a:pt x="0" y="9398"/>
                  <a:pt x="335" y="10206"/>
                  <a:pt x="1003" y="10206"/>
                </a:cubicBezTo>
                <a:lnTo>
                  <a:pt x="7886" y="10206"/>
                </a:lnTo>
                <a:cubicBezTo>
                  <a:pt x="8555" y="10206"/>
                  <a:pt x="8891" y="9398"/>
                  <a:pt x="8418" y="8925"/>
                </a:cubicBezTo>
                <a:lnTo>
                  <a:pt x="6430" y="6937"/>
                </a:lnTo>
                <a:lnTo>
                  <a:pt x="7647" y="6937"/>
                </a:lnTo>
                <a:cubicBezTo>
                  <a:pt x="8270" y="6937"/>
                  <a:pt x="8582" y="6184"/>
                  <a:pt x="8141" y="5744"/>
                </a:cubicBezTo>
                <a:lnTo>
                  <a:pt x="6130" y="3731"/>
                </a:lnTo>
                <a:lnTo>
                  <a:pt x="7042" y="3731"/>
                </a:lnTo>
                <a:cubicBezTo>
                  <a:pt x="7548" y="3731"/>
                  <a:pt x="7801" y="3122"/>
                  <a:pt x="7443" y="2764"/>
                </a:cubicBezTo>
                <a:lnTo>
                  <a:pt x="4846" y="167"/>
                </a:lnTo>
                <a:cubicBezTo>
                  <a:pt x="4735" y="56"/>
                  <a:pt x="4590" y="1"/>
                  <a:pt x="4445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7" name="Google Shape;27;p2"/>
          <p:cNvGrpSpPr/>
          <p:nvPr/>
        </p:nvGrpSpPr>
        <p:grpSpPr>
          <a:xfrm>
            <a:off x="9232907" y="4683229"/>
            <a:ext cx="1564779" cy="1477551"/>
            <a:chOff x="6423730" y="3512421"/>
            <a:chExt cx="1173584" cy="1108163"/>
          </a:xfrm>
        </p:grpSpPr>
        <p:sp>
          <p:nvSpPr>
            <p:cNvPr id="28" name="Google Shape;28;p2"/>
            <p:cNvSpPr/>
            <p:nvPr/>
          </p:nvSpPr>
          <p:spPr>
            <a:xfrm>
              <a:off x="6423730" y="3713713"/>
              <a:ext cx="756730" cy="906869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0402" y="3512421"/>
              <a:ext cx="416912" cy="1108163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23730" y="3512421"/>
              <a:ext cx="965158" cy="201294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52403" y="3896009"/>
              <a:ext cx="131335" cy="109417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88283" y="3896009"/>
              <a:ext cx="131446" cy="109417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793234" y="4932865"/>
            <a:ext cx="1131740" cy="1663803"/>
            <a:chOff x="1520725" y="3612974"/>
            <a:chExt cx="848805" cy="1247852"/>
          </a:xfrm>
        </p:grpSpPr>
        <p:sp>
          <p:nvSpPr>
            <p:cNvPr id="34" name="Google Shape;34;p2"/>
            <p:cNvSpPr/>
            <p:nvPr/>
          </p:nvSpPr>
          <p:spPr>
            <a:xfrm>
              <a:off x="1520725" y="3612975"/>
              <a:ext cx="504875" cy="124785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25440" y="3612974"/>
              <a:ext cx="344089" cy="110814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061763" y="4987459"/>
            <a:ext cx="1021700" cy="1333984"/>
            <a:chOff x="2296322" y="3740594"/>
            <a:chExt cx="766275" cy="1000488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296322" y="3740594"/>
              <a:ext cx="766275" cy="1000488"/>
              <a:chOff x="2296322" y="3740594"/>
              <a:chExt cx="766275" cy="100048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296322" y="3740594"/>
                <a:ext cx="455735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752008" y="3740594"/>
                <a:ext cx="310590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381015" y="3816135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565485" y="3816135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1015" y="4001660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5485" y="4001660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81015" y="437265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65485" y="437265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381015" y="455823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65485" y="455823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381015" y="4187128"/>
              <a:ext cx="80532" cy="80365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65485" y="4187128"/>
              <a:ext cx="80476" cy="80365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1426167" y="5507300"/>
            <a:ext cx="11006920" cy="1360744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2"/>
          <p:cNvSpPr/>
          <p:nvPr/>
        </p:nvSpPr>
        <p:spPr>
          <a:xfrm>
            <a:off x="7194104" y="6231365"/>
            <a:ext cx="3852541" cy="626628"/>
          </a:xfrm>
          <a:custGeom>
            <a:avLst/>
            <a:gdLst/>
            <a:ahLst/>
            <a:cxnLst/>
            <a:rect l="l" t="t" r="r" b="b"/>
            <a:pathLst>
              <a:path w="34968" h="5688" extrusionOk="0">
                <a:moveTo>
                  <a:pt x="1403" y="1"/>
                </a:moveTo>
                <a:lnTo>
                  <a:pt x="1" y="5687"/>
                </a:lnTo>
                <a:lnTo>
                  <a:pt x="34967" y="5687"/>
                </a:lnTo>
                <a:lnTo>
                  <a:pt x="33761" y="4481"/>
                </a:lnTo>
                <a:cubicBezTo>
                  <a:pt x="33049" y="3769"/>
                  <a:pt x="32086" y="3371"/>
                  <a:pt x="31081" y="3371"/>
                </a:cubicBezTo>
                <a:lnTo>
                  <a:pt x="20725" y="3371"/>
                </a:lnTo>
                <a:cubicBezTo>
                  <a:pt x="19819" y="3371"/>
                  <a:pt x="18951" y="3011"/>
                  <a:pt x="18310" y="2370"/>
                </a:cubicBezTo>
                <a:lnTo>
                  <a:pt x="16945" y="1006"/>
                </a:lnTo>
                <a:cubicBezTo>
                  <a:pt x="16300" y="363"/>
                  <a:pt x="15428" y="1"/>
                  <a:pt x="1451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6" name="Google Shape;66;p2"/>
          <p:cNvGrpSpPr/>
          <p:nvPr/>
        </p:nvGrpSpPr>
        <p:grpSpPr>
          <a:xfrm>
            <a:off x="10797689" y="5746351"/>
            <a:ext cx="543655" cy="1116375"/>
            <a:chOff x="6755066" y="4176800"/>
            <a:chExt cx="407741" cy="837281"/>
          </a:xfrm>
        </p:grpSpPr>
        <p:sp>
          <p:nvSpPr>
            <p:cNvPr id="67" name="Google Shape;67;p2"/>
            <p:cNvSpPr/>
            <p:nvPr/>
          </p:nvSpPr>
          <p:spPr>
            <a:xfrm>
              <a:off x="6942081" y="4544096"/>
              <a:ext cx="27208" cy="469986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5066" y="4176800"/>
              <a:ext cx="407741" cy="637013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877325" y="5240201"/>
            <a:ext cx="1126895" cy="1634540"/>
            <a:chOff x="2542743" y="3917575"/>
            <a:chExt cx="845171" cy="1225905"/>
          </a:xfrm>
        </p:grpSpPr>
        <p:sp>
          <p:nvSpPr>
            <p:cNvPr id="70" name="Google Shape;70;p2"/>
            <p:cNvSpPr/>
            <p:nvPr/>
          </p:nvSpPr>
          <p:spPr>
            <a:xfrm>
              <a:off x="3110685" y="3917575"/>
              <a:ext cx="277229" cy="1225905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42743" y="3917575"/>
              <a:ext cx="567979" cy="1225905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62299" y="397812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62299" y="413048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2299" y="4282844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12490" y="4435204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12490" y="4587510"/>
              <a:ext cx="427942" cy="27701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12490" y="4739979"/>
              <a:ext cx="427942" cy="27591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12490" y="4892339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12490" y="5037245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9558493" y="6071017"/>
            <a:ext cx="750809" cy="797031"/>
            <a:chOff x="6184769" y="4544862"/>
            <a:chExt cx="563107" cy="597773"/>
          </a:xfrm>
        </p:grpSpPr>
        <p:sp>
          <p:nvSpPr>
            <p:cNvPr id="81" name="Google Shape;81;p2"/>
            <p:cNvSpPr/>
            <p:nvPr/>
          </p:nvSpPr>
          <p:spPr>
            <a:xfrm>
              <a:off x="6184769" y="4587729"/>
              <a:ext cx="563107" cy="358689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92762" y="4544862"/>
              <a:ext cx="547067" cy="348397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26760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3203" y="4576506"/>
              <a:ext cx="134289" cy="82446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38476" y="4675652"/>
              <a:ext cx="144144" cy="87866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91821" y="4780273"/>
              <a:ext cx="149016" cy="81351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96146" y="4675652"/>
              <a:ext cx="140366" cy="87866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00800" y="4576506"/>
              <a:ext cx="131060" cy="82446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45112" y="4576506"/>
              <a:ext cx="134344" cy="82446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9985" y="4675652"/>
              <a:ext cx="144198" cy="87866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5186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409" y="4942597"/>
              <a:ext cx="145786" cy="200038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2481894" y="6100368"/>
            <a:ext cx="718181" cy="762357"/>
            <a:chOff x="1861420" y="4465151"/>
            <a:chExt cx="538636" cy="571768"/>
          </a:xfrm>
        </p:grpSpPr>
        <p:sp>
          <p:nvSpPr>
            <p:cNvPr id="94" name="Google Shape;94;p2"/>
            <p:cNvSpPr/>
            <p:nvPr/>
          </p:nvSpPr>
          <p:spPr>
            <a:xfrm>
              <a:off x="2025440" y="4499442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906368" y="4806336"/>
            <a:ext cx="954043" cy="2051624"/>
            <a:chOff x="3438564" y="3604752"/>
            <a:chExt cx="715532" cy="1538718"/>
          </a:xfrm>
        </p:grpSpPr>
        <p:sp>
          <p:nvSpPr>
            <p:cNvPr id="108" name="Google Shape;108;p2"/>
            <p:cNvSpPr/>
            <p:nvPr/>
          </p:nvSpPr>
          <p:spPr>
            <a:xfrm>
              <a:off x="3438564" y="3604752"/>
              <a:ext cx="482084" cy="1538718"/>
            </a:xfrm>
            <a:custGeom>
              <a:avLst/>
              <a:gdLst/>
              <a:ahLst/>
              <a:cxnLst/>
              <a:rect l="l" t="t" r="r" b="b"/>
              <a:pathLst>
                <a:path w="8806" h="28107" extrusionOk="0">
                  <a:moveTo>
                    <a:pt x="0" y="1"/>
                  </a:moveTo>
                  <a:lnTo>
                    <a:pt x="0" y="28106"/>
                  </a:lnTo>
                  <a:lnTo>
                    <a:pt x="8806" y="28106"/>
                  </a:lnTo>
                  <a:lnTo>
                    <a:pt x="880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0608" y="3604752"/>
              <a:ext cx="233487" cy="1538718"/>
            </a:xfrm>
            <a:custGeom>
              <a:avLst/>
              <a:gdLst/>
              <a:ahLst/>
              <a:cxnLst/>
              <a:rect l="l" t="t" r="r" b="b"/>
              <a:pathLst>
                <a:path w="4265" h="28107" extrusionOk="0">
                  <a:moveTo>
                    <a:pt x="1" y="1"/>
                  </a:moveTo>
                  <a:lnTo>
                    <a:pt x="1" y="28106"/>
                  </a:lnTo>
                  <a:lnTo>
                    <a:pt x="4265" y="28106"/>
                  </a:lnTo>
                  <a:lnTo>
                    <a:pt x="4265" y="3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24625" y="3759083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0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4625" y="3886971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4625" y="4014860"/>
              <a:ext cx="246407" cy="49708"/>
            </a:xfrm>
            <a:custGeom>
              <a:avLst/>
              <a:gdLst/>
              <a:ahLst/>
              <a:cxnLst/>
              <a:rect l="l" t="t" r="r" b="b"/>
              <a:pathLst>
                <a:path w="4501" h="908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24625" y="4142146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24625" y="427003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524625" y="439792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24625" y="4525701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24625" y="4652166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524625" y="478005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24625" y="490794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5767860" y="4008708"/>
            <a:ext cx="1053731" cy="2859328"/>
            <a:chOff x="4207208" y="2998981"/>
            <a:chExt cx="790298" cy="2144496"/>
          </a:xfrm>
        </p:grpSpPr>
        <p:sp>
          <p:nvSpPr>
            <p:cNvPr id="121" name="Google Shape;121;p2"/>
            <p:cNvSpPr/>
            <p:nvPr/>
          </p:nvSpPr>
          <p:spPr>
            <a:xfrm>
              <a:off x="4505413" y="2998981"/>
              <a:ext cx="391591" cy="157392"/>
            </a:xfrm>
            <a:custGeom>
              <a:avLst/>
              <a:gdLst/>
              <a:ahLst/>
              <a:cxnLst/>
              <a:rect l="l" t="t" r="r" b="b"/>
              <a:pathLst>
                <a:path w="7153" h="2875" extrusionOk="0">
                  <a:moveTo>
                    <a:pt x="1" y="1"/>
                  </a:moveTo>
                  <a:cubicBezTo>
                    <a:pt x="1368" y="1"/>
                    <a:pt x="2473" y="1108"/>
                    <a:pt x="2473" y="2473"/>
                  </a:cubicBezTo>
                  <a:lnTo>
                    <a:pt x="2473" y="2875"/>
                  </a:lnTo>
                  <a:lnTo>
                    <a:pt x="7153" y="2875"/>
                  </a:lnTo>
                  <a:lnTo>
                    <a:pt x="7153" y="2473"/>
                  </a:lnTo>
                  <a:cubicBezTo>
                    <a:pt x="7153" y="1108"/>
                    <a:pt x="6047" y="1"/>
                    <a:pt x="4681" y="1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280951" y="3299759"/>
              <a:ext cx="451044" cy="626666"/>
            </a:xfrm>
            <a:custGeom>
              <a:avLst/>
              <a:gdLst/>
              <a:ahLst/>
              <a:cxnLst/>
              <a:rect l="l" t="t" r="r" b="b"/>
              <a:pathLst>
                <a:path w="8239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9" y="11446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31955" y="3299759"/>
              <a:ext cx="196808" cy="626666"/>
            </a:xfrm>
            <a:custGeom>
              <a:avLst/>
              <a:gdLst/>
              <a:ahLst/>
              <a:cxnLst/>
              <a:rect l="l" t="t" r="r" b="b"/>
              <a:pathLst>
                <a:path w="3595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3594" y="11446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80951" y="3299759"/>
              <a:ext cx="450935" cy="626666"/>
            </a:xfrm>
            <a:custGeom>
              <a:avLst/>
              <a:gdLst/>
              <a:ahLst/>
              <a:cxnLst/>
              <a:rect l="l" t="t" r="r" b="b"/>
              <a:pathLst>
                <a:path w="8237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7" y="11446"/>
                  </a:lnTo>
                  <a:lnTo>
                    <a:pt x="8237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280951" y="3776055"/>
              <a:ext cx="647798" cy="150385"/>
            </a:xfrm>
            <a:custGeom>
              <a:avLst/>
              <a:gdLst/>
              <a:ahLst/>
              <a:cxnLst/>
              <a:rect l="l" t="t" r="r" b="b"/>
              <a:pathLst>
                <a:path w="11833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11832" y="2746"/>
                  </a:lnTo>
                  <a:lnTo>
                    <a:pt x="11832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80951" y="3776055"/>
              <a:ext cx="450935" cy="150385"/>
            </a:xfrm>
            <a:custGeom>
              <a:avLst/>
              <a:gdLst/>
              <a:ahLst/>
              <a:cxnLst/>
              <a:rect l="l" t="t" r="r" b="b"/>
              <a:pathLst>
                <a:path w="8237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8237" y="27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07208" y="3824451"/>
              <a:ext cx="553691" cy="1319026"/>
            </a:xfrm>
            <a:custGeom>
              <a:avLst/>
              <a:gdLst/>
              <a:ahLst/>
              <a:cxnLst/>
              <a:rect l="l" t="t" r="r" b="b"/>
              <a:pathLst>
                <a:path w="101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10114" y="24093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55861" y="3824451"/>
              <a:ext cx="241644" cy="1319026"/>
            </a:xfrm>
            <a:custGeom>
              <a:avLst/>
              <a:gdLst/>
              <a:ahLst/>
              <a:cxnLst/>
              <a:rect l="l" t="t" r="r" b="b"/>
              <a:pathLst>
                <a:path w="44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4413" y="24093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36081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58189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6081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58189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36081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58189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36081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558189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36081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58189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6081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558189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36081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58189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00989" y="2999090"/>
              <a:ext cx="409274" cy="300660"/>
            </a:xfrm>
            <a:custGeom>
              <a:avLst/>
              <a:gdLst/>
              <a:ahLst/>
              <a:cxnLst/>
              <a:rect l="l" t="t" r="r" b="b"/>
              <a:pathLst>
                <a:path w="7476" h="5492" extrusionOk="0">
                  <a:moveTo>
                    <a:pt x="3737" y="1"/>
                  </a:moveTo>
                  <a:cubicBezTo>
                    <a:pt x="2372" y="1"/>
                    <a:pt x="1267" y="1106"/>
                    <a:pt x="1267" y="2471"/>
                  </a:cubicBezTo>
                  <a:lnTo>
                    <a:pt x="1267" y="2873"/>
                  </a:lnTo>
                  <a:lnTo>
                    <a:pt x="1" y="2873"/>
                  </a:lnTo>
                  <a:lnTo>
                    <a:pt x="1" y="5491"/>
                  </a:lnTo>
                  <a:lnTo>
                    <a:pt x="7475" y="5491"/>
                  </a:lnTo>
                  <a:lnTo>
                    <a:pt x="7475" y="2873"/>
                  </a:lnTo>
                  <a:lnTo>
                    <a:pt x="6207" y="2873"/>
                  </a:lnTo>
                  <a:lnTo>
                    <a:pt x="6207" y="2471"/>
                  </a:lnTo>
                  <a:cubicBezTo>
                    <a:pt x="6207" y="1106"/>
                    <a:pt x="5102" y="1"/>
                    <a:pt x="373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09783" y="3156323"/>
              <a:ext cx="188104" cy="143432"/>
            </a:xfrm>
            <a:custGeom>
              <a:avLst/>
              <a:gdLst/>
              <a:ahLst/>
              <a:cxnLst/>
              <a:rect l="l" t="t" r="r" b="b"/>
              <a:pathLst>
                <a:path w="3436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3436" y="261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6183" y="4692350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7937184" y="3818578"/>
            <a:ext cx="738232" cy="672628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47" name="Google Shape;147;p2"/>
          <p:cNvSpPr/>
          <p:nvPr/>
        </p:nvSpPr>
        <p:spPr>
          <a:xfrm>
            <a:off x="4694904" y="6375253"/>
            <a:ext cx="1412056" cy="497668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48" name="Google Shape;148;p2"/>
          <p:cNvGrpSpPr/>
          <p:nvPr/>
        </p:nvGrpSpPr>
        <p:grpSpPr>
          <a:xfrm>
            <a:off x="4342318" y="6012223"/>
            <a:ext cx="611173" cy="850525"/>
            <a:chOff x="2943051" y="4509167"/>
            <a:chExt cx="458380" cy="637894"/>
          </a:xfrm>
        </p:grpSpPr>
        <p:sp>
          <p:nvSpPr>
            <p:cNvPr id="149" name="Google Shape;149;p2"/>
            <p:cNvSpPr/>
            <p:nvPr/>
          </p:nvSpPr>
          <p:spPr>
            <a:xfrm>
              <a:off x="3158315" y="4666126"/>
              <a:ext cx="27865" cy="480935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43051" y="4509167"/>
              <a:ext cx="458380" cy="417704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7085782" y="5330907"/>
            <a:ext cx="1853689" cy="1543837"/>
            <a:chOff x="5314336" y="3998180"/>
            <a:chExt cx="1390267" cy="1157878"/>
          </a:xfrm>
        </p:grpSpPr>
        <p:grpSp>
          <p:nvGrpSpPr>
            <p:cNvPr id="152" name="Google Shape;152;p2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72" name="Google Shape;172;p2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11561434" y="17822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5598767" y="2656167"/>
            <a:ext cx="5592000" cy="1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7617835" y="1023067"/>
            <a:ext cx="1553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1"/>
          </p:nvPr>
        </p:nvSpPr>
        <p:spPr>
          <a:xfrm>
            <a:off x="5598435" y="4664167"/>
            <a:ext cx="559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"/>
          <p:cNvSpPr/>
          <p:nvPr/>
        </p:nvSpPr>
        <p:spPr>
          <a:xfrm flipH="1">
            <a:off x="3371938" y="5735599"/>
            <a:ext cx="8820063" cy="112241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9" name="Google Shape;179;p3"/>
          <p:cNvSpPr/>
          <p:nvPr/>
        </p:nvSpPr>
        <p:spPr>
          <a:xfrm>
            <a:off x="1520800" y="854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0" name="Google Shape;180;p3"/>
          <p:cNvSpPr/>
          <p:nvPr/>
        </p:nvSpPr>
        <p:spPr>
          <a:xfrm>
            <a:off x="2694734" y="223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1" name="Google Shape;181;p3"/>
          <p:cNvSpPr/>
          <p:nvPr/>
        </p:nvSpPr>
        <p:spPr>
          <a:xfrm>
            <a:off x="597934" y="23332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2" name="Google Shape;182;p3"/>
          <p:cNvSpPr/>
          <p:nvPr/>
        </p:nvSpPr>
        <p:spPr>
          <a:xfrm>
            <a:off x="48378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3" name="Google Shape;183;p3"/>
          <p:cNvSpPr/>
          <p:nvPr/>
        </p:nvSpPr>
        <p:spPr>
          <a:xfrm>
            <a:off x="11637934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4" name="Google Shape;184;p3"/>
          <p:cNvSpPr/>
          <p:nvPr/>
        </p:nvSpPr>
        <p:spPr>
          <a:xfrm>
            <a:off x="11241034" y="48836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144177" y="5250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-14800" y="6242398"/>
            <a:ext cx="12221600" cy="615601"/>
            <a:chOff x="0" y="4681798"/>
            <a:chExt cx="9166200" cy="461701"/>
          </a:xfrm>
        </p:grpSpPr>
        <p:sp>
          <p:nvSpPr>
            <p:cNvPr id="190" name="Google Shape;190;p4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2528984" y="4681925"/>
              <a:ext cx="6637216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92" name="Google Shape;192;p4"/>
          <p:cNvSpPr/>
          <p:nvPr/>
        </p:nvSpPr>
        <p:spPr>
          <a:xfrm flipH="1">
            <a:off x="10970577" y="2181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3" name="Google Shape;193;p4"/>
          <p:cNvSpPr/>
          <p:nvPr/>
        </p:nvSpPr>
        <p:spPr>
          <a:xfrm>
            <a:off x="10702567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4" name="Google Shape;194;p4"/>
          <p:cNvSpPr/>
          <p:nvPr/>
        </p:nvSpPr>
        <p:spPr>
          <a:xfrm>
            <a:off x="8968867" y="23226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5" name="Google Shape;195;p4"/>
          <p:cNvSpPr/>
          <p:nvPr/>
        </p:nvSpPr>
        <p:spPr>
          <a:xfrm>
            <a:off x="2997034" y="22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6" name="Google Shape;196;p4"/>
          <p:cNvSpPr/>
          <p:nvPr/>
        </p:nvSpPr>
        <p:spPr>
          <a:xfrm>
            <a:off x="467034" y="177026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7" name="Google Shape;197;p4"/>
          <p:cNvSpPr/>
          <p:nvPr/>
        </p:nvSpPr>
        <p:spPr>
          <a:xfrm>
            <a:off x="158800" y="5529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8" name="Google Shape;198;p4"/>
          <p:cNvSpPr/>
          <p:nvPr/>
        </p:nvSpPr>
        <p:spPr>
          <a:xfrm>
            <a:off x="11409000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6740328" y="475914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2110872" y="475914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6740328" y="4348449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2110872" y="4348449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1989367" y="1781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6" name="Google Shape;206;p5"/>
          <p:cNvSpPr/>
          <p:nvPr/>
        </p:nvSpPr>
        <p:spPr>
          <a:xfrm>
            <a:off x="2473967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7" name="Google Shape;207;p5"/>
          <p:cNvSpPr/>
          <p:nvPr/>
        </p:nvSpPr>
        <p:spPr>
          <a:xfrm>
            <a:off x="5912283" y="392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8" name="Google Shape;208;p5"/>
          <p:cNvSpPr/>
          <p:nvPr/>
        </p:nvSpPr>
        <p:spPr>
          <a:xfrm>
            <a:off x="5388000" y="2110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9" name="Google Shape;209;p5"/>
          <p:cNvSpPr/>
          <p:nvPr/>
        </p:nvSpPr>
        <p:spPr>
          <a:xfrm>
            <a:off x="11593767" y="4057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0" name="Google Shape;210;p5"/>
          <p:cNvSpPr/>
          <p:nvPr/>
        </p:nvSpPr>
        <p:spPr>
          <a:xfrm>
            <a:off x="10656267" y="2899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1" name="Google Shape;211;p5"/>
          <p:cNvSpPr/>
          <p:nvPr/>
        </p:nvSpPr>
        <p:spPr>
          <a:xfrm>
            <a:off x="10891467" y="857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2" name="Google Shape;212;p5"/>
          <p:cNvSpPr/>
          <p:nvPr/>
        </p:nvSpPr>
        <p:spPr>
          <a:xfrm>
            <a:off x="9247600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3" name="Google Shape;213;p5"/>
          <p:cNvSpPr/>
          <p:nvPr/>
        </p:nvSpPr>
        <p:spPr>
          <a:xfrm>
            <a:off x="482067" y="281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14" name="Google Shape;214;p5"/>
          <p:cNvGrpSpPr/>
          <p:nvPr/>
        </p:nvGrpSpPr>
        <p:grpSpPr>
          <a:xfrm>
            <a:off x="0" y="5815300"/>
            <a:ext cx="12192000" cy="1042800"/>
            <a:chOff x="0" y="4361475"/>
            <a:chExt cx="9144000" cy="782100"/>
          </a:xfrm>
        </p:grpSpPr>
        <p:sp>
          <p:nvSpPr>
            <p:cNvPr id="215" name="Google Shape;215;p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16" name="Google Shape;216;p5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219" name="Google Shape;219;p5"/>
          <p:cNvGrpSpPr/>
          <p:nvPr/>
        </p:nvGrpSpPr>
        <p:grpSpPr>
          <a:xfrm>
            <a:off x="11232085" y="4637449"/>
            <a:ext cx="751264" cy="1177547"/>
            <a:chOff x="1366181" y="4147346"/>
            <a:chExt cx="486738" cy="762989"/>
          </a:xfrm>
        </p:grpSpPr>
        <p:sp>
          <p:nvSpPr>
            <p:cNvPr id="220" name="Google Shape;220;p5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22" name="Google Shape;222;p5"/>
          <p:cNvSpPr/>
          <p:nvPr/>
        </p:nvSpPr>
        <p:spPr>
          <a:xfrm>
            <a:off x="10081161" y="5401702"/>
            <a:ext cx="1238467" cy="436465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0" y="6242398"/>
            <a:ext cx="12221767" cy="615604"/>
            <a:chOff x="0" y="4681798"/>
            <a:chExt cx="9166325" cy="461703"/>
          </a:xfrm>
        </p:grpSpPr>
        <p:sp>
          <p:nvSpPr>
            <p:cNvPr id="226" name="Google Shape;226;p6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7" name="Google Shape;227;p6"/>
            <p:cNvSpPr/>
            <p:nvPr/>
          </p:nvSpPr>
          <p:spPr>
            <a:xfrm flipH="1">
              <a:off x="2528983" y="4681927"/>
              <a:ext cx="6637342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11123434" y="1015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9" name="Google Shape;229;p6"/>
          <p:cNvSpPr/>
          <p:nvPr/>
        </p:nvSpPr>
        <p:spPr>
          <a:xfrm>
            <a:off x="321934" y="12502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0" name="Google Shape;230;p6"/>
          <p:cNvSpPr/>
          <p:nvPr/>
        </p:nvSpPr>
        <p:spPr>
          <a:xfrm>
            <a:off x="161467" y="4663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1" name="Google Shape;231;p6"/>
          <p:cNvSpPr/>
          <p:nvPr/>
        </p:nvSpPr>
        <p:spPr>
          <a:xfrm>
            <a:off x="11241034" y="48988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2" name="Google Shape;232;p6"/>
          <p:cNvSpPr/>
          <p:nvPr/>
        </p:nvSpPr>
        <p:spPr>
          <a:xfrm>
            <a:off x="116662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33" name="Google Shape;233;p6"/>
          <p:cNvGrpSpPr/>
          <p:nvPr/>
        </p:nvGrpSpPr>
        <p:grpSpPr>
          <a:xfrm>
            <a:off x="117924" y="5360757"/>
            <a:ext cx="643213" cy="895111"/>
            <a:chOff x="3031405" y="2137303"/>
            <a:chExt cx="482410" cy="671333"/>
          </a:xfrm>
        </p:grpSpPr>
        <p:sp>
          <p:nvSpPr>
            <p:cNvPr id="234" name="Google Shape;234;p6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6" name="Google Shape;236;p6"/>
          <p:cNvSpPr/>
          <p:nvPr/>
        </p:nvSpPr>
        <p:spPr>
          <a:xfrm>
            <a:off x="652465" y="264544"/>
            <a:ext cx="736864" cy="671381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7" name="Google Shape;237;p6"/>
          <p:cNvSpPr/>
          <p:nvPr/>
        </p:nvSpPr>
        <p:spPr>
          <a:xfrm>
            <a:off x="-253649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8" name="Google Shape;238;p6"/>
          <p:cNvSpPr/>
          <p:nvPr/>
        </p:nvSpPr>
        <p:spPr>
          <a:xfrm>
            <a:off x="11818967" y="3565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9" name="Google Shape;239;p6"/>
          <p:cNvSpPr/>
          <p:nvPr/>
        </p:nvSpPr>
        <p:spPr>
          <a:xfrm>
            <a:off x="11241020" y="1356967"/>
            <a:ext cx="1085541" cy="341783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subTitle" idx="1"/>
          </p:nvPr>
        </p:nvSpPr>
        <p:spPr>
          <a:xfrm>
            <a:off x="1286900" y="2438200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11560967" y="1356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4" name="Google Shape;244;p7"/>
          <p:cNvSpPr/>
          <p:nvPr/>
        </p:nvSpPr>
        <p:spPr>
          <a:xfrm>
            <a:off x="602034" y="1931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5" name="Google Shape;245;p7"/>
          <p:cNvSpPr/>
          <p:nvPr/>
        </p:nvSpPr>
        <p:spPr>
          <a:xfrm>
            <a:off x="208167" y="53079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6" name="Google Shape;246;p7"/>
          <p:cNvSpPr/>
          <p:nvPr/>
        </p:nvSpPr>
        <p:spPr>
          <a:xfrm>
            <a:off x="2081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7" name="Google Shape;247;p7"/>
          <p:cNvSpPr/>
          <p:nvPr/>
        </p:nvSpPr>
        <p:spPr>
          <a:xfrm flipH="1">
            <a:off x="3393320" y="5969534"/>
            <a:ext cx="5414576" cy="908333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48" name="Google Shape;248;p7"/>
          <p:cNvGrpSpPr/>
          <p:nvPr/>
        </p:nvGrpSpPr>
        <p:grpSpPr>
          <a:xfrm>
            <a:off x="0" y="5798751"/>
            <a:ext cx="12221613" cy="1082583"/>
            <a:chOff x="0" y="4349063"/>
            <a:chExt cx="9166210" cy="811937"/>
          </a:xfrm>
        </p:grpSpPr>
        <p:sp>
          <p:nvSpPr>
            <p:cNvPr id="249" name="Google Shape;249;p7"/>
            <p:cNvSpPr/>
            <p:nvPr/>
          </p:nvSpPr>
          <p:spPr>
            <a:xfrm>
              <a:off x="0" y="4356700"/>
              <a:ext cx="9166200" cy="80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4053025" y="4349063"/>
              <a:ext cx="5113184" cy="804185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 flipH="1">
            <a:off x="3303585" y="3765267"/>
            <a:ext cx="8906649" cy="2681720"/>
          </a:xfrm>
          <a:custGeom>
            <a:avLst/>
            <a:gdLst/>
            <a:ahLst/>
            <a:cxnLst/>
            <a:rect l="l" t="t" r="r" b="b"/>
            <a:pathLst>
              <a:path w="87857" h="25877" extrusionOk="0">
                <a:moveTo>
                  <a:pt x="946" y="0"/>
                </a:moveTo>
                <a:cubicBezTo>
                  <a:pt x="423" y="0"/>
                  <a:pt x="0" y="423"/>
                  <a:pt x="0" y="945"/>
                </a:cubicBezTo>
                <a:lnTo>
                  <a:pt x="0" y="18333"/>
                </a:lnTo>
                <a:lnTo>
                  <a:pt x="9700" y="18333"/>
                </a:lnTo>
                <a:cubicBezTo>
                  <a:pt x="9702" y="18333"/>
                  <a:pt x="9704" y="18333"/>
                  <a:pt x="9707" y="18333"/>
                </a:cubicBezTo>
                <a:cubicBezTo>
                  <a:pt x="11308" y="18333"/>
                  <a:pt x="12844" y="18971"/>
                  <a:pt x="13976" y="20105"/>
                </a:cubicBezTo>
                <a:lnTo>
                  <a:pt x="15473" y="21600"/>
                </a:lnTo>
                <a:cubicBezTo>
                  <a:pt x="16351" y="22478"/>
                  <a:pt x="17540" y="22971"/>
                  <a:pt x="18780" y="22971"/>
                </a:cubicBezTo>
                <a:lnTo>
                  <a:pt x="25837" y="22971"/>
                </a:lnTo>
                <a:cubicBezTo>
                  <a:pt x="26351" y="22971"/>
                  <a:pt x="26786" y="23384"/>
                  <a:pt x="26782" y="23898"/>
                </a:cubicBezTo>
                <a:cubicBezTo>
                  <a:pt x="26772" y="24988"/>
                  <a:pt x="27652" y="25876"/>
                  <a:pt x="28742" y="25876"/>
                </a:cubicBezTo>
                <a:lnTo>
                  <a:pt x="87856" y="25876"/>
                </a:lnTo>
                <a:lnTo>
                  <a:pt x="73701" y="11721"/>
                </a:lnTo>
                <a:cubicBezTo>
                  <a:pt x="71778" y="9798"/>
                  <a:pt x="69170" y="8718"/>
                  <a:pt x="66452" y="8716"/>
                </a:cubicBezTo>
                <a:lnTo>
                  <a:pt x="28074" y="8716"/>
                </a:lnTo>
                <a:cubicBezTo>
                  <a:pt x="26090" y="8716"/>
                  <a:pt x="24189" y="7929"/>
                  <a:pt x="22787" y="6529"/>
                </a:cubicBezTo>
                <a:lnTo>
                  <a:pt x="17858" y="1600"/>
                </a:lnTo>
                <a:cubicBezTo>
                  <a:pt x="16834" y="576"/>
                  <a:pt x="15445" y="0"/>
                  <a:pt x="139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3" name="Google Shape;253;p8"/>
          <p:cNvSpPr/>
          <p:nvPr/>
        </p:nvSpPr>
        <p:spPr>
          <a:xfrm>
            <a:off x="1" y="5621233"/>
            <a:ext cx="8194828" cy="980912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4" name="Google Shape;254;p8"/>
          <p:cNvSpPr/>
          <p:nvPr/>
        </p:nvSpPr>
        <p:spPr>
          <a:xfrm>
            <a:off x="1" y="5877100"/>
            <a:ext cx="7708065" cy="980915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5" name="Google Shape;255;p8"/>
          <p:cNvSpPr/>
          <p:nvPr/>
        </p:nvSpPr>
        <p:spPr>
          <a:xfrm>
            <a:off x="6081833" y="5621233"/>
            <a:ext cx="6128400" cy="123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6" name="Google Shape;256;p8"/>
          <p:cNvSpPr/>
          <p:nvPr/>
        </p:nvSpPr>
        <p:spPr>
          <a:xfrm>
            <a:off x="3001737" y="5067825"/>
            <a:ext cx="1617823" cy="570144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57" name="Google Shape;257;p8"/>
          <p:cNvGrpSpPr/>
          <p:nvPr/>
        </p:nvGrpSpPr>
        <p:grpSpPr>
          <a:xfrm>
            <a:off x="10852267" y="2706987"/>
            <a:ext cx="515384" cy="1058284"/>
            <a:chOff x="8413426" y="3637196"/>
            <a:chExt cx="557855" cy="1145495"/>
          </a:xfrm>
        </p:grpSpPr>
        <p:sp>
          <p:nvSpPr>
            <p:cNvPr id="258" name="Google Shape;258;p8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60" name="Google Shape;260;p8"/>
          <p:cNvGrpSpPr/>
          <p:nvPr/>
        </p:nvGrpSpPr>
        <p:grpSpPr>
          <a:xfrm>
            <a:off x="11498567" y="2706987"/>
            <a:ext cx="515384" cy="1058284"/>
            <a:chOff x="8413426" y="3637196"/>
            <a:chExt cx="557855" cy="1145495"/>
          </a:xfrm>
        </p:grpSpPr>
        <p:sp>
          <p:nvSpPr>
            <p:cNvPr id="261" name="Google Shape;261;p8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2232600" y="1157333"/>
            <a:ext cx="772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11638667" y="1834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5" name="Google Shape;265;p8"/>
          <p:cNvSpPr/>
          <p:nvPr/>
        </p:nvSpPr>
        <p:spPr>
          <a:xfrm>
            <a:off x="393567" y="1584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9"/>
          <p:cNvGrpSpPr/>
          <p:nvPr/>
        </p:nvGrpSpPr>
        <p:grpSpPr>
          <a:xfrm>
            <a:off x="9865983" y="2094284"/>
            <a:ext cx="1107204" cy="2681713"/>
            <a:chOff x="0" y="2931049"/>
            <a:chExt cx="830403" cy="2011285"/>
          </a:xfrm>
        </p:grpSpPr>
        <p:sp>
          <p:nvSpPr>
            <p:cNvPr id="268" name="Google Shape;268;p9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3" name="Google Shape;273;p9"/>
          <p:cNvSpPr/>
          <p:nvPr/>
        </p:nvSpPr>
        <p:spPr>
          <a:xfrm>
            <a:off x="10235322" y="3412365"/>
            <a:ext cx="939153" cy="451836"/>
          </a:xfrm>
          <a:custGeom>
            <a:avLst/>
            <a:gdLst/>
            <a:ahLst/>
            <a:cxnLst/>
            <a:rect l="l" t="t" r="r" b="b"/>
            <a:pathLst>
              <a:path w="9264" h="4457" extrusionOk="0">
                <a:moveTo>
                  <a:pt x="1" y="0"/>
                </a:moveTo>
                <a:lnTo>
                  <a:pt x="3080" y="4456"/>
                </a:lnTo>
                <a:lnTo>
                  <a:pt x="9263" y="4456"/>
                </a:lnTo>
                <a:lnTo>
                  <a:pt x="61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74" name="Google Shape;274;p9"/>
          <p:cNvGrpSpPr/>
          <p:nvPr/>
        </p:nvGrpSpPr>
        <p:grpSpPr>
          <a:xfrm>
            <a:off x="9923183" y="3412364"/>
            <a:ext cx="1251292" cy="1710427"/>
            <a:chOff x="7442387" y="2559273"/>
            <a:chExt cx="938469" cy="1282820"/>
          </a:xfrm>
        </p:grpSpPr>
        <p:sp>
          <p:nvSpPr>
            <p:cNvPr id="275" name="Google Shape;275;p9"/>
            <p:cNvSpPr/>
            <p:nvPr/>
          </p:nvSpPr>
          <p:spPr>
            <a:xfrm>
              <a:off x="7442387" y="2559273"/>
              <a:ext cx="468360" cy="1282820"/>
            </a:xfrm>
            <a:custGeom>
              <a:avLst/>
              <a:gdLst/>
              <a:ahLst/>
              <a:cxnLst/>
              <a:rect l="l" t="t" r="r" b="b"/>
              <a:pathLst>
                <a:path w="6160" h="16872" extrusionOk="0">
                  <a:moveTo>
                    <a:pt x="3080" y="0"/>
                  </a:moveTo>
                  <a:lnTo>
                    <a:pt x="0" y="4456"/>
                  </a:lnTo>
                  <a:lnTo>
                    <a:pt x="0" y="16871"/>
                  </a:lnTo>
                  <a:lnTo>
                    <a:pt x="6159" y="16871"/>
                  </a:lnTo>
                  <a:lnTo>
                    <a:pt x="6159" y="4456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910672" y="2898074"/>
              <a:ext cx="470185" cy="944020"/>
            </a:xfrm>
            <a:custGeom>
              <a:avLst/>
              <a:gdLst/>
              <a:ahLst/>
              <a:cxnLst/>
              <a:rect l="l" t="t" r="r" b="b"/>
              <a:pathLst>
                <a:path w="6184" h="12416" extrusionOk="0">
                  <a:moveTo>
                    <a:pt x="0" y="0"/>
                  </a:moveTo>
                  <a:lnTo>
                    <a:pt x="0" y="12415"/>
                  </a:lnTo>
                  <a:lnTo>
                    <a:pt x="6183" y="12415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002063" y="2983611"/>
              <a:ext cx="179665" cy="45391"/>
            </a:xfrm>
            <a:custGeom>
              <a:avLst/>
              <a:gdLst/>
              <a:ahLst/>
              <a:cxnLst/>
              <a:rect l="l" t="t" r="r" b="b"/>
              <a:pathLst>
                <a:path w="2363" h="597" extrusionOk="0">
                  <a:moveTo>
                    <a:pt x="1" y="1"/>
                  </a:moveTo>
                  <a:lnTo>
                    <a:pt x="1" y="596"/>
                  </a:lnTo>
                  <a:lnTo>
                    <a:pt x="2363" y="59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002063" y="3100168"/>
              <a:ext cx="179665" cy="45239"/>
            </a:xfrm>
            <a:custGeom>
              <a:avLst/>
              <a:gdLst/>
              <a:ahLst/>
              <a:cxnLst/>
              <a:rect l="l" t="t" r="r" b="b"/>
              <a:pathLst>
                <a:path w="2363" h="595" extrusionOk="0">
                  <a:moveTo>
                    <a:pt x="1" y="1"/>
                  </a:moveTo>
                  <a:lnTo>
                    <a:pt x="1" y="594"/>
                  </a:lnTo>
                  <a:lnTo>
                    <a:pt x="2363" y="594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7676491" y="2559273"/>
              <a:ext cx="704365" cy="338877"/>
            </a:xfrm>
            <a:custGeom>
              <a:avLst/>
              <a:gdLst/>
              <a:ahLst/>
              <a:cxnLst/>
              <a:rect l="l" t="t" r="r" b="b"/>
              <a:pathLst>
                <a:path w="9264" h="4457" extrusionOk="0">
                  <a:moveTo>
                    <a:pt x="1" y="0"/>
                  </a:moveTo>
                  <a:lnTo>
                    <a:pt x="3080" y="4456"/>
                  </a:lnTo>
                  <a:lnTo>
                    <a:pt x="9263" y="4456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11169528" y="3581137"/>
            <a:ext cx="1201313" cy="854504"/>
            <a:chOff x="8377145" y="2685853"/>
            <a:chExt cx="900985" cy="640878"/>
          </a:xfrm>
        </p:grpSpPr>
        <p:sp>
          <p:nvSpPr>
            <p:cNvPr id="281" name="Google Shape;281;p9"/>
            <p:cNvSpPr/>
            <p:nvPr/>
          </p:nvSpPr>
          <p:spPr>
            <a:xfrm>
              <a:off x="8377449" y="2685853"/>
              <a:ext cx="643995" cy="640878"/>
            </a:xfrm>
            <a:custGeom>
              <a:avLst/>
              <a:gdLst/>
              <a:ahLst/>
              <a:cxnLst/>
              <a:rect l="l" t="t" r="r" b="b"/>
              <a:pathLst>
                <a:path w="8470" h="8429" extrusionOk="0">
                  <a:moveTo>
                    <a:pt x="1" y="1"/>
                  </a:moveTo>
                  <a:lnTo>
                    <a:pt x="1" y="8428"/>
                  </a:lnTo>
                  <a:lnTo>
                    <a:pt x="8470" y="8428"/>
                  </a:lnTo>
                  <a:lnTo>
                    <a:pt x="8470" y="2307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377145" y="2685853"/>
              <a:ext cx="900985" cy="175407"/>
            </a:xfrm>
            <a:custGeom>
              <a:avLst/>
              <a:gdLst/>
              <a:ahLst/>
              <a:cxnLst/>
              <a:rect l="l" t="t" r="r" b="b"/>
              <a:pathLst>
                <a:path w="11850" h="2307" extrusionOk="0">
                  <a:moveTo>
                    <a:pt x="1" y="1"/>
                  </a:moveTo>
                  <a:lnTo>
                    <a:pt x="2307" y="2307"/>
                  </a:lnTo>
                  <a:lnTo>
                    <a:pt x="11850" y="2307"/>
                  </a:lnTo>
                  <a:lnTo>
                    <a:pt x="9542" y="1"/>
                  </a:lnTo>
                  <a:close/>
                </a:path>
              </a:pathLst>
            </a:custGeom>
            <a:solidFill>
              <a:srgbClr val="446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552476" y="2861184"/>
              <a:ext cx="725654" cy="465547"/>
            </a:xfrm>
            <a:custGeom>
              <a:avLst/>
              <a:gdLst/>
              <a:ahLst/>
              <a:cxnLst/>
              <a:rect l="l" t="t" r="r" b="b"/>
              <a:pathLst>
                <a:path w="9544" h="6123" extrusionOk="0">
                  <a:moveTo>
                    <a:pt x="1" y="1"/>
                  </a:moveTo>
                  <a:lnTo>
                    <a:pt x="1" y="6122"/>
                  </a:lnTo>
                  <a:lnTo>
                    <a:pt x="9544" y="6122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667513" y="2952195"/>
              <a:ext cx="102340" cy="152293"/>
            </a:xfrm>
            <a:custGeom>
              <a:avLst/>
              <a:gdLst/>
              <a:ahLst/>
              <a:cxnLst/>
              <a:rect l="l" t="t" r="r" b="b"/>
              <a:pathLst>
                <a:path w="1346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346" y="200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886335" y="2952195"/>
              <a:ext cx="102340" cy="152293"/>
            </a:xfrm>
            <a:custGeom>
              <a:avLst/>
              <a:gdLst/>
              <a:ahLst/>
              <a:cxnLst/>
              <a:rect l="l" t="t" r="r" b="b"/>
              <a:pathLst>
                <a:path w="1346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346" y="200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8206065" y="3396997"/>
            <a:ext cx="1229800" cy="1741144"/>
            <a:chOff x="6154549" y="2547748"/>
            <a:chExt cx="922350" cy="1305858"/>
          </a:xfrm>
        </p:grpSpPr>
        <p:sp>
          <p:nvSpPr>
            <p:cNvPr id="287" name="Google Shape;287;p9"/>
            <p:cNvSpPr/>
            <p:nvPr/>
          </p:nvSpPr>
          <p:spPr>
            <a:xfrm>
              <a:off x="6480272" y="2547748"/>
              <a:ext cx="596627" cy="1305858"/>
            </a:xfrm>
            <a:custGeom>
              <a:avLst/>
              <a:gdLst/>
              <a:ahLst/>
              <a:cxnLst/>
              <a:rect l="l" t="t" r="r" b="b"/>
              <a:pathLst>
                <a:path w="7847" h="17175" extrusionOk="0">
                  <a:moveTo>
                    <a:pt x="0" y="1"/>
                  </a:moveTo>
                  <a:lnTo>
                    <a:pt x="0" y="17174"/>
                  </a:lnTo>
                  <a:lnTo>
                    <a:pt x="7846" y="17174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154549" y="2547748"/>
              <a:ext cx="325799" cy="1305858"/>
            </a:xfrm>
            <a:custGeom>
              <a:avLst/>
              <a:gdLst/>
              <a:ahLst/>
              <a:cxnLst/>
              <a:rect l="l" t="t" r="r" b="b"/>
              <a:pathLst>
                <a:path w="4285" h="17175" extrusionOk="0">
                  <a:moveTo>
                    <a:pt x="0" y="1"/>
                  </a:moveTo>
                  <a:lnTo>
                    <a:pt x="0" y="17174"/>
                  </a:lnTo>
                  <a:lnTo>
                    <a:pt x="4284" y="17174"/>
                  </a:lnTo>
                  <a:lnTo>
                    <a:pt x="4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623289" y="2685975"/>
              <a:ext cx="98842" cy="9869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6623289" y="2901603"/>
              <a:ext cx="98842" cy="9891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623289" y="3117383"/>
              <a:ext cx="98842" cy="9891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623289" y="3333240"/>
              <a:ext cx="98842" cy="9869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623289" y="3548868"/>
              <a:ext cx="98842" cy="98842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847205" y="2685975"/>
              <a:ext cx="98690" cy="9869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847205" y="2901603"/>
              <a:ext cx="98690" cy="98918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847205" y="3117383"/>
              <a:ext cx="98690" cy="98918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847205" y="3333240"/>
              <a:ext cx="98690" cy="9869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847205" y="3548868"/>
              <a:ext cx="98690" cy="98842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99" name="Google Shape;299;p9"/>
          <p:cNvGrpSpPr/>
          <p:nvPr/>
        </p:nvGrpSpPr>
        <p:grpSpPr>
          <a:xfrm>
            <a:off x="9344729" y="4044752"/>
            <a:ext cx="1089799" cy="1078040"/>
            <a:chOff x="7008546" y="3033564"/>
            <a:chExt cx="817349" cy="808530"/>
          </a:xfrm>
        </p:grpSpPr>
        <p:sp>
          <p:nvSpPr>
            <p:cNvPr id="300" name="Google Shape;300;p9"/>
            <p:cNvSpPr/>
            <p:nvPr/>
          </p:nvSpPr>
          <p:spPr>
            <a:xfrm>
              <a:off x="7388708" y="3252081"/>
              <a:ext cx="437187" cy="590012"/>
            </a:xfrm>
            <a:custGeom>
              <a:avLst/>
              <a:gdLst/>
              <a:ahLst/>
              <a:cxnLst/>
              <a:rect l="l" t="t" r="r" b="b"/>
              <a:pathLst>
                <a:path w="5750" h="7760" extrusionOk="0">
                  <a:moveTo>
                    <a:pt x="0" y="0"/>
                  </a:moveTo>
                  <a:lnTo>
                    <a:pt x="0" y="7759"/>
                  </a:lnTo>
                  <a:lnTo>
                    <a:pt x="5750" y="7759"/>
                  </a:lnTo>
                  <a:lnTo>
                    <a:pt x="5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7489147" y="3567388"/>
              <a:ext cx="236309" cy="274705"/>
            </a:xfrm>
            <a:custGeom>
              <a:avLst/>
              <a:gdLst/>
              <a:ahLst/>
              <a:cxnLst/>
              <a:rect l="l" t="t" r="r" b="b"/>
              <a:pathLst>
                <a:path w="3108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3108" y="361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7388708" y="3033564"/>
              <a:ext cx="437187" cy="218593"/>
            </a:xfrm>
            <a:custGeom>
              <a:avLst/>
              <a:gdLst/>
              <a:ahLst/>
              <a:cxnLst/>
              <a:rect l="l" t="t" r="r" b="b"/>
              <a:pathLst>
                <a:path w="5750" h="2875" extrusionOk="0">
                  <a:moveTo>
                    <a:pt x="2874" y="1"/>
                  </a:moveTo>
                  <a:lnTo>
                    <a:pt x="0" y="2874"/>
                  </a:lnTo>
                  <a:lnTo>
                    <a:pt x="5750" y="2874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7008546" y="3033564"/>
              <a:ext cx="598756" cy="808530"/>
            </a:xfrm>
            <a:custGeom>
              <a:avLst/>
              <a:gdLst/>
              <a:ahLst/>
              <a:cxnLst/>
              <a:rect l="l" t="t" r="r" b="b"/>
              <a:pathLst>
                <a:path w="7875" h="10634" extrusionOk="0">
                  <a:moveTo>
                    <a:pt x="2874" y="1"/>
                  </a:moveTo>
                  <a:lnTo>
                    <a:pt x="0" y="2874"/>
                  </a:lnTo>
                  <a:lnTo>
                    <a:pt x="0" y="10633"/>
                  </a:lnTo>
                  <a:lnTo>
                    <a:pt x="5000" y="10633"/>
                  </a:lnTo>
                  <a:lnTo>
                    <a:pt x="5000" y="2874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7450029" y="3950017"/>
            <a:ext cx="927292" cy="1267512"/>
            <a:chOff x="5029496" y="1864988"/>
            <a:chExt cx="695469" cy="950634"/>
          </a:xfrm>
        </p:grpSpPr>
        <p:sp>
          <p:nvSpPr>
            <p:cNvPr id="305" name="Google Shape;305;p9"/>
            <p:cNvSpPr/>
            <p:nvPr/>
          </p:nvSpPr>
          <p:spPr>
            <a:xfrm>
              <a:off x="5029496" y="1864988"/>
              <a:ext cx="347164" cy="950634"/>
            </a:xfrm>
            <a:custGeom>
              <a:avLst/>
              <a:gdLst/>
              <a:ahLst/>
              <a:cxnLst/>
              <a:rect l="l" t="t" r="r" b="b"/>
              <a:pathLst>
                <a:path w="4566" h="12503" extrusionOk="0">
                  <a:moveTo>
                    <a:pt x="2283" y="1"/>
                  </a:moveTo>
                  <a:lnTo>
                    <a:pt x="1" y="3302"/>
                  </a:lnTo>
                  <a:lnTo>
                    <a:pt x="1" y="12503"/>
                  </a:lnTo>
                  <a:lnTo>
                    <a:pt x="4566" y="12503"/>
                  </a:lnTo>
                  <a:lnTo>
                    <a:pt x="4566" y="3302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376584" y="2115972"/>
              <a:ext cx="348381" cy="699651"/>
            </a:xfrm>
            <a:custGeom>
              <a:avLst/>
              <a:gdLst/>
              <a:ahLst/>
              <a:cxnLst/>
              <a:rect l="l" t="t" r="r" b="b"/>
              <a:pathLst>
                <a:path w="4582" h="9202" extrusionOk="0">
                  <a:moveTo>
                    <a:pt x="1" y="1"/>
                  </a:moveTo>
                  <a:lnTo>
                    <a:pt x="1" y="9202"/>
                  </a:lnTo>
                  <a:lnTo>
                    <a:pt x="4581" y="92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203078" y="1864988"/>
              <a:ext cx="521887" cy="251059"/>
            </a:xfrm>
            <a:custGeom>
              <a:avLst/>
              <a:gdLst/>
              <a:ahLst/>
              <a:cxnLst/>
              <a:rect l="l" t="t" r="r" b="b"/>
              <a:pathLst>
                <a:path w="6864" h="3302" extrusionOk="0">
                  <a:moveTo>
                    <a:pt x="0" y="1"/>
                  </a:moveTo>
                  <a:lnTo>
                    <a:pt x="2283" y="3302"/>
                  </a:lnTo>
                  <a:lnTo>
                    <a:pt x="6863" y="33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444253" y="2179459"/>
              <a:ext cx="133209" cy="33606"/>
            </a:xfrm>
            <a:custGeom>
              <a:avLst/>
              <a:gdLst/>
              <a:ahLst/>
              <a:cxnLst/>
              <a:rect l="l" t="t" r="r" b="b"/>
              <a:pathLst>
                <a:path w="175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1751" y="44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444253" y="2265756"/>
              <a:ext cx="133209" cy="33606"/>
            </a:xfrm>
            <a:custGeom>
              <a:avLst/>
              <a:gdLst/>
              <a:ahLst/>
              <a:cxnLst/>
              <a:rect l="l" t="t" r="r" b="b"/>
              <a:pathLst>
                <a:path w="1752" h="442" extrusionOk="0">
                  <a:moveTo>
                    <a:pt x="1" y="1"/>
                  </a:moveTo>
                  <a:lnTo>
                    <a:pt x="1" y="442"/>
                  </a:lnTo>
                  <a:lnTo>
                    <a:pt x="1751" y="44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203078" y="1864988"/>
              <a:ext cx="521887" cy="251059"/>
            </a:xfrm>
            <a:custGeom>
              <a:avLst/>
              <a:gdLst/>
              <a:ahLst/>
              <a:cxnLst/>
              <a:rect l="l" t="t" r="r" b="b"/>
              <a:pathLst>
                <a:path w="6864" h="3302" extrusionOk="0">
                  <a:moveTo>
                    <a:pt x="0" y="1"/>
                  </a:moveTo>
                  <a:lnTo>
                    <a:pt x="2283" y="3302"/>
                  </a:lnTo>
                  <a:lnTo>
                    <a:pt x="6863" y="33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1" name="Google Shape;311;p9"/>
          <p:cNvGrpSpPr/>
          <p:nvPr/>
        </p:nvGrpSpPr>
        <p:grpSpPr>
          <a:xfrm>
            <a:off x="9303929" y="3712901"/>
            <a:ext cx="638876" cy="1381865"/>
            <a:chOff x="5444258" y="3442450"/>
            <a:chExt cx="479157" cy="1036399"/>
          </a:xfrm>
        </p:grpSpPr>
        <p:sp>
          <p:nvSpPr>
            <p:cNvPr id="312" name="Google Shape;312;p9"/>
            <p:cNvSpPr/>
            <p:nvPr/>
          </p:nvSpPr>
          <p:spPr>
            <a:xfrm>
              <a:off x="5665589" y="3934836"/>
              <a:ext cx="27448" cy="544013"/>
            </a:xfrm>
            <a:custGeom>
              <a:avLst/>
              <a:gdLst/>
              <a:ahLst/>
              <a:cxnLst/>
              <a:rect l="l" t="t" r="r" b="b"/>
              <a:pathLst>
                <a:path w="361" h="7155" extrusionOk="0">
                  <a:moveTo>
                    <a:pt x="1" y="0"/>
                  </a:moveTo>
                  <a:lnTo>
                    <a:pt x="1" y="7154"/>
                  </a:lnTo>
                  <a:lnTo>
                    <a:pt x="361" y="7154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444258" y="3442450"/>
              <a:ext cx="479157" cy="740176"/>
            </a:xfrm>
            <a:custGeom>
              <a:avLst/>
              <a:gdLst/>
              <a:ahLst/>
              <a:cxnLst/>
              <a:rect l="l" t="t" r="r" b="b"/>
              <a:pathLst>
                <a:path w="6302" h="9735" extrusionOk="0">
                  <a:moveTo>
                    <a:pt x="3089" y="0"/>
                  </a:moveTo>
                  <a:cubicBezTo>
                    <a:pt x="2238" y="0"/>
                    <a:pt x="1434" y="408"/>
                    <a:pt x="932" y="1100"/>
                  </a:cubicBezTo>
                  <a:cubicBezTo>
                    <a:pt x="400" y="1834"/>
                    <a:pt x="275" y="2790"/>
                    <a:pt x="603" y="3636"/>
                  </a:cubicBezTo>
                  <a:cubicBezTo>
                    <a:pt x="793" y="4107"/>
                    <a:pt x="748" y="4639"/>
                    <a:pt x="485" y="5072"/>
                  </a:cubicBezTo>
                  <a:cubicBezTo>
                    <a:pt x="156" y="5604"/>
                    <a:pt x="0" y="6223"/>
                    <a:pt x="36" y="6846"/>
                  </a:cubicBezTo>
                  <a:cubicBezTo>
                    <a:pt x="121" y="8379"/>
                    <a:pt x="1365" y="9633"/>
                    <a:pt x="2896" y="9728"/>
                  </a:cubicBezTo>
                  <a:cubicBezTo>
                    <a:pt x="2962" y="9732"/>
                    <a:pt x="3027" y="9734"/>
                    <a:pt x="3092" y="9734"/>
                  </a:cubicBezTo>
                  <a:cubicBezTo>
                    <a:pt x="4159" y="9734"/>
                    <a:pt x="5155" y="9177"/>
                    <a:pt x="5710" y="8256"/>
                  </a:cubicBezTo>
                  <a:cubicBezTo>
                    <a:pt x="6302" y="7279"/>
                    <a:pt x="6298" y="6055"/>
                    <a:pt x="5702" y="5080"/>
                  </a:cubicBezTo>
                  <a:cubicBezTo>
                    <a:pt x="5433" y="4641"/>
                    <a:pt x="5398" y="4105"/>
                    <a:pt x="5584" y="3624"/>
                  </a:cubicBezTo>
                  <a:cubicBezTo>
                    <a:pt x="5710" y="3290"/>
                    <a:pt x="5770" y="2936"/>
                    <a:pt x="5758" y="2580"/>
                  </a:cubicBezTo>
                  <a:cubicBezTo>
                    <a:pt x="5714" y="1211"/>
                    <a:pt x="4607" y="78"/>
                    <a:pt x="3240" y="5"/>
                  </a:cubicBezTo>
                  <a:cubicBezTo>
                    <a:pt x="3189" y="2"/>
                    <a:pt x="3139" y="0"/>
                    <a:pt x="3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14" name="Google Shape;314;p9"/>
          <p:cNvSpPr/>
          <p:nvPr/>
        </p:nvSpPr>
        <p:spPr>
          <a:xfrm>
            <a:off x="6735901" y="4604212"/>
            <a:ext cx="1959509" cy="494312"/>
          </a:xfrm>
          <a:custGeom>
            <a:avLst/>
            <a:gdLst/>
            <a:ahLst/>
            <a:cxnLst/>
            <a:rect l="l" t="t" r="r" b="b"/>
            <a:pathLst>
              <a:path w="19329" h="4876" extrusionOk="0">
                <a:moveTo>
                  <a:pt x="8507" y="0"/>
                </a:moveTo>
                <a:cubicBezTo>
                  <a:pt x="7443" y="0"/>
                  <a:pt x="6506" y="336"/>
                  <a:pt x="5906" y="858"/>
                </a:cubicBezTo>
                <a:cubicBezTo>
                  <a:pt x="5430" y="1272"/>
                  <a:pt x="4848" y="1545"/>
                  <a:pt x="4225" y="1646"/>
                </a:cubicBezTo>
                <a:cubicBezTo>
                  <a:pt x="3359" y="1790"/>
                  <a:pt x="2698" y="2191"/>
                  <a:pt x="2297" y="2686"/>
                </a:cubicBezTo>
                <a:cubicBezTo>
                  <a:pt x="2000" y="3050"/>
                  <a:pt x="1634" y="3352"/>
                  <a:pt x="1221" y="3576"/>
                </a:cubicBezTo>
                <a:cubicBezTo>
                  <a:pt x="627" y="3906"/>
                  <a:pt x="192" y="4359"/>
                  <a:pt x="0" y="4875"/>
                </a:cubicBezTo>
                <a:lnTo>
                  <a:pt x="19328" y="4875"/>
                </a:lnTo>
                <a:cubicBezTo>
                  <a:pt x="18931" y="3805"/>
                  <a:pt x="17483" y="3010"/>
                  <a:pt x="15758" y="3010"/>
                </a:cubicBezTo>
                <a:lnTo>
                  <a:pt x="15754" y="3010"/>
                </a:lnTo>
                <a:cubicBezTo>
                  <a:pt x="15489" y="3010"/>
                  <a:pt x="15234" y="2904"/>
                  <a:pt x="15048" y="2714"/>
                </a:cubicBezTo>
                <a:cubicBezTo>
                  <a:pt x="14336" y="1990"/>
                  <a:pt x="13444" y="1709"/>
                  <a:pt x="12752" y="1606"/>
                </a:cubicBezTo>
                <a:cubicBezTo>
                  <a:pt x="12148" y="1515"/>
                  <a:pt x="11575" y="1268"/>
                  <a:pt x="11116" y="864"/>
                </a:cubicBezTo>
                <a:cubicBezTo>
                  <a:pt x="10517" y="340"/>
                  <a:pt x="9571" y="0"/>
                  <a:pt x="85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15" name="Google Shape;315;p9"/>
          <p:cNvGrpSpPr/>
          <p:nvPr/>
        </p:nvGrpSpPr>
        <p:grpSpPr>
          <a:xfrm>
            <a:off x="8444960" y="4093317"/>
            <a:ext cx="610997" cy="980920"/>
            <a:chOff x="5649845" y="2089588"/>
            <a:chExt cx="458248" cy="735690"/>
          </a:xfrm>
        </p:grpSpPr>
        <p:sp>
          <p:nvSpPr>
            <p:cNvPr id="316" name="Google Shape;316;p9"/>
            <p:cNvSpPr/>
            <p:nvPr/>
          </p:nvSpPr>
          <p:spPr>
            <a:xfrm>
              <a:off x="5865169" y="2327418"/>
              <a:ext cx="25167" cy="497861"/>
            </a:xfrm>
            <a:custGeom>
              <a:avLst/>
              <a:gdLst/>
              <a:ahLst/>
              <a:cxnLst/>
              <a:rect l="l" t="t" r="r" b="b"/>
              <a:pathLst>
                <a:path w="331" h="6548" extrusionOk="0">
                  <a:moveTo>
                    <a:pt x="1" y="0"/>
                  </a:moveTo>
                  <a:lnTo>
                    <a:pt x="1" y="6547"/>
                  </a:lnTo>
                  <a:lnTo>
                    <a:pt x="331" y="6547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49845" y="2089588"/>
              <a:ext cx="458248" cy="417114"/>
            </a:xfrm>
            <a:custGeom>
              <a:avLst/>
              <a:gdLst/>
              <a:ahLst/>
              <a:cxnLst/>
              <a:rect l="l" t="t" r="r" b="b"/>
              <a:pathLst>
                <a:path w="6027" h="5486" extrusionOk="0">
                  <a:moveTo>
                    <a:pt x="3012" y="0"/>
                  </a:moveTo>
                  <a:cubicBezTo>
                    <a:pt x="1767" y="0"/>
                    <a:pt x="640" y="855"/>
                    <a:pt x="345" y="2120"/>
                  </a:cubicBezTo>
                  <a:cubicBezTo>
                    <a:pt x="0" y="3595"/>
                    <a:pt x="918" y="5069"/>
                    <a:pt x="2392" y="5413"/>
                  </a:cubicBezTo>
                  <a:cubicBezTo>
                    <a:pt x="2601" y="5462"/>
                    <a:pt x="2810" y="5485"/>
                    <a:pt x="3016" y="5485"/>
                  </a:cubicBezTo>
                  <a:cubicBezTo>
                    <a:pt x="4261" y="5485"/>
                    <a:pt x="5389" y="4630"/>
                    <a:pt x="5685" y="3366"/>
                  </a:cubicBezTo>
                  <a:cubicBezTo>
                    <a:pt x="6027" y="1892"/>
                    <a:pt x="5111" y="417"/>
                    <a:pt x="3638" y="73"/>
                  </a:cubicBezTo>
                  <a:cubicBezTo>
                    <a:pt x="3428" y="24"/>
                    <a:pt x="3219" y="0"/>
                    <a:pt x="3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950967" y="924867"/>
            <a:ext cx="5746800" cy="2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950967" y="2961233"/>
            <a:ext cx="5746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9"/>
          <p:cNvSpPr/>
          <p:nvPr/>
        </p:nvSpPr>
        <p:spPr>
          <a:xfrm flipH="1">
            <a:off x="4091152" y="4193867"/>
            <a:ext cx="8906649" cy="2681720"/>
          </a:xfrm>
          <a:custGeom>
            <a:avLst/>
            <a:gdLst/>
            <a:ahLst/>
            <a:cxnLst/>
            <a:rect l="l" t="t" r="r" b="b"/>
            <a:pathLst>
              <a:path w="87857" h="25877" extrusionOk="0">
                <a:moveTo>
                  <a:pt x="946" y="0"/>
                </a:moveTo>
                <a:cubicBezTo>
                  <a:pt x="423" y="0"/>
                  <a:pt x="0" y="423"/>
                  <a:pt x="0" y="945"/>
                </a:cubicBezTo>
                <a:lnTo>
                  <a:pt x="0" y="18333"/>
                </a:lnTo>
                <a:lnTo>
                  <a:pt x="9700" y="18333"/>
                </a:lnTo>
                <a:cubicBezTo>
                  <a:pt x="9702" y="18333"/>
                  <a:pt x="9704" y="18333"/>
                  <a:pt x="9707" y="18333"/>
                </a:cubicBezTo>
                <a:cubicBezTo>
                  <a:pt x="11308" y="18333"/>
                  <a:pt x="12844" y="18971"/>
                  <a:pt x="13976" y="20105"/>
                </a:cubicBezTo>
                <a:lnTo>
                  <a:pt x="15473" y="21600"/>
                </a:lnTo>
                <a:cubicBezTo>
                  <a:pt x="16351" y="22478"/>
                  <a:pt x="17540" y="22971"/>
                  <a:pt x="18780" y="22971"/>
                </a:cubicBezTo>
                <a:lnTo>
                  <a:pt x="25837" y="22971"/>
                </a:lnTo>
                <a:cubicBezTo>
                  <a:pt x="26351" y="22971"/>
                  <a:pt x="26786" y="23384"/>
                  <a:pt x="26782" y="23898"/>
                </a:cubicBezTo>
                <a:cubicBezTo>
                  <a:pt x="26772" y="24988"/>
                  <a:pt x="27652" y="25876"/>
                  <a:pt x="28742" y="25876"/>
                </a:cubicBezTo>
                <a:lnTo>
                  <a:pt x="87856" y="25876"/>
                </a:lnTo>
                <a:lnTo>
                  <a:pt x="73701" y="11721"/>
                </a:lnTo>
                <a:cubicBezTo>
                  <a:pt x="71778" y="9798"/>
                  <a:pt x="69170" y="8718"/>
                  <a:pt x="66452" y="8716"/>
                </a:cubicBezTo>
                <a:lnTo>
                  <a:pt x="28074" y="8716"/>
                </a:lnTo>
                <a:cubicBezTo>
                  <a:pt x="26090" y="8716"/>
                  <a:pt x="24189" y="7929"/>
                  <a:pt x="22787" y="6529"/>
                </a:cubicBezTo>
                <a:lnTo>
                  <a:pt x="17858" y="1600"/>
                </a:lnTo>
                <a:cubicBezTo>
                  <a:pt x="16834" y="576"/>
                  <a:pt x="15445" y="0"/>
                  <a:pt x="139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1" name="Google Shape;321;p9"/>
          <p:cNvSpPr/>
          <p:nvPr/>
        </p:nvSpPr>
        <p:spPr>
          <a:xfrm>
            <a:off x="1" y="5621234"/>
            <a:ext cx="8194828" cy="1258693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9"/>
          <p:cNvSpPr/>
          <p:nvPr/>
        </p:nvSpPr>
        <p:spPr>
          <a:xfrm>
            <a:off x="1" y="5894700"/>
            <a:ext cx="7708065" cy="980915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9"/>
          <p:cNvSpPr/>
          <p:nvPr/>
        </p:nvSpPr>
        <p:spPr>
          <a:xfrm>
            <a:off x="9612000" y="5783425"/>
            <a:ext cx="2580000" cy="10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4" name="Google Shape;324;p9"/>
          <p:cNvSpPr/>
          <p:nvPr/>
        </p:nvSpPr>
        <p:spPr>
          <a:xfrm>
            <a:off x="10973216" y="14583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5" name="Google Shape;325;p9"/>
          <p:cNvSpPr/>
          <p:nvPr/>
        </p:nvSpPr>
        <p:spPr>
          <a:xfrm>
            <a:off x="11481667" y="25876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6" name="Google Shape;326;p9"/>
          <p:cNvSpPr/>
          <p:nvPr/>
        </p:nvSpPr>
        <p:spPr>
          <a:xfrm>
            <a:off x="408767" y="1289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7" name="Google Shape;327;p9"/>
          <p:cNvSpPr/>
          <p:nvPr/>
        </p:nvSpPr>
        <p:spPr>
          <a:xfrm>
            <a:off x="2270234" y="312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C2F4-B284-9E6F-13C4-C37CA2B2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6316-AD5E-74FF-6F00-DB8C0681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0F8A-5D1A-F42E-CA2E-4B39C58F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4B88-672B-1BF2-9760-120907A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2818-9EA1-15B3-FAB1-AC7BA77C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4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951033" y="5013167"/>
            <a:ext cx="10290000" cy="110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101433"/>
            <a:ext cx="8768000" cy="1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1"/>
          </p:nvPr>
        </p:nvSpPr>
        <p:spPr>
          <a:xfrm>
            <a:off x="1712000" y="30600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321934" y="12502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4" name="Google Shape;334;p11"/>
          <p:cNvSpPr/>
          <p:nvPr/>
        </p:nvSpPr>
        <p:spPr>
          <a:xfrm>
            <a:off x="1528334" y="54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5" name="Google Shape;335;p11"/>
          <p:cNvSpPr/>
          <p:nvPr/>
        </p:nvSpPr>
        <p:spPr>
          <a:xfrm>
            <a:off x="1067334" y="29086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6" name="Google Shape;336;p11"/>
          <p:cNvSpPr/>
          <p:nvPr/>
        </p:nvSpPr>
        <p:spPr>
          <a:xfrm>
            <a:off x="7694167" y="54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7" name="Google Shape;337;p11"/>
          <p:cNvSpPr/>
          <p:nvPr/>
        </p:nvSpPr>
        <p:spPr>
          <a:xfrm>
            <a:off x="10889467" y="2013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11217902" y="4920662"/>
            <a:ext cx="743807" cy="1527327"/>
            <a:chOff x="8413426" y="3637196"/>
            <a:chExt cx="557855" cy="1145495"/>
          </a:xfrm>
        </p:grpSpPr>
        <p:sp>
          <p:nvSpPr>
            <p:cNvPr id="341" name="Google Shape;341;p13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106800" y="5775367"/>
            <a:ext cx="5540000" cy="107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2637364" y="2713549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7548231" y="2713549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3"/>
          </p:nvPr>
        </p:nvSpPr>
        <p:spPr>
          <a:xfrm>
            <a:off x="2637364" y="4761017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7548231" y="4761017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1327367" y="1940717"/>
            <a:ext cx="1106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 hasCustomPrompt="1"/>
          </p:nvPr>
        </p:nvSpPr>
        <p:spPr>
          <a:xfrm>
            <a:off x="1327367" y="3987068"/>
            <a:ext cx="1106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6237843" y="1940717"/>
            <a:ext cx="110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6237843" y="3987068"/>
            <a:ext cx="110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9"/>
          </p:nvPr>
        </p:nvSpPr>
        <p:spPr>
          <a:xfrm>
            <a:off x="2637364" y="1827516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3"/>
          </p:nvPr>
        </p:nvSpPr>
        <p:spPr>
          <a:xfrm>
            <a:off x="7548233" y="1827516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2637364" y="3875147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5"/>
          </p:nvPr>
        </p:nvSpPr>
        <p:spPr>
          <a:xfrm>
            <a:off x="7548233" y="3875147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0" y="5775366"/>
            <a:ext cx="6892867" cy="1058708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58" name="Google Shape;358;p13"/>
          <p:cNvSpPr/>
          <p:nvPr/>
        </p:nvSpPr>
        <p:spPr>
          <a:xfrm>
            <a:off x="-106815" y="5866669"/>
            <a:ext cx="12405641" cy="987585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59" name="Google Shape;359;p13"/>
          <p:cNvSpPr/>
          <p:nvPr/>
        </p:nvSpPr>
        <p:spPr>
          <a:xfrm>
            <a:off x="-222910" y="5909778"/>
            <a:ext cx="2596615" cy="91508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0" name="Google Shape;360;p13"/>
          <p:cNvSpPr/>
          <p:nvPr/>
        </p:nvSpPr>
        <p:spPr>
          <a:xfrm>
            <a:off x="710901" y="1396134"/>
            <a:ext cx="235367" cy="235124"/>
          </a:xfrm>
          <a:custGeom>
            <a:avLst/>
            <a:gdLst/>
            <a:ahLst/>
            <a:cxnLst/>
            <a:rect l="l" t="t" r="r" b="b"/>
            <a:pathLst>
              <a:path w="2915" h="2912" extrusionOk="0">
                <a:moveTo>
                  <a:pt x="1456" y="0"/>
                </a:moveTo>
                <a:lnTo>
                  <a:pt x="1395" y="785"/>
                </a:lnTo>
                <a:cubicBezTo>
                  <a:pt x="1371" y="1112"/>
                  <a:pt x="1112" y="1369"/>
                  <a:pt x="786" y="1394"/>
                </a:cubicBezTo>
                <a:lnTo>
                  <a:pt x="1" y="1456"/>
                </a:lnTo>
                <a:lnTo>
                  <a:pt x="786" y="1517"/>
                </a:lnTo>
                <a:cubicBezTo>
                  <a:pt x="1112" y="1543"/>
                  <a:pt x="1371" y="1802"/>
                  <a:pt x="1395" y="2126"/>
                </a:cubicBezTo>
                <a:lnTo>
                  <a:pt x="1456" y="2911"/>
                </a:lnTo>
                <a:lnTo>
                  <a:pt x="1518" y="2126"/>
                </a:lnTo>
                <a:cubicBezTo>
                  <a:pt x="1543" y="1802"/>
                  <a:pt x="1802" y="1543"/>
                  <a:pt x="2127" y="1517"/>
                </a:cubicBezTo>
                <a:lnTo>
                  <a:pt x="2914" y="1456"/>
                </a:lnTo>
                <a:lnTo>
                  <a:pt x="2127" y="1394"/>
                </a:lnTo>
                <a:cubicBezTo>
                  <a:pt x="1802" y="1369"/>
                  <a:pt x="1543" y="1112"/>
                  <a:pt x="1518" y="785"/>
                </a:cubicBezTo>
                <a:lnTo>
                  <a:pt x="14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1" name="Google Shape;361;p13"/>
          <p:cNvSpPr/>
          <p:nvPr/>
        </p:nvSpPr>
        <p:spPr>
          <a:xfrm>
            <a:off x="300283" y="1908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2" name="Google Shape;362;p13"/>
          <p:cNvSpPr/>
          <p:nvPr/>
        </p:nvSpPr>
        <p:spPr>
          <a:xfrm>
            <a:off x="11711083" y="4075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3" name="Google Shape;363;p13"/>
          <p:cNvSpPr/>
          <p:nvPr/>
        </p:nvSpPr>
        <p:spPr>
          <a:xfrm>
            <a:off x="11699050" y="44168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4" name="Google Shape;364;p13"/>
          <p:cNvSpPr/>
          <p:nvPr/>
        </p:nvSpPr>
        <p:spPr>
          <a:xfrm>
            <a:off x="10805083" y="518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5" name="Google Shape;365;p13"/>
          <p:cNvSpPr/>
          <p:nvPr/>
        </p:nvSpPr>
        <p:spPr>
          <a:xfrm>
            <a:off x="-143117" y="642805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99734" y="3099666"/>
            <a:ext cx="1107204" cy="2681713"/>
            <a:chOff x="0" y="2931049"/>
            <a:chExt cx="830403" cy="2011285"/>
          </a:xfrm>
        </p:grpSpPr>
        <p:sp>
          <p:nvSpPr>
            <p:cNvPr id="367" name="Google Shape;367;p13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3047033" y="3679700"/>
            <a:ext cx="8194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ubTitle" idx="1"/>
          </p:nvPr>
        </p:nvSpPr>
        <p:spPr>
          <a:xfrm>
            <a:off x="3047033" y="1357867"/>
            <a:ext cx="8194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1" y="2149801"/>
            <a:ext cx="4768103" cy="3074793"/>
          </a:xfrm>
          <a:custGeom>
            <a:avLst/>
            <a:gdLst/>
            <a:ahLst/>
            <a:cxnLst/>
            <a:rect l="l" t="t" r="r" b="b"/>
            <a:pathLst>
              <a:path w="43071" h="25054" extrusionOk="0">
                <a:moveTo>
                  <a:pt x="7643" y="0"/>
                </a:moveTo>
                <a:lnTo>
                  <a:pt x="7643" y="2154"/>
                </a:lnTo>
                <a:lnTo>
                  <a:pt x="4332" y="2154"/>
                </a:lnTo>
                <a:lnTo>
                  <a:pt x="0" y="6486"/>
                </a:lnTo>
                <a:lnTo>
                  <a:pt x="0" y="25054"/>
                </a:lnTo>
                <a:lnTo>
                  <a:pt x="43070" y="25054"/>
                </a:lnTo>
                <a:lnTo>
                  <a:pt x="43070" y="22101"/>
                </a:lnTo>
                <a:lnTo>
                  <a:pt x="40256" y="20916"/>
                </a:lnTo>
                <a:lnTo>
                  <a:pt x="40256" y="22405"/>
                </a:lnTo>
                <a:lnTo>
                  <a:pt x="36007" y="22405"/>
                </a:lnTo>
                <a:lnTo>
                  <a:pt x="36007" y="13906"/>
                </a:lnTo>
                <a:lnTo>
                  <a:pt x="31703" y="15149"/>
                </a:lnTo>
                <a:lnTo>
                  <a:pt x="31703" y="17935"/>
                </a:lnTo>
                <a:lnTo>
                  <a:pt x="29826" y="17935"/>
                </a:lnTo>
                <a:lnTo>
                  <a:pt x="28116" y="16225"/>
                </a:lnTo>
                <a:lnTo>
                  <a:pt x="28116" y="10099"/>
                </a:lnTo>
                <a:lnTo>
                  <a:pt x="27249" y="10099"/>
                </a:lnTo>
                <a:lnTo>
                  <a:pt x="27249" y="8194"/>
                </a:lnTo>
                <a:lnTo>
                  <a:pt x="25610" y="8194"/>
                </a:lnTo>
                <a:lnTo>
                  <a:pt x="25610" y="4864"/>
                </a:lnTo>
                <a:lnTo>
                  <a:pt x="25159" y="4864"/>
                </a:lnTo>
                <a:lnTo>
                  <a:pt x="25159" y="8194"/>
                </a:lnTo>
                <a:lnTo>
                  <a:pt x="23519" y="8194"/>
                </a:lnTo>
                <a:lnTo>
                  <a:pt x="23519" y="10099"/>
                </a:lnTo>
                <a:lnTo>
                  <a:pt x="22708" y="10099"/>
                </a:lnTo>
                <a:lnTo>
                  <a:pt x="22708" y="14899"/>
                </a:lnTo>
                <a:lnTo>
                  <a:pt x="19563" y="14899"/>
                </a:lnTo>
                <a:lnTo>
                  <a:pt x="18845" y="15617"/>
                </a:lnTo>
                <a:lnTo>
                  <a:pt x="17564" y="14336"/>
                </a:lnTo>
                <a:lnTo>
                  <a:pt x="17564" y="5629"/>
                </a:lnTo>
                <a:lnTo>
                  <a:pt x="12500" y="4195"/>
                </a:lnTo>
                <a:lnTo>
                  <a:pt x="12500" y="0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76" name="Google Shape;376;p14"/>
          <p:cNvGrpSpPr/>
          <p:nvPr/>
        </p:nvGrpSpPr>
        <p:grpSpPr>
          <a:xfrm>
            <a:off x="-3198233" y="4284629"/>
            <a:ext cx="15401733" cy="2584904"/>
            <a:chOff x="-2398675" y="3213472"/>
            <a:chExt cx="11551300" cy="1938678"/>
          </a:xfrm>
        </p:grpSpPr>
        <p:sp>
          <p:nvSpPr>
            <p:cNvPr id="377" name="Google Shape;377;p14"/>
            <p:cNvSpPr/>
            <p:nvPr/>
          </p:nvSpPr>
          <p:spPr>
            <a:xfrm>
              <a:off x="-75" y="4057450"/>
              <a:ext cx="9152700" cy="109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78" name="Google Shape;378;p14"/>
            <p:cNvGrpSpPr/>
            <p:nvPr/>
          </p:nvGrpSpPr>
          <p:grpSpPr>
            <a:xfrm flipH="1">
              <a:off x="-2398675" y="3213472"/>
              <a:ext cx="11542675" cy="1509238"/>
              <a:chOff x="-6" y="3647897"/>
              <a:chExt cx="11542675" cy="1509238"/>
            </a:xfrm>
          </p:grpSpPr>
          <p:sp>
            <p:nvSpPr>
              <p:cNvPr id="379" name="Google Shape;379;p14"/>
              <p:cNvSpPr/>
              <p:nvPr/>
            </p:nvSpPr>
            <p:spPr>
              <a:xfrm>
                <a:off x="-6" y="4354600"/>
                <a:ext cx="5275041" cy="802536"/>
              </a:xfrm>
              <a:custGeom>
                <a:avLst/>
                <a:gdLst/>
                <a:ahLst/>
                <a:cxnLst/>
                <a:rect l="l" t="t" r="r" b="b"/>
                <a:pathLst>
                  <a:path w="73571" h="11571" extrusionOk="0">
                    <a:moveTo>
                      <a:pt x="0" y="0"/>
                    </a:moveTo>
                    <a:lnTo>
                      <a:pt x="0" y="4027"/>
                    </a:lnTo>
                    <a:lnTo>
                      <a:pt x="9702" y="4027"/>
                    </a:lnTo>
                    <a:cubicBezTo>
                      <a:pt x="9704" y="4027"/>
                      <a:pt x="9707" y="4027"/>
                      <a:pt x="9709" y="4027"/>
                    </a:cubicBezTo>
                    <a:cubicBezTo>
                      <a:pt x="11310" y="4027"/>
                      <a:pt x="12846" y="4666"/>
                      <a:pt x="13978" y="5799"/>
                    </a:cubicBezTo>
                    <a:lnTo>
                      <a:pt x="15475" y="7294"/>
                    </a:lnTo>
                    <a:cubicBezTo>
                      <a:pt x="16351" y="8173"/>
                      <a:pt x="17540" y="8665"/>
                      <a:pt x="18782" y="8665"/>
                    </a:cubicBezTo>
                    <a:lnTo>
                      <a:pt x="25839" y="8665"/>
                    </a:lnTo>
                    <a:cubicBezTo>
                      <a:pt x="26353" y="8665"/>
                      <a:pt x="26788" y="9078"/>
                      <a:pt x="26782" y="9593"/>
                    </a:cubicBezTo>
                    <a:cubicBezTo>
                      <a:pt x="26774" y="10682"/>
                      <a:pt x="27655" y="11571"/>
                      <a:pt x="28744" y="11571"/>
                    </a:cubicBezTo>
                    <a:lnTo>
                      <a:pt x="73570" y="11571"/>
                    </a:lnTo>
                    <a:lnTo>
                      <a:pt x="63133" y="1131"/>
                    </a:lnTo>
                    <a:cubicBezTo>
                      <a:pt x="62407" y="408"/>
                      <a:pt x="61424" y="0"/>
                      <a:pt x="60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3595898" y="3647897"/>
                <a:ext cx="7946771" cy="1195526"/>
              </a:xfrm>
              <a:custGeom>
                <a:avLst/>
                <a:gdLst/>
                <a:ahLst/>
                <a:cxnLst/>
                <a:rect l="l" t="t" r="r" b="b"/>
                <a:pathLst>
                  <a:path w="118737" h="17863" extrusionOk="0">
                    <a:moveTo>
                      <a:pt x="60071" y="0"/>
                    </a:moveTo>
                    <a:cubicBezTo>
                      <a:pt x="57342" y="0"/>
                      <a:pt x="55148" y="2255"/>
                      <a:pt x="55224" y="4985"/>
                    </a:cubicBezTo>
                    <a:lnTo>
                      <a:pt x="55235" y="5366"/>
                    </a:lnTo>
                    <a:cubicBezTo>
                      <a:pt x="55313" y="8208"/>
                      <a:pt x="53030" y="10558"/>
                      <a:pt x="50186" y="10558"/>
                    </a:cubicBezTo>
                    <a:lnTo>
                      <a:pt x="11630" y="10558"/>
                    </a:lnTo>
                    <a:cubicBezTo>
                      <a:pt x="11627" y="10558"/>
                      <a:pt x="11625" y="10558"/>
                      <a:pt x="11622" y="10558"/>
                    </a:cubicBezTo>
                    <a:cubicBezTo>
                      <a:pt x="10458" y="10558"/>
                      <a:pt x="9342" y="11023"/>
                      <a:pt x="8519" y="11846"/>
                    </a:cubicBezTo>
                    <a:lnTo>
                      <a:pt x="6883" y="13481"/>
                    </a:lnTo>
                    <a:cubicBezTo>
                      <a:pt x="6210" y="14156"/>
                      <a:pt x="5297" y="14534"/>
                      <a:pt x="4343" y="14534"/>
                    </a:cubicBezTo>
                    <a:lnTo>
                      <a:pt x="2524" y="14534"/>
                    </a:lnTo>
                    <a:cubicBezTo>
                      <a:pt x="1129" y="14534"/>
                      <a:pt x="0" y="15663"/>
                      <a:pt x="0" y="17057"/>
                    </a:cubicBezTo>
                    <a:lnTo>
                      <a:pt x="0" y="17862"/>
                    </a:lnTo>
                    <a:lnTo>
                      <a:pt x="118736" y="17862"/>
                    </a:lnTo>
                    <a:lnTo>
                      <a:pt x="118736" y="15890"/>
                    </a:lnTo>
                    <a:cubicBezTo>
                      <a:pt x="118736" y="12483"/>
                      <a:pt x="115973" y="9721"/>
                      <a:pt x="112565" y="9721"/>
                    </a:cubicBezTo>
                    <a:lnTo>
                      <a:pt x="108111" y="9721"/>
                    </a:lnTo>
                    <a:cubicBezTo>
                      <a:pt x="105783" y="9719"/>
                      <a:pt x="103552" y="8796"/>
                      <a:pt x="101907" y="7150"/>
                    </a:cubicBezTo>
                    <a:lnTo>
                      <a:pt x="97908" y="3151"/>
                    </a:lnTo>
                    <a:cubicBezTo>
                      <a:pt x="95890" y="1134"/>
                      <a:pt x="93155" y="0"/>
                      <a:pt x="90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4321275" y="4660500"/>
                <a:ext cx="4822800" cy="496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82" name="Google Shape;382;p14"/>
          <p:cNvGrpSpPr/>
          <p:nvPr/>
        </p:nvGrpSpPr>
        <p:grpSpPr>
          <a:xfrm>
            <a:off x="11391624" y="4207295"/>
            <a:ext cx="648984" cy="1017319"/>
            <a:chOff x="1366181" y="4147346"/>
            <a:chExt cx="486738" cy="762989"/>
          </a:xfrm>
        </p:grpSpPr>
        <p:sp>
          <p:nvSpPr>
            <p:cNvPr id="383" name="Google Shape;383;p14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4279967" y="1375667"/>
            <a:ext cx="5592000" cy="1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2" hasCustomPrompt="1"/>
          </p:nvPr>
        </p:nvSpPr>
        <p:spPr>
          <a:xfrm>
            <a:off x="2320035" y="1759467"/>
            <a:ext cx="1553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5"/>
          <p:cNvSpPr txBox="1">
            <a:spLocks noGrp="1"/>
          </p:cNvSpPr>
          <p:nvPr>
            <p:ph type="subTitle" idx="1"/>
          </p:nvPr>
        </p:nvSpPr>
        <p:spPr>
          <a:xfrm>
            <a:off x="4279635" y="3383667"/>
            <a:ext cx="559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-435057" y="1104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0" name="Google Shape;390;p15"/>
          <p:cNvSpPr/>
          <p:nvPr/>
        </p:nvSpPr>
        <p:spPr>
          <a:xfrm>
            <a:off x="5562200" y="333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1" name="Google Shape;391;p15"/>
          <p:cNvSpPr/>
          <p:nvPr/>
        </p:nvSpPr>
        <p:spPr>
          <a:xfrm flipH="1">
            <a:off x="9548610" y="4212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2" name="Google Shape;392;p15"/>
          <p:cNvSpPr/>
          <p:nvPr/>
        </p:nvSpPr>
        <p:spPr>
          <a:xfrm>
            <a:off x="2747167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3" name="Google Shape;393;p15"/>
          <p:cNvSpPr/>
          <p:nvPr/>
        </p:nvSpPr>
        <p:spPr>
          <a:xfrm>
            <a:off x="11241043" y="2240024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0" y="5365283"/>
            <a:ext cx="12192200" cy="1516099"/>
            <a:chOff x="0" y="4396250"/>
            <a:chExt cx="9144150" cy="764625"/>
          </a:xfrm>
        </p:grpSpPr>
        <p:sp>
          <p:nvSpPr>
            <p:cNvPr id="395" name="Google Shape;395;p15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317501" y="2057667"/>
            <a:ext cx="1365607" cy="3307593"/>
            <a:chOff x="238125" y="2419225"/>
            <a:chExt cx="1024205" cy="2480695"/>
          </a:xfrm>
        </p:grpSpPr>
        <p:sp>
          <p:nvSpPr>
            <p:cNvPr id="399" name="Google Shape;399;p15"/>
            <p:cNvSpPr/>
            <p:nvPr/>
          </p:nvSpPr>
          <p:spPr>
            <a:xfrm>
              <a:off x="688042" y="2419225"/>
              <a:ext cx="135520" cy="595090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38125" y="3005290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46850" y="3011782"/>
              <a:ext cx="515480" cy="297639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33488" y="3031448"/>
              <a:ext cx="33281" cy="1868472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92518" y="2960790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04" name="Google Shape;404;p15"/>
          <p:cNvSpPr/>
          <p:nvPr/>
        </p:nvSpPr>
        <p:spPr>
          <a:xfrm>
            <a:off x="206490" y="5356763"/>
            <a:ext cx="9979053" cy="1501267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05" name="Google Shape;405;p15"/>
          <p:cNvGrpSpPr/>
          <p:nvPr/>
        </p:nvGrpSpPr>
        <p:grpSpPr>
          <a:xfrm>
            <a:off x="317500" y="4306987"/>
            <a:ext cx="515384" cy="1058284"/>
            <a:chOff x="8413426" y="3637196"/>
            <a:chExt cx="557855" cy="1145495"/>
          </a:xfrm>
        </p:grpSpPr>
        <p:sp>
          <p:nvSpPr>
            <p:cNvPr id="406" name="Google Shape;406;p1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11241028" y="5040287"/>
            <a:ext cx="775341" cy="1215391"/>
            <a:chOff x="1366181" y="4147346"/>
            <a:chExt cx="486738" cy="762989"/>
          </a:xfrm>
        </p:grpSpPr>
        <p:sp>
          <p:nvSpPr>
            <p:cNvPr id="411" name="Google Shape;411;p16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3" name="Google Shape;413;p16"/>
          <p:cNvSpPr/>
          <p:nvPr/>
        </p:nvSpPr>
        <p:spPr>
          <a:xfrm flipH="1">
            <a:off x="0" y="6248400"/>
            <a:ext cx="12221600" cy="6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4" name="Google Shape;414;p16"/>
          <p:cNvSpPr/>
          <p:nvPr/>
        </p:nvSpPr>
        <p:spPr>
          <a:xfrm>
            <a:off x="0" y="6248400"/>
            <a:ext cx="3976267" cy="625336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5" name="Google Shape;415;p16"/>
          <p:cNvSpPr/>
          <p:nvPr/>
        </p:nvSpPr>
        <p:spPr>
          <a:xfrm>
            <a:off x="1586840" y="6255667"/>
            <a:ext cx="3708865" cy="622199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6" name="Google Shape;416;p16"/>
          <p:cNvSpPr/>
          <p:nvPr/>
        </p:nvSpPr>
        <p:spPr>
          <a:xfrm>
            <a:off x="10091167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7" name="Google Shape;417;p16"/>
          <p:cNvSpPr/>
          <p:nvPr/>
        </p:nvSpPr>
        <p:spPr>
          <a:xfrm>
            <a:off x="11580934" y="181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8" name="Google Shape;418;p16"/>
          <p:cNvSpPr/>
          <p:nvPr/>
        </p:nvSpPr>
        <p:spPr>
          <a:xfrm>
            <a:off x="11123434" y="2984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9" name="Google Shape;419;p16"/>
          <p:cNvSpPr/>
          <p:nvPr/>
        </p:nvSpPr>
        <p:spPr>
          <a:xfrm>
            <a:off x="11816134" y="4525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0" name="Google Shape;420;p16"/>
          <p:cNvSpPr/>
          <p:nvPr/>
        </p:nvSpPr>
        <p:spPr>
          <a:xfrm>
            <a:off x="4503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1" name="Google Shape;421;p16"/>
          <p:cNvSpPr/>
          <p:nvPr/>
        </p:nvSpPr>
        <p:spPr>
          <a:xfrm>
            <a:off x="833367" y="20543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2" name="Google Shape;422;p16"/>
          <p:cNvSpPr/>
          <p:nvPr/>
        </p:nvSpPr>
        <p:spPr>
          <a:xfrm>
            <a:off x="215134" y="4594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3" name="Google Shape;423;p16"/>
          <p:cNvSpPr/>
          <p:nvPr/>
        </p:nvSpPr>
        <p:spPr>
          <a:xfrm flipH="1">
            <a:off x="10769010" y="177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4" name="Google Shape;424;p16"/>
          <p:cNvSpPr/>
          <p:nvPr/>
        </p:nvSpPr>
        <p:spPr>
          <a:xfrm flipH="1">
            <a:off x="-160124" y="383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5" name="Google Shape;425;p16"/>
          <p:cNvSpPr/>
          <p:nvPr/>
        </p:nvSpPr>
        <p:spPr>
          <a:xfrm>
            <a:off x="472163" y="5667979"/>
            <a:ext cx="1653224" cy="582621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7"/>
          <p:cNvSpPr/>
          <p:nvPr/>
        </p:nvSpPr>
        <p:spPr>
          <a:xfrm>
            <a:off x="0" y="6242400"/>
            <a:ext cx="121920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9" name="Google Shape;429;p17"/>
          <p:cNvSpPr/>
          <p:nvPr/>
        </p:nvSpPr>
        <p:spPr>
          <a:xfrm>
            <a:off x="-996267" y="5952102"/>
            <a:ext cx="5399987" cy="905901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7260024" y="6242401"/>
            <a:ext cx="4931776" cy="615601"/>
            <a:chOff x="5445018" y="4681800"/>
            <a:chExt cx="3698832" cy="461701"/>
          </a:xfrm>
        </p:grpSpPr>
        <p:sp>
          <p:nvSpPr>
            <p:cNvPr id="431" name="Google Shape;431;p17"/>
            <p:cNvSpPr/>
            <p:nvPr/>
          </p:nvSpPr>
          <p:spPr>
            <a:xfrm flipH="1">
              <a:off x="5445018" y="4681800"/>
              <a:ext cx="1839682" cy="461701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96650" y="4681800"/>
              <a:ext cx="2047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33" name="Google Shape;433;p17"/>
          <p:cNvSpPr/>
          <p:nvPr/>
        </p:nvSpPr>
        <p:spPr>
          <a:xfrm flipH="1">
            <a:off x="-289171" y="1313774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4" name="Google Shape;434;p17"/>
          <p:cNvSpPr/>
          <p:nvPr/>
        </p:nvSpPr>
        <p:spPr>
          <a:xfrm>
            <a:off x="115502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5" name="Google Shape;435;p17"/>
          <p:cNvSpPr/>
          <p:nvPr/>
        </p:nvSpPr>
        <p:spPr>
          <a:xfrm>
            <a:off x="10996800" y="2538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6" name="Google Shape;436;p17"/>
          <p:cNvSpPr/>
          <p:nvPr/>
        </p:nvSpPr>
        <p:spPr>
          <a:xfrm>
            <a:off x="309267" y="4996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7" name="Google Shape;437;p17"/>
          <p:cNvSpPr/>
          <p:nvPr/>
        </p:nvSpPr>
        <p:spPr>
          <a:xfrm>
            <a:off x="907716" y="3142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8" name="Google Shape;438;p17"/>
          <p:cNvSpPr/>
          <p:nvPr/>
        </p:nvSpPr>
        <p:spPr>
          <a:xfrm>
            <a:off x="1971183" y="248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9" name="Google Shape;439;p17"/>
          <p:cNvSpPr/>
          <p:nvPr/>
        </p:nvSpPr>
        <p:spPr>
          <a:xfrm>
            <a:off x="1331550" y="15187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0" name="Google Shape;440;p17"/>
          <p:cNvSpPr/>
          <p:nvPr/>
        </p:nvSpPr>
        <p:spPr>
          <a:xfrm>
            <a:off x="10951829" y="1817674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1" name="Google Shape;441;p17"/>
          <p:cNvSpPr/>
          <p:nvPr/>
        </p:nvSpPr>
        <p:spPr>
          <a:xfrm>
            <a:off x="11703134" y="4824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507600" cy="28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1"/>
          </p:nvPr>
        </p:nvSpPr>
        <p:spPr>
          <a:xfrm>
            <a:off x="960000" y="3591567"/>
            <a:ext cx="4507600" cy="1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8"/>
          <p:cNvSpPr>
            <a:spLocks noGrp="1"/>
          </p:cNvSpPr>
          <p:nvPr>
            <p:ph type="pic" idx="2"/>
          </p:nvPr>
        </p:nvSpPr>
        <p:spPr>
          <a:xfrm>
            <a:off x="6390100" y="705633"/>
            <a:ext cx="4850800" cy="543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46" name="Google Shape;446;p18"/>
          <p:cNvSpPr/>
          <p:nvPr/>
        </p:nvSpPr>
        <p:spPr>
          <a:xfrm>
            <a:off x="552367" y="4436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7" name="Google Shape;447;p18"/>
          <p:cNvSpPr/>
          <p:nvPr/>
        </p:nvSpPr>
        <p:spPr>
          <a:xfrm>
            <a:off x="123734" y="2710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8" name="Google Shape;448;p18"/>
          <p:cNvSpPr/>
          <p:nvPr/>
        </p:nvSpPr>
        <p:spPr>
          <a:xfrm>
            <a:off x="6103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9" name="Google Shape;449;p18"/>
          <p:cNvSpPr/>
          <p:nvPr/>
        </p:nvSpPr>
        <p:spPr>
          <a:xfrm>
            <a:off x="5001634" y="70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0" name="Google Shape;450;p18"/>
          <p:cNvSpPr/>
          <p:nvPr/>
        </p:nvSpPr>
        <p:spPr>
          <a:xfrm>
            <a:off x="7863000" y="25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1" name="Google Shape;451;p18"/>
          <p:cNvSpPr/>
          <p:nvPr/>
        </p:nvSpPr>
        <p:spPr>
          <a:xfrm>
            <a:off x="11500500" y="335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52" name="Google Shape;452;p18"/>
          <p:cNvGrpSpPr/>
          <p:nvPr/>
        </p:nvGrpSpPr>
        <p:grpSpPr>
          <a:xfrm>
            <a:off x="1" y="5085255"/>
            <a:ext cx="12192001" cy="1778013"/>
            <a:chOff x="0" y="3809979"/>
            <a:chExt cx="9144001" cy="1333510"/>
          </a:xfrm>
        </p:grpSpPr>
        <p:sp>
          <p:nvSpPr>
            <p:cNvPr id="453" name="Google Shape;453;p18"/>
            <p:cNvSpPr/>
            <p:nvPr/>
          </p:nvSpPr>
          <p:spPr>
            <a:xfrm>
              <a:off x="0" y="3809979"/>
              <a:ext cx="5313476" cy="1333510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54" name="Google Shape;454;p18"/>
            <p:cNvGrpSpPr/>
            <p:nvPr/>
          </p:nvGrpSpPr>
          <p:grpSpPr>
            <a:xfrm>
              <a:off x="3430113" y="4143768"/>
              <a:ext cx="458380" cy="637894"/>
              <a:chOff x="2943051" y="4749993"/>
              <a:chExt cx="458380" cy="637894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2943051" y="4749993"/>
                <a:ext cx="458380" cy="417704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7630" extrusionOk="0">
                    <a:moveTo>
                      <a:pt x="4187" y="0"/>
                    </a:moveTo>
                    <a:cubicBezTo>
                      <a:pt x="3211" y="0"/>
                      <a:pt x="2234" y="373"/>
                      <a:pt x="1490" y="1117"/>
                    </a:cubicBezTo>
                    <a:cubicBezTo>
                      <a:pt x="1" y="2607"/>
                      <a:pt x="1" y="5022"/>
                      <a:pt x="1490" y="6511"/>
                    </a:cubicBezTo>
                    <a:cubicBezTo>
                      <a:pt x="2234" y="7257"/>
                      <a:pt x="3211" y="7629"/>
                      <a:pt x="4187" y="7629"/>
                    </a:cubicBezTo>
                    <a:cubicBezTo>
                      <a:pt x="5163" y="7629"/>
                      <a:pt x="6139" y="7257"/>
                      <a:pt x="6883" y="6511"/>
                    </a:cubicBezTo>
                    <a:cubicBezTo>
                      <a:pt x="8373" y="5022"/>
                      <a:pt x="8373" y="2607"/>
                      <a:pt x="6883" y="1117"/>
                    </a:cubicBezTo>
                    <a:cubicBezTo>
                      <a:pt x="6139" y="373"/>
                      <a:pt x="5163" y="0"/>
                      <a:pt x="4187" y="0"/>
                    </a:cubicBezTo>
                    <a:close/>
                  </a:path>
                </a:pathLst>
              </a:custGeom>
              <a:solidFill>
                <a:srgbClr val="48A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158315" y="4906951"/>
                <a:ext cx="27865" cy="48093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785" extrusionOk="0">
                    <a:moveTo>
                      <a:pt x="0" y="1"/>
                    </a:moveTo>
                    <a:lnTo>
                      <a:pt x="0" y="8784"/>
                    </a:lnTo>
                    <a:lnTo>
                      <a:pt x="509" y="878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57" name="Google Shape;457;p18"/>
            <p:cNvSpPr/>
            <p:nvPr/>
          </p:nvSpPr>
          <p:spPr>
            <a:xfrm flipH="1">
              <a:off x="3706525" y="3826500"/>
              <a:ext cx="5437476" cy="1316988"/>
            </a:xfrm>
            <a:custGeom>
              <a:avLst/>
              <a:gdLst/>
              <a:ahLst/>
              <a:cxnLst/>
              <a:rect l="l" t="t" r="r" b="b"/>
              <a:pathLst>
                <a:path w="59010" h="17889" extrusionOk="0">
                  <a:moveTo>
                    <a:pt x="20190" y="1"/>
                  </a:moveTo>
                  <a:cubicBezTo>
                    <a:pt x="19492" y="1"/>
                    <a:pt x="18822" y="278"/>
                    <a:pt x="18329" y="770"/>
                  </a:cubicBezTo>
                  <a:lnTo>
                    <a:pt x="16470" y="2629"/>
                  </a:lnTo>
                  <a:cubicBezTo>
                    <a:pt x="15837" y="3262"/>
                    <a:pt x="14977" y="3618"/>
                    <a:pt x="14083" y="3618"/>
                  </a:cubicBezTo>
                  <a:lnTo>
                    <a:pt x="8347" y="3618"/>
                  </a:lnTo>
                  <a:cubicBezTo>
                    <a:pt x="7649" y="3618"/>
                    <a:pt x="6978" y="3895"/>
                    <a:pt x="6486" y="4390"/>
                  </a:cubicBezTo>
                  <a:lnTo>
                    <a:pt x="0" y="10875"/>
                  </a:lnTo>
                  <a:lnTo>
                    <a:pt x="0" y="17888"/>
                  </a:lnTo>
                  <a:lnTo>
                    <a:pt x="59010" y="17888"/>
                  </a:lnTo>
                  <a:lnTo>
                    <a:pt x="43988" y="2867"/>
                  </a:lnTo>
                  <a:cubicBezTo>
                    <a:pt x="42152" y="1031"/>
                    <a:pt x="39662" y="1"/>
                    <a:pt x="37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960000" y="1816149"/>
            <a:ext cx="4310800" cy="15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60000" y="3307883"/>
            <a:ext cx="4310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1664500" y="1007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2" name="Google Shape;462;p19"/>
          <p:cNvSpPr/>
          <p:nvPr/>
        </p:nvSpPr>
        <p:spPr>
          <a:xfrm>
            <a:off x="4597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3" name="Google Shape;463;p19"/>
          <p:cNvSpPr/>
          <p:nvPr/>
        </p:nvSpPr>
        <p:spPr>
          <a:xfrm>
            <a:off x="610334" y="30918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4" name="Google Shape;464;p19"/>
          <p:cNvSpPr/>
          <p:nvPr/>
        </p:nvSpPr>
        <p:spPr>
          <a:xfrm>
            <a:off x="297567" y="49569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5" name="Google Shape;465;p19"/>
          <p:cNvSpPr/>
          <p:nvPr/>
        </p:nvSpPr>
        <p:spPr>
          <a:xfrm>
            <a:off x="10700434" y="50622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6" name="Google Shape;466;p19"/>
          <p:cNvSpPr/>
          <p:nvPr/>
        </p:nvSpPr>
        <p:spPr>
          <a:xfrm>
            <a:off x="11661934" y="28405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7" name="Google Shape;467;p19"/>
          <p:cNvSpPr/>
          <p:nvPr/>
        </p:nvSpPr>
        <p:spPr>
          <a:xfrm>
            <a:off x="9263934" y="7345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8" name="Google Shape;468;p19"/>
          <p:cNvSpPr/>
          <p:nvPr/>
        </p:nvSpPr>
        <p:spPr>
          <a:xfrm>
            <a:off x="5383134" y="7719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9" name="Google Shape;469;p19"/>
          <p:cNvSpPr/>
          <p:nvPr/>
        </p:nvSpPr>
        <p:spPr>
          <a:xfrm>
            <a:off x="113491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0" name="Google Shape;470;p19"/>
          <p:cNvSpPr/>
          <p:nvPr/>
        </p:nvSpPr>
        <p:spPr>
          <a:xfrm>
            <a:off x="11241034" y="1792000"/>
            <a:ext cx="1582453" cy="49816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1" name="Google Shape;471;p19"/>
          <p:cNvSpPr/>
          <p:nvPr/>
        </p:nvSpPr>
        <p:spPr>
          <a:xfrm>
            <a:off x="4996334" y="655000"/>
            <a:ext cx="1582453" cy="49816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72" name="Google Shape;472;p19"/>
          <p:cNvGrpSpPr/>
          <p:nvPr/>
        </p:nvGrpSpPr>
        <p:grpSpPr>
          <a:xfrm>
            <a:off x="0" y="5699567"/>
            <a:ext cx="12203600" cy="1170000"/>
            <a:chOff x="0" y="4274675"/>
            <a:chExt cx="9152700" cy="877500"/>
          </a:xfrm>
        </p:grpSpPr>
        <p:sp>
          <p:nvSpPr>
            <p:cNvPr id="473" name="Google Shape;473;p19"/>
            <p:cNvSpPr/>
            <p:nvPr/>
          </p:nvSpPr>
          <p:spPr>
            <a:xfrm>
              <a:off x="0" y="4274675"/>
              <a:ext cx="9152700" cy="87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0" y="4407825"/>
              <a:ext cx="5781049" cy="735686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1183149" y="4350788"/>
            <a:ext cx="773835" cy="1366768"/>
            <a:chOff x="2423837" y="2615804"/>
            <a:chExt cx="580376" cy="1025076"/>
          </a:xfrm>
        </p:grpSpPr>
        <p:sp>
          <p:nvSpPr>
            <p:cNvPr id="476" name="Google Shape;476;p19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78" name="Google Shape;478;p19"/>
          <p:cNvSpPr/>
          <p:nvPr/>
        </p:nvSpPr>
        <p:spPr>
          <a:xfrm>
            <a:off x="333131" y="4999403"/>
            <a:ext cx="2053279" cy="723595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A917-5826-CA13-DC3D-8B425A18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7A47-9B2A-2E5C-5789-0C0C379C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13E2-5774-97A8-64F8-5ED7A6E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EBB9-BEE5-FFD2-B338-0B251DC3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4DE4-ABBD-EC17-8B45-81D4DA75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6377217" y="1970043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6377384" y="3308843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1120034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3" name="Google Shape;483;p20"/>
          <p:cNvSpPr/>
          <p:nvPr/>
        </p:nvSpPr>
        <p:spPr>
          <a:xfrm>
            <a:off x="424967" y="2824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4" name="Google Shape;484;p20"/>
          <p:cNvSpPr/>
          <p:nvPr/>
        </p:nvSpPr>
        <p:spPr>
          <a:xfrm>
            <a:off x="1525500" y="4318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5" name="Google Shape;485;p20"/>
          <p:cNvSpPr/>
          <p:nvPr/>
        </p:nvSpPr>
        <p:spPr>
          <a:xfrm>
            <a:off x="30083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6" name="Google Shape;486;p20"/>
          <p:cNvSpPr/>
          <p:nvPr/>
        </p:nvSpPr>
        <p:spPr>
          <a:xfrm>
            <a:off x="6877500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7" name="Google Shape;487;p20"/>
          <p:cNvSpPr/>
          <p:nvPr/>
        </p:nvSpPr>
        <p:spPr>
          <a:xfrm>
            <a:off x="9970567" y="542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8" name="Google Shape;488;p20"/>
          <p:cNvSpPr/>
          <p:nvPr/>
        </p:nvSpPr>
        <p:spPr>
          <a:xfrm>
            <a:off x="10063267" y="2233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9" name="Google Shape;489;p20"/>
          <p:cNvSpPr/>
          <p:nvPr/>
        </p:nvSpPr>
        <p:spPr>
          <a:xfrm>
            <a:off x="11441834" y="3670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0" name="Google Shape;490;p20"/>
          <p:cNvSpPr/>
          <p:nvPr/>
        </p:nvSpPr>
        <p:spPr>
          <a:xfrm>
            <a:off x="10298467" y="4729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91" name="Google Shape;491;p20"/>
          <p:cNvGrpSpPr/>
          <p:nvPr/>
        </p:nvGrpSpPr>
        <p:grpSpPr>
          <a:xfrm>
            <a:off x="10213582" y="3896930"/>
            <a:ext cx="1853689" cy="1543837"/>
            <a:chOff x="5314336" y="3998180"/>
            <a:chExt cx="1390267" cy="1157878"/>
          </a:xfrm>
        </p:grpSpPr>
        <p:grpSp>
          <p:nvGrpSpPr>
            <p:cNvPr id="492" name="Google Shape;492;p20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493" name="Google Shape;493;p20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12" name="Google Shape;512;p20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13" name="Google Shape;513;p20"/>
          <p:cNvSpPr/>
          <p:nvPr/>
        </p:nvSpPr>
        <p:spPr>
          <a:xfrm flipH="1">
            <a:off x="-180824" y="33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4" name="Google Shape;514;p20"/>
          <p:cNvSpPr/>
          <p:nvPr/>
        </p:nvSpPr>
        <p:spPr>
          <a:xfrm flipH="1">
            <a:off x="10370877" y="14625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5" name="Google Shape;515;p20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6" name="Google Shape;516;p20"/>
          <p:cNvSpPr/>
          <p:nvPr/>
        </p:nvSpPr>
        <p:spPr>
          <a:xfrm flipH="1">
            <a:off x="6470678" y="5417605"/>
            <a:ext cx="5739356" cy="144039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300964" y="4331285"/>
            <a:ext cx="650016" cy="1388875"/>
            <a:chOff x="59855" y="2644501"/>
            <a:chExt cx="344995" cy="737090"/>
          </a:xfrm>
        </p:grpSpPr>
        <p:sp>
          <p:nvSpPr>
            <p:cNvPr id="518" name="Google Shape;518;p20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2" name="Google Shape;522;p21"/>
          <p:cNvSpPr txBox="1">
            <a:spLocks noGrp="1"/>
          </p:cNvSpPr>
          <p:nvPr>
            <p:ph type="title"/>
          </p:nvPr>
        </p:nvSpPr>
        <p:spPr>
          <a:xfrm>
            <a:off x="1451933" y="1818216"/>
            <a:ext cx="4310800" cy="15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subTitle" idx="1"/>
          </p:nvPr>
        </p:nvSpPr>
        <p:spPr>
          <a:xfrm>
            <a:off x="1451933" y="3309949"/>
            <a:ext cx="4310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9643867" y="6862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5" name="Google Shape;525;p21"/>
          <p:cNvSpPr/>
          <p:nvPr/>
        </p:nvSpPr>
        <p:spPr>
          <a:xfrm>
            <a:off x="10677516" y="18806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6" name="Google Shape;526;p21"/>
          <p:cNvSpPr/>
          <p:nvPr/>
        </p:nvSpPr>
        <p:spPr>
          <a:xfrm>
            <a:off x="11598267" y="10849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7" name="Google Shape;527;p21"/>
          <p:cNvSpPr/>
          <p:nvPr/>
        </p:nvSpPr>
        <p:spPr>
          <a:xfrm>
            <a:off x="659416" y="90296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8" name="Google Shape;528;p21"/>
          <p:cNvSpPr/>
          <p:nvPr/>
        </p:nvSpPr>
        <p:spPr>
          <a:xfrm>
            <a:off x="1699683" y="2033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9" name="Google Shape;529;p21"/>
          <p:cNvSpPr/>
          <p:nvPr/>
        </p:nvSpPr>
        <p:spPr>
          <a:xfrm>
            <a:off x="602600" y="30625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30" name="Google Shape;530;p21"/>
          <p:cNvSpPr/>
          <p:nvPr/>
        </p:nvSpPr>
        <p:spPr>
          <a:xfrm>
            <a:off x="4904900" y="4841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31" name="Google Shape;531;p21"/>
          <p:cNvGrpSpPr/>
          <p:nvPr/>
        </p:nvGrpSpPr>
        <p:grpSpPr>
          <a:xfrm>
            <a:off x="0" y="5222134"/>
            <a:ext cx="6302555" cy="1635855"/>
            <a:chOff x="0" y="3916600"/>
            <a:chExt cx="4726916" cy="1226891"/>
          </a:xfrm>
        </p:grpSpPr>
        <p:sp>
          <p:nvSpPr>
            <p:cNvPr id="532" name="Google Shape;532;p21"/>
            <p:cNvSpPr/>
            <p:nvPr/>
          </p:nvSpPr>
          <p:spPr>
            <a:xfrm>
              <a:off x="0" y="3916600"/>
              <a:ext cx="4726916" cy="1226891"/>
            </a:xfrm>
            <a:custGeom>
              <a:avLst/>
              <a:gdLst/>
              <a:ahLst/>
              <a:cxnLst/>
              <a:rect l="l" t="t" r="r" b="b"/>
              <a:pathLst>
                <a:path w="36162" h="9386" extrusionOk="0">
                  <a:moveTo>
                    <a:pt x="1" y="1"/>
                  </a:moveTo>
                  <a:lnTo>
                    <a:pt x="6536" y="6535"/>
                  </a:lnTo>
                  <a:cubicBezTo>
                    <a:pt x="8359" y="8361"/>
                    <a:pt x="10835" y="9385"/>
                    <a:pt x="13417" y="9385"/>
                  </a:cubicBezTo>
                  <a:lnTo>
                    <a:pt x="36162" y="9385"/>
                  </a:lnTo>
                  <a:lnTo>
                    <a:pt x="36162" y="8501"/>
                  </a:lnTo>
                  <a:cubicBezTo>
                    <a:pt x="36160" y="6677"/>
                    <a:pt x="34682" y="5198"/>
                    <a:pt x="32858" y="5198"/>
                  </a:cubicBezTo>
                  <a:cubicBezTo>
                    <a:pt x="32857" y="5198"/>
                    <a:pt x="32856" y="5198"/>
                    <a:pt x="32855" y="5198"/>
                  </a:cubicBezTo>
                  <a:lnTo>
                    <a:pt x="20268" y="5198"/>
                  </a:lnTo>
                  <a:cubicBezTo>
                    <a:pt x="18565" y="5198"/>
                    <a:pt x="16931" y="4522"/>
                    <a:pt x="15727" y="3317"/>
                  </a:cubicBezTo>
                  <a:lnTo>
                    <a:pt x="15070" y="2659"/>
                  </a:lnTo>
                  <a:cubicBezTo>
                    <a:pt x="13367" y="958"/>
                    <a:pt x="11057" y="1"/>
                    <a:pt x="8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43700" y="4761225"/>
              <a:ext cx="1781100" cy="36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34" name="Google Shape;534;p21"/>
          <p:cNvSpPr/>
          <p:nvPr/>
        </p:nvSpPr>
        <p:spPr>
          <a:xfrm>
            <a:off x="-11600" y="5222133"/>
            <a:ext cx="1463600" cy="16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11343969" y="4190229"/>
            <a:ext cx="743807" cy="1527327"/>
            <a:chOff x="8413426" y="3637196"/>
            <a:chExt cx="557855" cy="1145495"/>
          </a:xfrm>
        </p:grpSpPr>
        <p:sp>
          <p:nvSpPr>
            <p:cNvPr id="536" name="Google Shape;536;p2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8" name="Google Shape;538;p21"/>
          <p:cNvGrpSpPr/>
          <p:nvPr/>
        </p:nvGrpSpPr>
        <p:grpSpPr>
          <a:xfrm>
            <a:off x="371512" y="3942727"/>
            <a:ext cx="811035" cy="1271344"/>
            <a:chOff x="1366181" y="4147346"/>
            <a:chExt cx="486738" cy="762989"/>
          </a:xfrm>
        </p:grpSpPr>
        <p:sp>
          <p:nvSpPr>
            <p:cNvPr id="539" name="Google Shape;539;p21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>
            <a:off x="10063334" y="2983568"/>
            <a:ext cx="1463565" cy="2733953"/>
            <a:chOff x="7547500" y="2237675"/>
            <a:chExt cx="1097674" cy="2050465"/>
          </a:xfrm>
        </p:grpSpPr>
        <p:grpSp>
          <p:nvGrpSpPr>
            <p:cNvPr id="542" name="Google Shape;542;p21"/>
            <p:cNvGrpSpPr/>
            <p:nvPr/>
          </p:nvGrpSpPr>
          <p:grpSpPr>
            <a:xfrm>
              <a:off x="7547500" y="2237675"/>
              <a:ext cx="1097674" cy="2050465"/>
              <a:chOff x="837404" y="3568113"/>
              <a:chExt cx="616394" cy="1151429"/>
            </a:xfrm>
          </p:grpSpPr>
          <p:sp>
            <p:nvSpPr>
              <p:cNvPr id="543" name="Google Shape;543;p21"/>
              <p:cNvSpPr/>
              <p:nvPr/>
            </p:nvSpPr>
            <p:spPr>
              <a:xfrm>
                <a:off x="837404" y="3568113"/>
                <a:ext cx="366601" cy="1151429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203953" y="3568113"/>
                <a:ext cx="249844" cy="1151429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905535" y="3628877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053921" y="3628877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905535" y="3778109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053921" y="3778109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905535" y="3927297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053921" y="3927297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905535" y="4076529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1053921" y="4076529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55" name="Google Shape;555;p21"/>
            <p:cNvGrpSpPr/>
            <p:nvPr/>
          </p:nvGrpSpPr>
          <p:grpSpPr>
            <a:xfrm>
              <a:off x="7668829" y="3674720"/>
              <a:ext cx="379529" cy="115117"/>
              <a:chOff x="905535" y="4225806"/>
              <a:chExt cx="213123" cy="64644"/>
            </a:xfrm>
          </p:grpSpPr>
          <p:sp>
            <p:nvSpPr>
              <p:cNvPr id="556" name="Google Shape;556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58" name="Google Shape;558;p21"/>
            <p:cNvGrpSpPr/>
            <p:nvPr/>
          </p:nvGrpSpPr>
          <p:grpSpPr>
            <a:xfrm>
              <a:off x="7668829" y="3940545"/>
              <a:ext cx="379529" cy="115117"/>
              <a:chOff x="905535" y="4225806"/>
              <a:chExt cx="213123" cy="64644"/>
            </a:xfrm>
          </p:grpSpPr>
          <p:sp>
            <p:nvSpPr>
              <p:cNvPr id="559" name="Google Shape;559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561" name="Google Shape;561;p21"/>
          <p:cNvSpPr/>
          <p:nvPr/>
        </p:nvSpPr>
        <p:spPr>
          <a:xfrm>
            <a:off x="11148052" y="2273250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1"/>
          </p:nvPr>
        </p:nvSpPr>
        <p:spPr>
          <a:xfrm>
            <a:off x="960000" y="2049567"/>
            <a:ext cx="5446400" cy="4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5" name="Google Shape;565;p22"/>
          <p:cNvGrpSpPr/>
          <p:nvPr/>
        </p:nvGrpSpPr>
        <p:grpSpPr>
          <a:xfrm>
            <a:off x="0" y="6248400"/>
            <a:ext cx="12221600" cy="632800"/>
            <a:chOff x="0" y="4686300"/>
            <a:chExt cx="9166200" cy="474600"/>
          </a:xfrm>
        </p:grpSpPr>
        <p:sp>
          <p:nvSpPr>
            <p:cNvPr id="566" name="Google Shape;566;p22"/>
            <p:cNvSpPr/>
            <p:nvPr/>
          </p:nvSpPr>
          <p:spPr>
            <a:xfrm flipH="1">
              <a:off x="0" y="4686300"/>
              <a:ext cx="9166200" cy="47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0" y="4686300"/>
              <a:ext cx="2982200" cy="469002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1190129" y="4691750"/>
              <a:ext cx="2781649" cy="466649"/>
            </a:xfrm>
            <a:custGeom>
              <a:avLst/>
              <a:gdLst/>
              <a:ahLst/>
              <a:cxnLst/>
              <a:rect l="l" t="t" r="r" b="b"/>
              <a:pathLst>
                <a:path w="26526" h="4450" extrusionOk="0">
                  <a:moveTo>
                    <a:pt x="7136" y="1"/>
                  </a:moveTo>
                  <a:cubicBezTo>
                    <a:pt x="5857" y="1"/>
                    <a:pt x="4621" y="462"/>
                    <a:pt x="3651" y="1298"/>
                  </a:cubicBezTo>
                  <a:lnTo>
                    <a:pt x="0" y="4449"/>
                  </a:lnTo>
                  <a:lnTo>
                    <a:pt x="26525" y="4449"/>
                  </a:lnTo>
                  <a:lnTo>
                    <a:pt x="25629" y="3551"/>
                  </a:lnTo>
                  <a:cubicBezTo>
                    <a:pt x="24947" y="2869"/>
                    <a:pt x="24025" y="2487"/>
                    <a:pt x="23062" y="2487"/>
                  </a:cubicBezTo>
                  <a:lnTo>
                    <a:pt x="16043" y="2487"/>
                  </a:lnTo>
                  <a:cubicBezTo>
                    <a:pt x="15259" y="2487"/>
                    <a:pt x="14508" y="2175"/>
                    <a:pt x="13954" y="1623"/>
                  </a:cubicBezTo>
                  <a:lnTo>
                    <a:pt x="13224" y="891"/>
                  </a:lnTo>
                  <a:cubicBezTo>
                    <a:pt x="12655" y="321"/>
                    <a:pt x="11881" y="1"/>
                    <a:pt x="11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69" name="Google Shape;569;p22"/>
          <p:cNvSpPr/>
          <p:nvPr/>
        </p:nvSpPr>
        <p:spPr>
          <a:xfrm flipH="1">
            <a:off x="11099285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0" name="Google Shape;570;p22"/>
          <p:cNvSpPr/>
          <p:nvPr/>
        </p:nvSpPr>
        <p:spPr>
          <a:xfrm>
            <a:off x="1142000" y="383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1" name="Google Shape;571;p22"/>
          <p:cNvSpPr/>
          <p:nvPr/>
        </p:nvSpPr>
        <p:spPr>
          <a:xfrm>
            <a:off x="11416334" y="4632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2" name="Google Shape;572;p22"/>
          <p:cNvSpPr/>
          <p:nvPr/>
        </p:nvSpPr>
        <p:spPr>
          <a:xfrm>
            <a:off x="320234" y="2564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3" name="Google Shape;573;p22"/>
          <p:cNvSpPr/>
          <p:nvPr/>
        </p:nvSpPr>
        <p:spPr>
          <a:xfrm>
            <a:off x="551234" y="5210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4" name="Google Shape;574;p22"/>
          <p:cNvSpPr/>
          <p:nvPr/>
        </p:nvSpPr>
        <p:spPr>
          <a:xfrm>
            <a:off x="414152" y="1205450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3"/>
          <p:cNvSpPr txBox="1">
            <a:spLocks noGrp="1"/>
          </p:cNvSpPr>
          <p:nvPr>
            <p:ph type="title"/>
          </p:nvPr>
        </p:nvSpPr>
        <p:spPr>
          <a:xfrm>
            <a:off x="2047567" y="593367"/>
            <a:ext cx="8096800" cy="1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3"/>
          <p:cNvSpPr txBox="1">
            <a:spLocks noGrp="1"/>
          </p:cNvSpPr>
          <p:nvPr>
            <p:ph type="subTitle" idx="1"/>
          </p:nvPr>
        </p:nvSpPr>
        <p:spPr>
          <a:xfrm>
            <a:off x="955400" y="2208948"/>
            <a:ext cx="102812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0" y="6248400"/>
            <a:ext cx="12221600" cy="632800"/>
            <a:chOff x="0" y="4686300"/>
            <a:chExt cx="9166200" cy="474600"/>
          </a:xfrm>
        </p:grpSpPr>
        <p:sp>
          <p:nvSpPr>
            <p:cNvPr id="579" name="Google Shape;579;p23"/>
            <p:cNvSpPr/>
            <p:nvPr/>
          </p:nvSpPr>
          <p:spPr>
            <a:xfrm flipH="1">
              <a:off x="0" y="4686300"/>
              <a:ext cx="9166200" cy="47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0" name="Google Shape;580;p23"/>
            <p:cNvSpPr/>
            <p:nvPr/>
          </p:nvSpPr>
          <p:spPr>
            <a:xfrm flipH="1">
              <a:off x="6161803" y="4686300"/>
              <a:ext cx="2982200" cy="469002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23"/>
            <p:cNvSpPr/>
            <p:nvPr/>
          </p:nvSpPr>
          <p:spPr>
            <a:xfrm flipH="1">
              <a:off x="5172225" y="4691750"/>
              <a:ext cx="2781649" cy="466649"/>
            </a:xfrm>
            <a:custGeom>
              <a:avLst/>
              <a:gdLst/>
              <a:ahLst/>
              <a:cxnLst/>
              <a:rect l="l" t="t" r="r" b="b"/>
              <a:pathLst>
                <a:path w="26526" h="4450" extrusionOk="0">
                  <a:moveTo>
                    <a:pt x="7136" y="1"/>
                  </a:moveTo>
                  <a:cubicBezTo>
                    <a:pt x="5857" y="1"/>
                    <a:pt x="4621" y="462"/>
                    <a:pt x="3651" y="1298"/>
                  </a:cubicBezTo>
                  <a:lnTo>
                    <a:pt x="0" y="4449"/>
                  </a:lnTo>
                  <a:lnTo>
                    <a:pt x="26525" y="4449"/>
                  </a:lnTo>
                  <a:lnTo>
                    <a:pt x="25629" y="3551"/>
                  </a:lnTo>
                  <a:cubicBezTo>
                    <a:pt x="24947" y="2869"/>
                    <a:pt x="24025" y="2487"/>
                    <a:pt x="23062" y="2487"/>
                  </a:cubicBezTo>
                  <a:lnTo>
                    <a:pt x="16043" y="2487"/>
                  </a:lnTo>
                  <a:cubicBezTo>
                    <a:pt x="15259" y="2487"/>
                    <a:pt x="14508" y="2175"/>
                    <a:pt x="13954" y="1623"/>
                  </a:cubicBezTo>
                  <a:lnTo>
                    <a:pt x="13224" y="891"/>
                  </a:lnTo>
                  <a:cubicBezTo>
                    <a:pt x="12655" y="321"/>
                    <a:pt x="11881" y="1"/>
                    <a:pt x="11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82" name="Google Shape;582;p23"/>
          <p:cNvSpPr/>
          <p:nvPr/>
        </p:nvSpPr>
        <p:spPr>
          <a:xfrm flipH="1">
            <a:off x="11099285" y="768983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3" name="Google Shape;583;p23"/>
          <p:cNvSpPr/>
          <p:nvPr/>
        </p:nvSpPr>
        <p:spPr>
          <a:xfrm>
            <a:off x="1142000" y="383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4" name="Google Shape;584;p23"/>
          <p:cNvSpPr/>
          <p:nvPr/>
        </p:nvSpPr>
        <p:spPr>
          <a:xfrm>
            <a:off x="11476100" y="1997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5" name="Google Shape;585;p23"/>
          <p:cNvSpPr/>
          <p:nvPr/>
        </p:nvSpPr>
        <p:spPr>
          <a:xfrm>
            <a:off x="11416334" y="4632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6" name="Google Shape;586;p23"/>
          <p:cNvSpPr/>
          <p:nvPr/>
        </p:nvSpPr>
        <p:spPr>
          <a:xfrm>
            <a:off x="320234" y="2564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7" name="Google Shape;587;p23"/>
          <p:cNvSpPr/>
          <p:nvPr/>
        </p:nvSpPr>
        <p:spPr>
          <a:xfrm>
            <a:off x="551234" y="5210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8" name="Google Shape;588;p23"/>
          <p:cNvSpPr/>
          <p:nvPr/>
        </p:nvSpPr>
        <p:spPr>
          <a:xfrm>
            <a:off x="-152849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/>
          <p:nvPr/>
        </p:nvSpPr>
        <p:spPr>
          <a:xfrm flipH="1">
            <a:off x="67" y="5796567"/>
            <a:ext cx="12222000" cy="10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1" name="Google Shape;59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6564183" y="3693263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2287017" y="3693263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2287017" y="30431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subTitle" idx="4"/>
          </p:nvPr>
        </p:nvSpPr>
        <p:spPr>
          <a:xfrm>
            <a:off x="6564183" y="30431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-362448" y="7193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7" name="Google Shape;597;p24"/>
          <p:cNvSpPr/>
          <p:nvPr/>
        </p:nvSpPr>
        <p:spPr>
          <a:xfrm>
            <a:off x="11083019" y="3117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8" name="Google Shape;598;p24"/>
          <p:cNvSpPr/>
          <p:nvPr/>
        </p:nvSpPr>
        <p:spPr>
          <a:xfrm>
            <a:off x="9962034" y="651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9" name="Google Shape;599;p24"/>
          <p:cNvSpPr/>
          <p:nvPr/>
        </p:nvSpPr>
        <p:spPr>
          <a:xfrm>
            <a:off x="11407783" y="1877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0" name="Google Shape;600;p24"/>
          <p:cNvSpPr/>
          <p:nvPr/>
        </p:nvSpPr>
        <p:spPr>
          <a:xfrm>
            <a:off x="11123434" y="3788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1" name="Google Shape;601;p24"/>
          <p:cNvSpPr/>
          <p:nvPr/>
        </p:nvSpPr>
        <p:spPr>
          <a:xfrm>
            <a:off x="1224283" y="358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2" name="Google Shape;602;p24"/>
          <p:cNvSpPr/>
          <p:nvPr/>
        </p:nvSpPr>
        <p:spPr>
          <a:xfrm>
            <a:off x="10580316" y="3220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3" name="Google Shape;603;p24"/>
          <p:cNvSpPr/>
          <p:nvPr/>
        </p:nvSpPr>
        <p:spPr>
          <a:xfrm>
            <a:off x="274916" y="2828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1" y="4863863"/>
            <a:ext cx="15390225" cy="2012303"/>
            <a:chOff x="0" y="3647897"/>
            <a:chExt cx="11542669" cy="1509227"/>
          </a:xfrm>
        </p:grpSpPr>
        <p:sp>
          <p:nvSpPr>
            <p:cNvPr id="605" name="Google Shape;605;p24"/>
            <p:cNvSpPr/>
            <p:nvPr/>
          </p:nvSpPr>
          <p:spPr>
            <a:xfrm>
              <a:off x="0" y="4343625"/>
              <a:ext cx="5172409" cy="813499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595898" y="3647897"/>
              <a:ext cx="7946771" cy="1195526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4321275" y="4660500"/>
              <a:ext cx="4822800" cy="49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08" name="Google Shape;608;p24"/>
          <p:cNvGrpSpPr/>
          <p:nvPr/>
        </p:nvGrpSpPr>
        <p:grpSpPr>
          <a:xfrm>
            <a:off x="11417960" y="3779206"/>
            <a:ext cx="691957" cy="1084671"/>
            <a:chOff x="906820" y="3460530"/>
            <a:chExt cx="518968" cy="813503"/>
          </a:xfrm>
        </p:grpSpPr>
        <p:sp>
          <p:nvSpPr>
            <p:cNvPr id="609" name="Google Shape;609;p24"/>
            <p:cNvSpPr/>
            <p:nvPr/>
          </p:nvSpPr>
          <p:spPr>
            <a:xfrm>
              <a:off x="1150982" y="3745842"/>
              <a:ext cx="30644" cy="528190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906820" y="3460530"/>
              <a:ext cx="518968" cy="59578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1" name="Google Shape;611;p24"/>
          <p:cNvGrpSpPr/>
          <p:nvPr/>
        </p:nvGrpSpPr>
        <p:grpSpPr>
          <a:xfrm>
            <a:off x="10739897" y="3544017"/>
            <a:ext cx="906431" cy="1314772"/>
            <a:chOff x="2610117" y="1514705"/>
            <a:chExt cx="889471" cy="1290173"/>
          </a:xfrm>
        </p:grpSpPr>
        <p:sp>
          <p:nvSpPr>
            <p:cNvPr id="612" name="Google Shape;612;p24"/>
            <p:cNvSpPr/>
            <p:nvPr/>
          </p:nvSpPr>
          <p:spPr>
            <a:xfrm>
              <a:off x="3207825" y="1514705"/>
              <a:ext cx="291762" cy="1290173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610117" y="1514705"/>
              <a:ext cx="597756" cy="1290173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946422" y="1578428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946422" y="1738774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946422" y="1899119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683520" y="2059464"/>
              <a:ext cx="450376" cy="28980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683520" y="2219752"/>
              <a:ext cx="450376" cy="29153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683520" y="2380212"/>
              <a:ext cx="450376" cy="29038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683520" y="2540557"/>
              <a:ext cx="450376" cy="28980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21" name="Google Shape;621;p24"/>
          <p:cNvSpPr/>
          <p:nvPr/>
        </p:nvSpPr>
        <p:spPr>
          <a:xfrm>
            <a:off x="397383" y="1404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5"/>
          <p:cNvSpPr/>
          <p:nvPr/>
        </p:nvSpPr>
        <p:spPr>
          <a:xfrm>
            <a:off x="-233" y="5796567"/>
            <a:ext cx="12222000" cy="106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4" name="Google Shape;62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1"/>
          </p:nvPr>
        </p:nvSpPr>
        <p:spPr>
          <a:xfrm>
            <a:off x="6196133" y="2088767"/>
            <a:ext cx="49708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2"/>
          </p:nvPr>
        </p:nvSpPr>
        <p:spPr>
          <a:xfrm>
            <a:off x="1025051" y="2088767"/>
            <a:ext cx="49708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261800" y="765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8" name="Google Shape;628;p25"/>
          <p:cNvSpPr/>
          <p:nvPr/>
        </p:nvSpPr>
        <p:spPr>
          <a:xfrm>
            <a:off x="724800" y="1439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9" name="Google Shape;629;p25"/>
          <p:cNvSpPr/>
          <p:nvPr/>
        </p:nvSpPr>
        <p:spPr>
          <a:xfrm>
            <a:off x="11247900" y="229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0" name="Google Shape;630;p25"/>
          <p:cNvSpPr/>
          <p:nvPr/>
        </p:nvSpPr>
        <p:spPr>
          <a:xfrm>
            <a:off x="11637400" y="4623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1" name="Google Shape;631;p25"/>
          <p:cNvSpPr/>
          <p:nvPr/>
        </p:nvSpPr>
        <p:spPr>
          <a:xfrm>
            <a:off x="26600" y="3937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2" name="Google Shape;632;p25"/>
          <p:cNvSpPr/>
          <p:nvPr/>
        </p:nvSpPr>
        <p:spPr>
          <a:xfrm>
            <a:off x="1" y="5791199"/>
            <a:ext cx="7708065" cy="1066816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33" name="Google Shape;633;p25"/>
          <p:cNvGrpSpPr/>
          <p:nvPr/>
        </p:nvGrpSpPr>
        <p:grpSpPr>
          <a:xfrm>
            <a:off x="10344633" y="5383500"/>
            <a:ext cx="1873763" cy="1475245"/>
            <a:chOff x="7758475" y="4037625"/>
            <a:chExt cx="1405322" cy="1106434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7758475" y="4037625"/>
              <a:ext cx="1405322" cy="1106434"/>
              <a:chOff x="7758475" y="4032112"/>
              <a:chExt cx="1405322" cy="1106434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7758475" y="4032112"/>
                <a:ext cx="462665" cy="1106396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24094" extrusionOk="0">
                    <a:moveTo>
                      <a:pt x="1" y="1"/>
                    </a:moveTo>
                    <a:lnTo>
                      <a:pt x="1" y="24093"/>
                    </a:lnTo>
                    <a:lnTo>
                      <a:pt x="10114" y="24093"/>
                    </a:lnTo>
                    <a:lnTo>
                      <a:pt x="10114" y="1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8221128" y="4032124"/>
                <a:ext cx="201929" cy="1102300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24094" extrusionOk="0">
                    <a:moveTo>
                      <a:pt x="1" y="1"/>
                    </a:moveTo>
                    <a:lnTo>
                      <a:pt x="1" y="24093"/>
                    </a:lnTo>
                    <a:lnTo>
                      <a:pt x="4413" y="24093"/>
                    </a:lnTo>
                    <a:lnTo>
                      <a:pt x="4413" y="1"/>
                    </a:lnTo>
                    <a:close/>
                  </a:path>
                </a:pathLst>
              </a:custGeom>
              <a:solidFill>
                <a:srgbClr val="F4C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8458599" y="4176012"/>
                <a:ext cx="705198" cy="961299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8004505" y="4420729"/>
                <a:ext cx="456606" cy="717818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8006990" y="4178644"/>
                <a:ext cx="700211" cy="243527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8204201" y="4511534"/>
                <a:ext cx="43414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8325025" y="4511534"/>
                <a:ext cx="43277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8204201" y="4634418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8325025" y="4634418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8204201" y="4757393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8325025" y="4757393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8204201" y="4880368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8325025" y="4880368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8204201" y="5003344"/>
                <a:ext cx="43414" cy="4327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8325025" y="5003344"/>
                <a:ext cx="43277" cy="4327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650" name="Google Shape;650;p25"/>
            <p:cNvSpPr/>
            <p:nvPr/>
          </p:nvSpPr>
          <p:spPr>
            <a:xfrm>
              <a:off x="8763579" y="4752498"/>
              <a:ext cx="22599" cy="388235"/>
            </a:xfrm>
            <a:custGeom>
              <a:avLst/>
              <a:gdLst/>
              <a:ahLst/>
              <a:cxnLst/>
              <a:rect l="l" t="t" r="r" b="b"/>
              <a:pathLst>
                <a:path w="494" h="8486" extrusionOk="0">
                  <a:moveTo>
                    <a:pt x="1" y="1"/>
                  </a:moveTo>
                  <a:lnTo>
                    <a:pt x="1" y="8486"/>
                  </a:lnTo>
                  <a:lnTo>
                    <a:pt x="493" y="848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589869" y="4625817"/>
              <a:ext cx="370006" cy="337132"/>
            </a:xfrm>
            <a:custGeom>
              <a:avLst/>
              <a:gdLst/>
              <a:ahLst/>
              <a:cxnLst/>
              <a:rect l="l" t="t" r="r" b="b"/>
              <a:pathLst>
                <a:path w="8088" h="7369" extrusionOk="0">
                  <a:moveTo>
                    <a:pt x="4044" y="0"/>
                  </a:moveTo>
                  <a:cubicBezTo>
                    <a:pt x="3101" y="0"/>
                    <a:pt x="2158" y="360"/>
                    <a:pt x="1438" y="1079"/>
                  </a:cubicBezTo>
                  <a:cubicBezTo>
                    <a:pt x="0" y="2518"/>
                    <a:pt x="0" y="4850"/>
                    <a:pt x="1438" y="6290"/>
                  </a:cubicBezTo>
                  <a:cubicBezTo>
                    <a:pt x="2158" y="7009"/>
                    <a:pt x="3101" y="7369"/>
                    <a:pt x="4044" y="7369"/>
                  </a:cubicBezTo>
                  <a:cubicBezTo>
                    <a:pt x="4987" y="7369"/>
                    <a:pt x="5930" y="7009"/>
                    <a:pt x="6650" y="6290"/>
                  </a:cubicBezTo>
                  <a:cubicBezTo>
                    <a:pt x="8088" y="4850"/>
                    <a:pt x="8088" y="2518"/>
                    <a:pt x="6650" y="1079"/>
                  </a:cubicBezTo>
                  <a:cubicBezTo>
                    <a:pt x="5930" y="360"/>
                    <a:pt x="4987" y="0"/>
                    <a:pt x="4044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52" name="Google Shape;652;p25"/>
          <p:cNvGrpSpPr/>
          <p:nvPr/>
        </p:nvGrpSpPr>
        <p:grpSpPr>
          <a:xfrm>
            <a:off x="208626" y="4410791"/>
            <a:ext cx="672253" cy="1380397"/>
            <a:chOff x="8413426" y="3637196"/>
            <a:chExt cx="557855" cy="1145495"/>
          </a:xfrm>
        </p:grpSpPr>
        <p:sp>
          <p:nvSpPr>
            <p:cNvPr id="653" name="Google Shape;653;p2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6"/>
          <p:cNvSpPr txBox="1">
            <a:spLocks noGrp="1"/>
          </p:cNvSpPr>
          <p:nvPr>
            <p:ph type="subTitle" idx="1"/>
          </p:nvPr>
        </p:nvSpPr>
        <p:spPr>
          <a:xfrm>
            <a:off x="6362080" y="2823903"/>
            <a:ext cx="4562800" cy="2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8" name="Google Shape;658;p26"/>
          <p:cNvSpPr txBox="1">
            <a:spLocks noGrp="1"/>
          </p:cNvSpPr>
          <p:nvPr>
            <p:ph type="subTitle" idx="2"/>
          </p:nvPr>
        </p:nvSpPr>
        <p:spPr>
          <a:xfrm>
            <a:off x="1267107" y="2823900"/>
            <a:ext cx="4562800" cy="2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261800" y="765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0" name="Google Shape;660;p26"/>
          <p:cNvSpPr/>
          <p:nvPr/>
        </p:nvSpPr>
        <p:spPr>
          <a:xfrm>
            <a:off x="724800" y="1439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1" name="Google Shape;661;p26"/>
          <p:cNvSpPr/>
          <p:nvPr/>
        </p:nvSpPr>
        <p:spPr>
          <a:xfrm>
            <a:off x="11247900" y="229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2" name="Google Shape;662;p26"/>
          <p:cNvSpPr/>
          <p:nvPr/>
        </p:nvSpPr>
        <p:spPr>
          <a:xfrm>
            <a:off x="11637400" y="4623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3" name="Google Shape;663;p26"/>
          <p:cNvSpPr/>
          <p:nvPr/>
        </p:nvSpPr>
        <p:spPr>
          <a:xfrm>
            <a:off x="261800" y="3622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4" name="Google Shape;664;p26"/>
          <p:cNvSpPr txBox="1">
            <a:spLocks noGrp="1"/>
          </p:cNvSpPr>
          <p:nvPr>
            <p:ph type="subTitle" idx="3"/>
          </p:nvPr>
        </p:nvSpPr>
        <p:spPr>
          <a:xfrm>
            <a:off x="1267133" y="1719107"/>
            <a:ext cx="4562800" cy="11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5" name="Google Shape;665;p26"/>
          <p:cNvSpPr txBox="1">
            <a:spLocks noGrp="1"/>
          </p:cNvSpPr>
          <p:nvPr>
            <p:ph type="subTitle" idx="4"/>
          </p:nvPr>
        </p:nvSpPr>
        <p:spPr>
          <a:xfrm>
            <a:off x="6362101" y="1719107"/>
            <a:ext cx="4562800" cy="11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66" name="Google Shape;666;p26"/>
          <p:cNvGrpSpPr/>
          <p:nvPr/>
        </p:nvGrpSpPr>
        <p:grpSpPr>
          <a:xfrm>
            <a:off x="1" y="5794501"/>
            <a:ext cx="12210033" cy="1074967"/>
            <a:chOff x="0" y="4345875"/>
            <a:chExt cx="9157525" cy="806225"/>
          </a:xfrm>
        </p:grpSpPr>
        <p:sp>
          <p:nvSpPr>
            <p:cNvPr id="667" name="Google Shape;667;p26"/>
            <p:cNvSpPr/>
            <p:nvPr/>
          </p:nvSpPr>
          <p:spPr>
            <a:xfrm>
              <a:off x="13525" y="4544000"/>
              <a:ext cx="9144000" cy="60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0" y="4345875"/>
              <a:ext cx="3178160" cy="797615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69" name="Google Shape;669;p26"/>
          <p:cNvSpPr/>
          <p:nvPr/>
        </p:nvSpPr>
        <p:spPr>
          <a:xfrm>
            <a:off x="10589177" y="148472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70" name="Google Shape;670;p26"/>
          <p:cNvSpPr/>
          <p:nvPr/>
        </p:nvSpPr>
        <p:spPr>
          <a:xfrm>
            <a:off x="-342623" y="2062657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1322094" y="5296302"/>
            <a:ext cx="718181" cy="762357"/>
            <a:chOff x="1861420" y="4465151"/>
            <a:chExt cx="538636" cy="571768"/>
          </a:xfrm>
        </p:grpSpPr>
        <p:sp>
          <p:nvSpPr>
            <p:cNvPr id="672" name="Google Shape;672;p26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>
            <a:off x="1250168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7"/>
          <p:cNvSpPr txBox="1">
            <a:spLocks noGrp="1"/>
          </p:cNvSpPr>
          <p:nvPr>
            <p:ph type="subTitle" idx="2"/>
          </p:nvPr>
        </p:nvSpPr>
        <p:spPr>
          <a:xfrm>
            <a:off x="4645796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3"/>
          </p:nvPr>
        </p:nvSpPr>
        <p:spPr>
          <a:xfrm>
            <a:off x="8041432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7"/>
          <p:cNvSpPr txBox="1">
            <a:spLocks noGrp="1"/>
          </p:cNvSpPr>
          <p:nvPr>
            <p:ph type="subTitle" idx="4"/>
          </p:nvPr>
        </p:nvSpPr>
        <p:spPr>
          <a:xfrm>
            <a:off x="1250167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0" name="Google Shape;690;p27"/>
          <p:cNvSpPr txBox="1">
            <a:spLocks noGrp="1"/>
          </p:cNvSpPr>
          <p:nvPr>
            <p:ph type="subTitle" idx="5"/>
          </p:nvPr>
        </p:nvSpPr>
        <p:spPr>
          <a:xfrm>
            <a:off x="4645800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7"/>
          <p:cNvSpPr txBox="1">
            <a:spLocks noGrp="1"/>
          </p:cNvSpPr>
          <p:nvPr>
            <p:ph type="subTitle" idx="6"/>
          </p:nvPr>
        </p:nvSpPr>
        <p:spPr>
          <a:xfrm>
            <a:off x="8041433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550434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3" name="Google Shape;693;p27"/>
          <p:cNvSpPr/>
          <p:nvPr/>
        </p:nvSpPr>
        <p:spPr>
          <a:xfrm>
            <a:off x="81100" y="2291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4" name="Google Shape;694;p27"/>
          <p:cNvSpPr/>
          <p:nvPr/>
        </p:nvSpPr>
        <p:spPr>
          <a:xfrm>
            <a:off x="785633" y="33923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5" name="Google Shape;695;p27"/>
          <p:cNvSpPr/>
          <p:nvPr/>
        </p:nvSpPr>
        <p:spPr>
          <a:xfrm>
            <a:off x="9783234" y="2760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6" name="Google Shape;696;p27"/>
          <p:cNvSpPr/>
          <p:nvPr/>
        </p:nvSpPr>
        <p:spPr>
          <a:xfrm>
            <a:off x="10941834" y="12375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7" name="Google Shape;697;p27"/>
          <p:cNvSpPr/>
          <p:nvPr/>
        </p:nvSpPr>
        <p:spPr>
          <a:xfrm>
            <a:off x="11683234" y="21930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8" name="Google Shape;698;p27"/>
          <p:cNvSpPr/>
          <p:nvPr/>
        </p:nvSpPr>
        <p:spPr>
          <a:xfrm>
            <a:off x="11171167" y="35264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9" name="Google Shape;699;p27"/>
          <p:cNvSpPr/>
          <p:nvPr/>
        </p:nvSpPr>
        <p:spPr>
          <a:xfrm>
            <a:off x="10706634" y="527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00" name="Google Shape;700;p27"/>
          <p:cNvSpPr/>
          <p:nvPr/>
        </p:nvSpPr>
        <p:spPr>
          <a:xfrm flipH="1">
            <a:off x="-138757" y="5250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01" name="Google Shape;701;p27"/>
          <p:cNvSpPr/>
          <p:nvPr/>
        </p:nvSpPr>
        <p:spPr>
          <a:xfrm>
            <a:off x="10589177" y="148472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02" name="Google Shape;702;p27"/>
          <p:cNvGrpSpPr/>
          <p:nvPr/>
        </p:nvGrpSpPr>
        <p:grpSpPr>
          <a:xfrm>
            <a:off x="11374008" y="4885352"/>
            <a:ext cx="593560" cy="930440"/>
            <a:chOff x="1366181" y="4147346"/>
            <a:chExt cx="486738" cy="762989"/>
          </a:xfrm>
        </p:grpSpPr>
        <p:sp>
          <p:nvSpPr>
            <p:cNvPr id="703" name="Google Shape;703;p27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5" name="Google Shape;705;p27"/>
          <p:cNvGrpSpPr/>
          <p:nvPr/>
        </p:nvGrpSpPr>
        <p:grpSpPr>
          <a:xfrm>
            <a:off x="0" y="5815300"/>
            <a:ext cx="12192000" cy="1042800"/>
            <a:chOff x="0" y="4361475"/>
            <a:chExt cx="9144000" cy="782100"/>
          </a:xfrm>
        </p:grpSpPr>
        <p:sp>
          <p:nvSpPr>
            <p:cNvPr id="706" name="Google Shape;706;p27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07" name="Google Shape;707;p27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1"/>
          </p:nvPr>
        </p:nvSpPr>
        <p:spPr>
          <a:xfrm>
            <a:off x="3088333" y="2184349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8"/>
          <p:cNvSpPr txBox="1">
            <a:spLocks noGrp="1"/>
          </p:cNvSpPr>
          <p:nvPr>
            <p:ph type="subTitle" idx="2"/>
          </p:nvPr>
        </p:nvSpPr>
        <p:spPr>
          <a:xfrm>
            <a:off x="3088333" y="3631117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8"/>
          <p:cNvSpPr txBox="1">
            <a:spLocks noGrp="1"/>
          </p:cNvSpPr>
          <p:nvPr>
            <p:ph type="subTitle" idx="3"/>
          </p:nvPr>
        </p:nvSpPr>
        <p:spPr>
          <a:xfrm>
            <a:off x="3088333" y="5077867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4"/>
          </p:nvPr>
        </p:nvSpPr>
        <p:spPr>
          <a:xfrm>
            <a:off x="3088341" y="1578251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6" name="Google Shape;716;p28"/>
          <p:cNvSpPr txBox="1">
            <a:spLocks noGrp="1"/>
          </p:cNvSpPr>
          <p:nvPr>
            <p:ph type="subTitle" idx="5"/>
          </p:nvPr>
        </p:nvSpPr>
        <p:spPr>
          <a:xfrm>
            <a:off x="3088352" y="3025027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6"/>
          </p:nvPr>
        </p:nvSpPr>
        <p:spPr>
          <a:xfrm>
            <a:off x="3088363" y="4471769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575567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19" name="Google Shape;719;p28"/>
          <p:cNvSpPr/>
          <p:nvPr/>
        </p:nvSpPr>
        <p:spPr>
          <a:xfrm>
            <a:off x="123767" y="2228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20" name="Google Shape;720;p28"/>
          <p:cNvSpPr/>
          <p:nvPr/>
        </p:nvSpPr>
        <p:spPr>
          <a:xfrm>
            <a:off x="11639467" y="3493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21" name="Google Shape;721;p28"/>
          <p:cNvGrpSpPr/>
          <p:nvPr/>
        </p:nvGrpSpPr>
        <p:grpSpPr>
          <a:xfrm>
            <a:off x="0" y="6154373"/>
            <a:ext cx="12192000" cy="703577"/>
            <a:chOff x="0" y="4361475"/>
            <a:chExt cx="9144000" cy="782100"/>
          </a:xfrm>
        </p:grpSpPr>
        <p:sp>
          <p:nvSpPr>
            <p:cNvPr id="722" name="Google Shape;722;p28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23" name="Google Shape;723;p28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724" name="Google Shape;724;p28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726" name="Google Shape;726;p28"/>
          <p:cNvGrpSpPr/>
          <p:nvPr/>
        </p:nvGrpSpPr>
        <p:grpSpPr>
          <a:xfrm>
            <a:off x="11241027" y="5392002"/>
            <a:ext cx="718181" cy="762357"/>
            <a:chOff x="1861420" y="4465151"/>
            <a:chExt cx="538636" cy="571768"/>
          </a:xfrm>
        </p:grpSpPr>
        <p:sp>
          <p:nvSpPr>
            <p:cNvPr id="727" name="Google Shape;727;p28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39" name="Google Shape;739;p28"/>
          <p:cNvSpPr/>
          <p:nvPr/>
        </p:nvSpPr>
        <p:spPr>
          <a:xfrm>
            <a:off x="-275739" y="14946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40" name="Google Shape;740;p28"/>
          <p:cNvSpPr/>
          <p:nvPr/>
        </p:nvSpPr>
        <p:spPr>
          <a:xfrm>
            <a:off x="11005834" y="310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9"/>
          <p:cNvGrpSpPr/>
          <p:nvPr/>
        </p:nvGrpSpPr>
        <p:grpSpPr>
          <a:xfrm>
            <a:off x="10452847" y="5144586"/>
            <a:ext cx="1749883" cy="1457228"/>
            <a:chOff x="5314336" y="3998180"/>
            <a:chExt cx="1390267" cy="1157878"/>
          </a:xfrm>
        </p:grpSpPr>
        <p:grpSp>
          <p:nvGrpSpPr>
            <p:cNvPr id="743" name="Google Shape;743;p29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763" name="Google Shape;763;p29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2960048" y="2444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7727952" y="2444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3"/>
          </p:nvPr>
        </p:nvSpPr>
        <p:spPr>
          <a:xfrm>
            <a:off x="2960048" y="4152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7727952" y="4152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2960048" y="2066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6"/>
          </p:nvPr>
        </p:nvSpPr>
        <p:spPr>
          <a:xfrm>
            <a:off x="2960048" y="37742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7727948" y="2066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7727948" y="37742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115534" y="3843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4" name="Google Shape;774;p29"/>
          <p:cNvSpPr/>
          <p:nvPr/>
        </p:nvSpPr>
        <p:spPr>
          <a:xfrm>
            <a:off x="833367" y="1932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5" name="Google Shape;775;p29"/>
          <p:cNvSpPr/>
          <p:nvPr/>
        </p:nvSpPr>
        <p:spPr>
          <a:xfrm>
            <a:off x="2278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6" name="Google Shape;776;p29"/>
          <p:cNvSpPr/>
          <p:nvPr/>
        </p:nvSpPr>
        <p:spPr>
          <a:xfrm>
            <a:off x="11665234" y="4783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7" name="Google Shape;777;p29"/>
          <p:cNvSpPr/>
          <p:nvPr/>
        </p:nvSpPr>
        <p:spPr>
          <a:xfrm>
            <a:off x="10657000" y="2301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8" name="Google Shape;778;p29"/>
          <p:cNvSpPr/>
          <p:nvPr/>
        </p:nvSpPr>
        <p:spPr>
          <a:xfrm>
            <a:off x="11618500" y="1004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227791" y="4642738"/>
            <a:ext cx="648984" cy="1017319"/>
            <a:chOff x="1366181" y="4147346"/>
            <a:chExt cx="486738" cy="762989"/>
          </a:xfrm>
        </p:grpSpPr>
        <p:sp>
          <p:nvSpPr>
            <p:cNvPr id="780" name="Google Shape;780;p29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-176572" y="5609317"/>
            <a:ext cx="12521735" cy="1244937"/>
            <a:chOff x="-132429" y="4206987"/>
            <a:chExt cx="9391301" cy="933703"/>
          </a:xfrm>
        </p:grpSpPr>
        <p:sp>
          <p:nvSpPr>
            <p:cNvPr id="783" name="Google Shape;783;p29"/>
            <p:cNvSpPr/>
            <p:nvPr/>
          </p:nvSpPr>
          <p:spPr>
            <a:xfrm>
              <a:off x="0" y="4331525"/>
              <a:ext cx="4109700" cy="80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" y="4206987"/>
              <a:ext cx="5169650" cy="794031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45359" y="4400001"/>
              <a:ext cx="9304231" cy="740689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132429" y="4432333"/>
              <a:ext cx="1947461" cy="686317"/>
            </a:xfrm>
            <a:custGeom>
              <a:avLst/>
              <a:gdLst/>
              <a:ahLst/>
              <a:cxnLst/>
              <a:rect l="l" t="t" r="r" b="b"/>
              <a:pathLst>
                <a:path w="19345" h="6818" extrusionOk="0">
                  <a:moveTo>
                    <a:pt x="9786" y="1"/>
                  </a:moveTo>
                  <a:cubicBezTo>
                    <a:pt x="9762" y="1"/>
                    <a:pt x="9738" y="1"/>
                    <a:pt x="9714" y="1"/>
                  </a:cubicBezTo>
                  <a:cubicBezTo>
                    <a:pt x="8498" y="27"/>
                    <a:pt x="7388" y="700"/>
                    <a:pt x="6805" y="1768"/>
                  </a:cubicBezTo>
                  <a:cubicBezTo>
                    <a:pt x="6743" y="1772"/>
                    <a:pt x="6682" y="1778"/>
                    <a:pt x="6623" y="1785"/>
                  </a:cubicBezTo>
                  <a:cubicBezTo>
                    <a:pt x="6260" y="1588"/>
                    <a:pt x="5860" y="1489"/>
                    <a:pt x="5460" y="1489"/>
                  </a:cubicBezTo>
                  <a:cubicBezTo>
                    <a:pt x="5060" y="1489"/>
                    <a:pt x="4659" y="1588"/>
                    <a:pt x="4297" y="1787"/>
                  </a:cubicBezTo>
                  <a:cubicBezTo>
                    <a:pt x="3573" y="2185"/>
                    <a:pt x="3102" y="2925"/>
                    <a:pt x="3047" y="3747"/>
                  </a:cubicBezTo>
                  <a:cubicBezTo>
                    <a:pt x="1401" y="3850"/>
                    <a:pt x="90" y="5168"/>
                    <a:pt x="1" y="6817"/>
                  </a:cubicBezTo>
                  <a:lnTo>
                    <a:pt x="19344" y="6817"/>
                  </a:lnTo>
                  <a:cubicBezTo>
                    <a:pt x="19049" y="5391"/>
                    <a:pt x="17940" y="4276"/>
                    <a:pt x="16518" y="3971"/>
                  </a:cubicBezTo>
                  <a:cubicBezTo>
                    <a:pt x="16512" y="3059"/>
                    <a:pt x="16035" y="2215"/>
                    <a:pt x="15256" y="1740"/>
                  </a:cubicBezTo>
                  <a:cubicBezTo>
                    <a:pt x="14838" y="1485"/>
                    <a:pt x="14364" y="1357"/>
                    <a:pt x="13890" y="1357"/>
                  </a:cubicBezTo>
                  <a:cubicBezTo>
                    <a:pt x="13480" y="1357"/>
                    <a:pt x="13070" y="1453"/>
                    <a:pt x="12695" y="1645"/>
                  </a:cubicBezTo>
                  <a:cubicBezTo>
                    <a:pt x="12078" y="623"/>
                    <a:pt x="10975" y="1"/>
                    <a:pt x="9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87" name="Google Shape;787;p29"/>
          <p:cNvSpPr/>
          <p:nvPr/>
        </p:nvSpPr>
        <p:spPr>
          <a:xfrm flipH="1">
            <a:off x="10850077" y="3234724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88" name="Google Shape;788;p29"/>
          <p:cNvSpPr/>
          <p:nvPr/>
        </p:nvSpPr>
        <p:spPr>
          <a:xfrm>
            <a:off x="-112090" y="10943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1B4B-E2E2-0982-EC9B-8938695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F680-58E0-A480-A5A1-3A00F3389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CCF6-FF35-1526-33AD-DF4288D9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033B-CEE4-3DDF-EC92-1B393BB7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1406-A98D-B8DA-FA1A-27F16440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D250-1A38-9884-CE29-F00D01F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6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"/>
          </p:nvPr>
        </p:nvSpPr>
        <p:spPr>
          <a:xfrm>
            <a:off x="4627047" y="1523733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2"/>
          </p:nvPr>
        </p:nvSpPr>
        <p:spPr>
          <a:xfrm>
            <a:off x="4626949" y="3956400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3"/>
          </p:nvPr>
        </p:nvSpPr>
        <p:spPr>
          <a:xfrm>
            <a:off x="4627047" y="2740067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4"/>
          </p:nvPr>
        </p:nvSpPr>
        <p:spPr>
          <a:xfrm>
            <a:off x="4627040" y="5172733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5"/>
          </p:nvPr>
        </p:nvSpPr>
        <p:spPr>
          <a:xfrm>
            <a:off x="2451751" y="1523733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6"/>
          </p:nvPr>
        </p:nvSpPr>
        <p:spPr>
          <a:xfrm>
            <a:off x="2451751" y="2740045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7"/>
          </p:nvPr>
        </p:nvSpPr>
        <p:spPr>
          <a:xfrm>
            <a:off x="2451751" y="3956384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8"/>
          </p:nvPr>
        </p:nvSpPr>
        <p:spPr>
          <a:xfrm>
            <a:off x="2451751" y="5172700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115534" y="3843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0" name="Google Shape;800;p30"/>
          <p:cNvSpPr/>
          <p:nvPr/>
        </p:nvSpPr>
        <p:spPr>
          <a:xfrm>
            <a:off x="833367" y="1932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1" name="Google Shape;801;p30"/>
          <p:cNvSpPr/>
          <p:nvPr/>
        </p:nvSpPr>
        <p:spPr>
          <a:xfrm>
            <a:off x="2278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2" name="Google Shape;802;p30"/>
          <p:cNvSpPr/>
          <p:nvPr/>
        </p:nvSpPr>
        <p:spPr>
          <a:xfrm>
            <a:off x="11665234" y="4783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3" name="Google Shape;803;p30"/>
          <p:cNvSpPr/>
          <p:nvPr/>
        </p:nvSpPr>
        <p:spPr>
          <a:xfrm>
            <a:off x="10657000" y="2301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4" name="Google Shape;804;p30"/>
          <p:cNvSpPr/>
          <p:nvPr/>
        </p:nvSpPr>
        <p:spPr>
          <a:xfrm>
            <a:off x="11618500" y="1004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5" name="Google Shape;805;p30"/>
          <p:cNvSpPr/>
          <p:nvPr/>
        </p:nvSpPr>
        <p:spPr>
          <a:xfrm flipH="1">
            <a:off x="167" y="6242397"/>
            <a:ext cx="122216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11460630" y="5360757"/>
            <a:ext cx="643213" cy="895111"/>
            <a:chOff x="3031405" y="2137303"/>
            <a:chExt cx="482410" cy="671333"/>
          </a:xfrm>
        </p:grpSpPr>
        <p:sp>
          <p:nvSpPr>
            <p:cNvPr id="807" name="Google Shape;807;p30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09" name="Google Shape;809;p30"/>
          <p:cNvSpPr/>
          <p:nvPr/>
        </p:nvSpPr>
        <p:spPr>
          <a:xfrm>
            <a:off x="0" y="6242569"/>
            <a:ext cx="8849789" cy="61543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11498567" y="4822587"/>
            <a:ext cx="515384" cy="1058284"/>
            <a:chOff x="8413426" y="3637196"/>
            <a:chExt cx="557855" cy="1145495"/>
          </a:xfrm>
        </p:grpSpPr>
        <p:sp>
          <p:nvSpPr>
            <p:cNvPr id="812" name="Google Shape;812;p3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14" name="Google Shape;81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subTitle" idx="1"/>
          </p:nvPr>
        </p:nvSpPr>
        <p:spPr>
          <a:xfrm>
            <a:off x="1486073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2"/>
          </p:nvPr>
        </p:nvSpPr>
        <p:spPr>
          <a:xfrm>
            <a:off x="4779200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3"/>
          </p:nvPr>
        </p:nvSpPr>
        <p:spPr>
          <a:xfrm>
            <a:off x="1486073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4"/>
          </p:nvPr>
        </p:nvSpPr>
        <p:spPr>
          <a:xfrm>
            <a:off x="4779200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5"/>
          </p:nvPr>
        </p:nvSpPr>
        <p:spPr>
          <a:xfrm>
            <a:off x="8072327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6"/>
          </p:nvPr>
        </p:nvSpPr>
        <p:spPr>
          <a:xfrm>
            <a:off x="8072327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7"/>
          </p:nvPr>
        </p:nvSpPr>
        <p:spPr>
          <a:xfrm>
            <a:off x="1484073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8"/>
          </p:nvPr>
        </p:nvSpPr>
        <p:spPr>
          <a:xfrm>
            <a:off x="4777200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9"/>
          </p:nvPr>
        </p:nvSpPr>
        <p:spPr>
          <a:xfrm>
            <a:off x="8070327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subTitle" idx="13"/>
          </p:nvPr>
        </p:nvSpPr>
        <p:spPr>
          <a:xfrm>
            <a:off x="1484073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subTitle" idx="14"/>
          </p:nvPr>
        </p:nvSpPr>
        <p:spPr>
          <a:xfrm>
            <a:off x="4777200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subTitle" idx="15"/>
          </p:nvPr>
        </p:nvSpPr>
        <p:spPr>
          <a:xfrm>
            <a:off x="8070327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8" name="Google Shape;828;p31"/>
          <p:cNvSpPr/>
          <p:nvPr/>
        </p:nvSpPr>
        <p:spPr>
          <a:xfrm>
            <a:off x="833367" y="216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9" name="Google Shape;829;p31"/>
          <p:cNvSpPr/>
          <p:nvPr/>
        </p:nvSpPr>
        <p:spPr>
          <a:xfrm>
            <a:off x="228034" y="4644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0" name="Google Shape;830;p31"/>
          <p:cNvSpPr/>
          <p:nvPr/>
        </p:nvSpPr>
        <p:spPr>
          <a:xfrm>
            <a:off x="10996800" y="4543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1" name="Google Shape;831;p31"/>
          <p:cNvSpPr/>
          <p:nvPr/>
        </p:nvSpPr>
        <p:spPr>
          <a:xfrm>
            <a:off x="10661067" y="14616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2" name="Google Shape;832;p31"/>
          <p:cNvSpPr/>
          <p:nvPr/>
        </p:nvSpPr>
        <p:spPr>
          <a:xfrm>
            <a:off x="116457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3" name="Google Shape;833;p31"/>
          <p:cNvSpPr/>
          <p:nvPr/>
        </p:nvSpPr>
        <p:spPr>
          <a:xfrm>
            <a:off x="11645767" y="28749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4" name="Google Shape;834;p31"/>
          <p:cNvSpPr/>
          <p:nvPr/>
        </p:nvSpPr>
        <p:spPr>
          <a:xfrm flipH="1">
            <a:off x="144177" y="1282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5" name="Google Shape;835;p31"/>
          <p:cNvSpPr/>
          <p:nvPr/>
        </p:nvSpPr>
        <p:spPr>
          <a:xfrm>
            <a:off x="10923110" y="74977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36" name="Google Shape;836;p31"/>
          <p:cNvGrpSpPr/>
          <p:nvPr/>
        </p:nvGrpSpPr>
        <p:grpSpPr>
          <a:xfrm>
            <a:off x="0" y="5861667"/>
            <a:ext cx="12192200" cy="1019500"/>
            <a:chOff x="0" y="4396250"/>
            <a:chExt cx="9144150" cy="764625"/>
          </a:xfrm>
        </p:grpSpPr>
        <p:sp>
          <p:nvSpPr>
            <p:cNvPr id="837" name="Google Shape;837;p31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57534" y="3176756"/>
            <a:ext cx="1107204" cy="2681713"/>
            <a:chOff x="0" y="2931049"/>
            <a:chExt cx="830403" cy="2011285"/>
          </a:xfrm>
        </p:grpSpPr>
        <p:sp>
          <p:nvSpPr>
            <p:cNvPr id="841" name="Google Shape;841;p31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2"/>
          <p:cNvSpPr txBox="1">
            <a:spLocks noGrp="1"/>
          </p:cNvSpPr>
          <p:nvPr>
            <p:ph type="title" hasCustomPrompt="1"/>
          </p:nvPr>
        </p:nvSpPr>
        <p:spPr>
          <a:xfrm>
            <a:off x="4978633" y="72386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4978633" y="1531336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49" name="Google Shape;849;p32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49849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0" name="Google Shape;850;p32"/>
          <p:cNvSpPr txBox="1">
            <a:spLocks noGrp="1"/>
          </p:cNvSpPr>
          <p:nvPr>
            <p:ph type="subTitle" idx="3"/>
          </p:nvPr>
        </p:nvSpPr>
        <p:spPr>
          <a:xfrm>
            <a:off x="4978633" y="332854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2956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4978633" y="513705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853" name="Google Shape;853;p32"/>
          <p:cNvGrpSpPr/>
          <p:nvPr/>
        </p:nvGrpSpPr>
        <p:grpSpPr>
          <a:xfrm>
            <a:off x="0" y="5328934"/>
            <a:ext cx="12192133" cy="1544409"/>
            <a:chOff x="0" y="3996700"/>
            <a:chExt cx="9144100" cy="1158307"/>
          </a:xfrm>
        </p:grpSpPr>
        <p:grpSp>
          <p:nvGrpSpPr>
            <p:cNvPr id="854" name="Google Shape;854;p32"/>
            <p:cNvGrpSpPr/>
            <p:nvPr/>
          </p:nvGrpSpPr>
          <p:grpSpPr>
            <a:xfrm>
              <a:off x="0" y="3996700"/>
              <a:ext cx="4988344" cy="1158307"/>
              <a:chOff x="0" y="3996700"/>
              <a:chExt cx="4988344" cy="1158307"/>
            </a:xfrm>
          </p:grpSpPr>
          <p:sp>
            <p:nvSpPr>
              <p:cNvPr id="855" name="Google Shape;855;p32"/>
              <p:cNvSpPr/>
              <p:nvPr/>
            </p:nvSpPr>
            <p:spPr>
              <a:xfrm>
                <a:off x="2333275" y="3996701"/>
                <a:ext cx="2655069" cy="1158306"/>
              </a:xfrm>
              <a:custGeom>
                <a:avLst/>
                <a:gdLst/>
                <a:ahLst/>
                <a:cxnLst/>
                <a:rect l="l" t="t" r="r" b="b"/>
                <a:pathLst>
                  <a:path w="32712" h="14271" extrusionOk="0">
                    <a:moveTo>
                      <a:pt x="0" y="1"/>
                    </a:moveTo>
                    <a:lnTo>
                      <a:pt x="0" y="14271"/>
                    </a:lnTo>
                    <a:lnTo>
                      <a:pt x="32712" y="14271"/>
                    </a:lnTo>
                    <a:lnTo>
                      <a:pt x="27601" y="9160"/>
                    </a:lnTo>
                    <a:cubicBezTo>
                      <a:pt x="27109" y="8668"/>
                      <a:pt x="26438" y="8391"/>
                      <a:pt x="25740" y="8389"/>
                    </a:cubicBezTo>
                    <a:lnTo>
                      <a:pt x="15234" y="8389"/>
                    </a:lnTo>
                    <a:cubicBezTo>
                      <a:pt x="15231" y="8389"/>
                      <a:pt x="15229" y="8389"/>
                      <a:pt x="15226" y="8389"/>
                    </a:cubicBezTo>
                    <a:cubicBezTo>
                      <a:pt x="14333" y="8389"/>
                      <a:pt x="13478" y="8033"/>
                      <a:pt x="12845" y="7400"/>
                    </a:cubicBezTo>
                    <a:lnTo>
                      <a:pt x="6217" y="772"/>
                    </a:lnTo>
                    <a:cubicBezTo>
                      <a:pt x="5724" y="278"/>
                      <a:pt x="5054" y="1"/>
                      <a:pt x="4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0" y="3996700"/>
                <a:ext cx="2526600" cy="1158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857" name="Google Shape;857;p32"/>
            <p:cNvSpPr/>
            <p:nvPr/>
          </p:nvSpPr>
          <p:spPr>
            <a:xfrm>
              <a:off x="3198400" y="4679775"/>
              <a:ext cx="5945700" cy="47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8" name="Google Shape;858;p32"/>
          <p:cNvGrpSpPr/>
          <p:nvPr/>
        </p:nvGrpSpPr>
        <p:grpSpPr>
          <a:xfrm>
            <a:off x="11286416" y="4872921"/>
            <a:ext cx="773835" cy="1366768"/>
            <a:chOff x="2423837" y="2615804"/>
            <a:chExt cx="580376" cy="1025076"/>
          </a:xfrm>
        </p:grpSpPr>
        <p:sp>
          <p:nvSpPr>
            <p:cNvPr id="859" name="Google Shape;859;p32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61" name="Google Shape;861;p32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2" name="Google Shape;862;p32"/>
          <p:cNvSpPr/>
          <p:nvPr/>
        </p:nvSpPr>
        <p:spPr>
          <a:xfrm>
            <a:off x="11555734" y="3194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3" name="Google Shape;863;p32"/>
          <p:cNvSpPr/>
          <p:nvPr/>
        </p:nvSpPr>
        <p:spPr>
          <a:xfrm>
            <a:off x="11320534" y="5721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4" name="Google Shape;864;p32"/>
          <p:cNvSpPr/>
          <p:nvPr/>
        </p:nvSpPr>
        <p:spPr>
          <a:xfrm>
            <a:off x="463234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 hasCustomPrompt="1"/>
          </p:nvPr>
        </p:nvSpPr>
        <p:spPr>
          <a:xfrm>
            <a:off x="1966533" y="3365100"/>
            <a:ext cx="14672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1"/>
          </p:nvPr>
        </p:nvSpPr>
        <p:spPr>
          <a:xfrm>
            <a:off x="1251333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2"/>
          </p:nvPr>
        </p:nvSpPr>
        <p:spPr>
          <a:xfrm>
            <a:off x="1251333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title" idx="3" hasCustomPrompt="1"/>
          </p:nvPr>
        </p:nvSpPr>
        <p:spPr>
          <a:xfrm>
            <a:off x="5164200" y="3365100"/>
            <a:ext cx="18636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33"/>
          <p:cNvSpPr txBox="1">
            <a:spLocks noGrp="1"/>
          </p:cNvSpPr>
          <p:nvPr>
            <p:ph type="subTitle" idx="4"/>
          </p:nvPr>
        </p:nvSpPr>
        <p:spPr>
          <a:xfrm>
            <a:off x="4647200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1" name="Google Shape;871;p33"/>
          <p:cNvSpPr txBox="1">
            <a:spLocks noGrp="1"/>
          </p:cNvSpPr>
          <p:nvPr>
            <p:ph type="subTitle" idx="5"/>
          </p:nvPr>
        </p:nvSpPr>
        <p:spPr>
          <a:xfrm>
            <a:off x="4647200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title" idx="6" hasCustomPrompt="1"/>
          </p:nvPr>
        </p:nvSpPr>
        <p:spPr>
          <a:xfrm>
            <a:off x="8560067" y="3365100"/>
            <a:ext cx="18636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3" name="Google Shape;873;p33"/>
          <p:cNvSpPr txBox="1">
            <a:spLocks noGrp="1"/>
          </p:cNvSpPr>
          <p:nvPr>
            <p:ph type="subTitle" idx="7"/>
          </p:nvPr>
        </p:nvSpPr>
        <p:spPr>
          <a:xfrm>
            <a:off x="8043067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4" name="Google Shape;874;p33"/>
          <p:cNvSpPr txBox="1">
            <a:spLocks noGrp="1"/>
          </p:cNvSpPr>
          <p:nvPr>
            <p:ph type="subTitle" idx="8"/>
          </p:nvPr>
        </p:nvSpPr>
        <p:spPr>
          <a:xfrm>
            <a:off x="8043067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5" name="Google Shape;875;p33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11232000" y="5053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7" name="Google Shape;877;p33"/>
          <p:cNvSpPr/>
          <p:nvPr/>
        </p:nvSpPr>
        <p:spPr>
          <a:xfrm>
            <a:off x="11069834" y="30875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8" name="Google Shape;878;p33"/>
          <p:cNvSpPr/>
          <p:nvPr/>
        </p:nvSpPr>
        <p:spPr>
          <a:xfrm>
            <a:off x="11660667" y="14889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9" name="Google Shape;879;p33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0" name="Google Shape;880;p33"/>
          <p:cNvSpPr/>
          <p:nvPr/>
        </p:nvSpPr>
        <p:spPr>
          <a:xfrm>
            <a:off x="833367" y="2152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1" name="Google Shape;881;p33"/>
          <p:cNvSpPr/>
          <p:nvPr/>
        </p:nvSpPr>
        <p:spPr>
          <a:xfrm>
            <a:off x="298634" y="360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2" name="Google Shape;882;p33"/>
          <p:cNvSpPr/>
          <p:nvPr/>
        </p:nvSpPr>
        <p:spPr>
          <a:xfrm>
            <a:off x="-454604" y="5630631"/>
            <a:ext cx="1613631" cy="56866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83" name="Google Shape;883;p33"/>
          <p:cNvGrpSpPr/>
          <p:nvPr/>
        </p:nvGrpSpPr>
        <p:grpSpPr>
          <a:xfrm>
            <a:off x="11573034" y="4896314"/>
            <a:ext cx="525359" cy="1122441"/>
            <a:chOff x="59855" y="2644501"/>
            <a:chExt cx="344995" cy="737090"/>
          </a:xfrm>
        </p:grpSpPr>
        <p:sp>
          <p:nvSpPr>
            <p:cNvPr id="884" name="Google Shape;884;p33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86" name="Google Shape;886;p33"/>
          <p:cNvGrpSpPr/>
          <p:nvPr/>
        </p:nvGrpSpPr>
        <p:grpSpPr>
          <a:xfrm flipH="1">
            <a:off x="0" y="6015755"/>
            <a:ext cx="12192000" cy="842373"/>
            <a:chOff x="0" y="4361475"/>
            <a:chExt cx="9144000" cy="782100"/>
          </a:xfrm>
        </p:grpSpPr>
        <p:sp>
          <p:nvSpPr>
            <p:cNvPr id="887" name="Google Shape;887;p33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888" name="Google Shape;888;p33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4"/>
          <p:cNvGrpSpPr/>
          <p:nvPr/>
        </p:nvGrpSpPr>
        <p:grpSpPr>
          <a:xfrm>
            <a:off x="-836742" y="5249134"/>
            <a:ext cx="13050143" cy="1621633"/>
            <a:chOff x="-627557" y="3936850"/>
            <a:chExt cx="9787607" cy="1216225"/>
          </a:xfrm>
        </p:grpSpPr>
        <p:sp>
          <p:nvSpPr>
            <p:cNvPr id="893" name="Google Shape;893;p34"/>
            <p:cNvSpPr/>
            <p:nvPr/>
          </p:nvSpPr>
          <p:spPr>
            <a:xfrm flipH="1">
              <a:off x="-627557" y="3936850"/>
              <a:ext cx="8020981" cy="1206646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25650" y="4649675"/>
              <a:ext cx="4334400" cy="5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95" name="Google Shape;895;p34"/>
          <p:cNvSpPr txBox="1">
            <a:spLocks noGrp="1"/>
          </p:cNvSpPr>
          <p:nvPr>
            <p:ph type="title"/>
          </p:nvPr>
        </p:nvSpPr>
        <p:spPr>
          <a:xfrm>
            <a:off x="5310233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4"/>
          <p:cNvSpPr txBox="1">
            <a:spLocks noGrp="1"/>
          </p:cNvSpPr>
          <p:nvPr>
            <p:ph type="subTitle" idx="1"/>
          </p:nvPr>
        </p:nvSpPr>
        <p:spPr>
          <a:xfrm>
            <a:off x="5310233" y="22385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583967" y="2064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98" name="Google Shape;898;p34"/>
          <p:cNvSpPr/>
          <p:nvPr/>
        </p:nvSpPr>
        <p:spPr>
          <a:xfrm>
            <a:off x="3661967" y="3114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99" name="Google Shape;899;p34"/>
          <p:cNvSpPr/>
          <p:nvPr/>
        </p:nvSpPr>
        <p:spPr>
          <a:xfrm>
            <a:off x="109341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0" name="Google Shape;900;p34"/>
          <p:cNvSpPr/>
          <p:nvPr/>
        </p:nvSpPr>
        <p:spPr>
          <a:xfrm>
            <a:off x="10536034" y="3114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1" name="Google Shape;901;p34"/>
          <p:cNvSpPr/>
          <p:nvPr/>
        </p:nvSpPr>
        <p:spPr>
          <a:xfrm>
            <a:off x="11704734" y="44616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2" name="Google Shape;902;p34"/>
          <p:cNvSpPr/>
          <p:nvPr/>
        </p:nvSpPr>
        <p:spPr>
          <a:xfrm>
            <a:off x="2133650" y="548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3" name="Google Shape;903;p34"/>
          <p:cNvSpPr txBox="1"/>
          <p:nvPr/>
        </p:nvSpPr>
        <p:spPr>
          <a:xfrm>
            <a:off x="5310233" y="4853900"/>
            <a:ext cx="593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4343534" y="1005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575567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7" name="Google Shape;907;p35"/>
          <p:cNvSpPr/>
          <p:nvPr/>
        </p:nvSpPr>
        <p:spPr>
          <a:xfrm>
            <a:off x="123767" y="2228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8" name="Google Shape;908;p35"/>
          <p:cNvSpPr/>
          <p:nvPr/>
        </p:nvSpPr>
        <p:spPr>
          <a:xfrm>
            <a:off x="11005834" y="310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9" name="Google Shape;909;p35"/>
          <p:cNvSpPr/>
          <p:nvPr/>
        </p:nvSpPr>
        <p:spPr>
          <a:xfrm>
            <a:off x="10770634" y="212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0" name="Google Shape;910;p35"/>
          <p:cNvSpPr/>
          <p:nvPr/>
        </p:nvSpPr>
        <p:spPr>
          <a:xfrm>
            <a:off x="11639467" y="3493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1" name="Google Shape;911;p35"/>
          <p:cNvSpPr/>
          <p:nvPr/>
        </p:nvSpPr>
        <p:spPr>
          <a:xfrm>
            <a:off x="10535434" y="4705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2" name="Google Shape;912;p35"/>
          <p:cNvSpPr/>
          <p:nvPr/>
        </p:nvSpPr>
        <p:spPr>
          <a:xfrm>
            <a:off x="1118234" y="3346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13" name="Google Shape;913;p35"/>
          <p:cNvGrpSpPr/>
          <p:nvPr/>
        </p:nvGrpSpPr>
        <p:grpSpPr>
          <a:xfrm>
            <a:off x="0" y="6154373"/>
            <a:ext cx="12192000" cy="703577"/>
            <a:chOff x="0" y="4361475"/>
            <a:chExt cx="9144000" cy="782100"/>
          </a:xfrm>
        </p:grpSpPr>
        <p:sp>
          <p:nvSpPr>
            <p:cNvPr id="914" name="Google Shape;914;p3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915" name="Google Shape;915;p35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918" name="Google Shape;918;p35"/>
          <p:cNvGrpSpPr/>
          <p:nvPr/>
        </p:nvGrpSpPr>
        <p:grpSpPr>
          <a:xfrm>
            <a:off x="231767" y="4228335"/>
            <a:ext cx="1121669" cy="1926028"/>
            <a:chOff x="1520725" y="3612984"/>
            <a:chExt cx="848806" cy="1457493"/>
          </a:xfrm>
        </p:grpSpPr>
        <p:sp>
          <p:nvSpPr>
            <p:cNvPr id="919" name="Google Shape;919;p35"/>
            <p:cNvSpPr/>
            <p:nvPr/>
          </p:nvSpPr>
          <p:spPr>
            <a:xfrm>
              <a:off x="1520726" y="3612984"/>
              <a:ext cx="504875" cy="145749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5442" y="3612986"/>
              <a:ext cx="344089" cy="145749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5" name="Google Shape;935;p35"/>
          <p:cNvGrpSpPr/>
          <p:nvPr/>
        </p:nvGrpSpPr>
        <p:grpSpPr>
          <a:xfrm>
            <a:off x="1102567" y="5055918"/>
            <a:ext cx="635551" cy="1122527"/>
            <a:chOff x="2423837" y="2615804"/>
            <a:chExt cx="580376" cy="1025076"/>
          </a:xfrm>
        </p:grpSpPr>
        <p:sp>
          <p:nvSpPr>
            <p:cNvPr id="936" name="Google Shape;936;p35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11241027" y="5392002"/>
            <a:ext cx="718181" cy="762357"/>
            <a:chOff x="1861420" y="4465151"/>
            <a:chExt cx="538636" cy="571768"/>
          </a:xfrm>
        </p:grpSpPr>
        <p:sp>
          <p:nvSpPr>
            <p:cNvPr id="939" name="Google Shape;939;p35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-275739" y="14946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2" name="Google Shape;952;p35"/>
          <p:cNvSpPr/>
          <p:nvPr/>
        </p:nvSpPr>
        <p:spPr>
          <a:xfrm>
            <a:off x="10524994" y="40917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3" name="Google Shape;953;p35"/>
          <p:cNvSpPr/>
          <p:nvPr/>
        </p:nvSpPr>
        <p:spPr>
          <a:xfrm>
            <a:off x="9623931" y="5741868"/>
            <a:ext cx="1728347" cy="60909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/>
          <p:nvPr/>
        </p:nvSpPr>
        <p:spPr>
          <a:xfrm>
            <a:off x="1120034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6" name="Google Shape;956;p36"/>
          <p:cNvSpPr/>
          <p:nvPr/>
        </p:nvSpPr>
        <p:spPr>
          <a:xfrm>
            <a:off x="424967" y="2824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7" name="Google Shape;957;p36"/>
          <p:cNvSpPr/>
          <p:nvPr/>
        </p:nvSpPr>
        <p:spPr>
          <a:xfrm>
            <a:off x="1525500" y="4318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8" name="Google Shape;958;p36"/>
          <p:cNvSpPr/>
          <p:nvPr/>
        </p:nvSpPr>
        <p:spPr>
          <a:xfrm>
            <a:off x="30083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9" name="Google Shape;959;p36"/>
          <p:cNvSpPr/>
          <p:nvPr/>
        </p:nvSpPr>
        <p:spPr>
          <a:xfrm>
            <a:off x="6877500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0" name="Google Shape;960;p36"/>
          <p:cNvSpPr/>
          <p:nvPr/>
        </p:nvSpPr>
        <p:spPr>
          <a:xfrm>
            <a:off x="9970567" y="542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1" name="Google Shape;961;p36"/>
          <p:cNvSpPr/>
          <p:nvPr/>
        </p:nvSpPr>
        <p:spPr>
          <a:xfrm>
            <a:off x="10063267" y="2233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2" name="Google Shape;962;p36"/>
          <p:cNvSpPr/>
          <p:nvPr/>
        </p:nvSpPr>
        <p:spPr>
          <a:xfrm>
            <a:off x="11441834" y="3670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3" name="Google Shape;963;p36"/>
          <p:cNvSpPr/>
          <p:nvPr/>
        </p:nvSpPr>
        <p:spPr>
          <a:xfrm>
            <a:off x="10298467" y="4729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10213582" y="3896930"/>
            <a:ext cx="1853689" cy="1543837"/>
            <a:chOff x="5314336" y="3998180"/>
            <a:chExt cx="1390267" cy="1157878"/>
          </a:xfrm>
        </p:grpSpPr>
        <p:grpSp>
          <p:nvGrpSpPr>
            <p:cNvPr id="965" name="Google Shape;965;p36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985" name="Google Shape;985;p36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86" name="Google Shape;986;p36"/>
          <p:cNvSpPr/>
          <p:nvPr/>
        </p:nvSpPr>
        <p:spPr>
          <a:xfrm flipH="1">
            <a:off x="-180824" y="33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7" name="Google Shape;987;p36"/>
          <p:cNvSpPr/>
          <p:nvPr/>
        </p:nvSpPr>
        <p:spPr>
          <a:xfrm flipH="1">
            <a:off x="10370877" y="14625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8" name="Google Shape;988;p36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9" name="Google Shape;989;p36"/>
          <p:cNvSpPr/>
          <p:nvPr/>
        </p:nvSpPr>
        <p:spPr>
          <a:xfrm flipH="1">
            <a:off x="6470678" y="5417605"/>
            <a:ext cx="5739356" cy="144039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90" name="Google Shape;990;p36"/>
          <p:cNvGrpSpPr/>
          <p:nvPr/>
        </p:nvGrpSpPr>
        <p:grpSpPr>
          <a:xfrm>
            <a:off x="300964" y="4331285"/>
            <a:ext cx="650016" cy="1388875"/>
            <a:chOff x="59855" y="2644501"/>
            <a:chExt cx="344995" cy="737090"/>
          </a:xfrm>
        </p:grpSpPr>
        <p:sp>
          <p:nvSpPr>
            <p:cNvPr id="991" name="Google Shape;991;p36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761-404D-0D7D-9E68-90B666AA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371C-3056-ED49-56D4-5855E34B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95F3-A0A9-FD2A-E404-2181EBB0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6499-7DE4-57CB-643E-DACDE8DC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53C9-F078-75AD-DFE5-E74196C2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1F65-2117-E548-8311-A6B1A2A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B9F4C-6FD3-066C-C320-2A881AAD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01452-B1AD-0785-1018-2895882B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682-ABFA-2008-E3B7-A2F1A132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D02E9-03A9-99F3-E668-42533A1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E401-35D0-5D77-99F3-F89F1466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15F70-6E39-D6EA-8B4C-58307BE1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D999-CC87-7F44-3149-8696B46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0C590-FC4F-B04A-5B7B-6FCE80D0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C2D0-3BC7-88D4-31F7-32974052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0FAA-974C-1271-1439-BC87B19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DB3D-5A53-F1F2-0CE3-4F87386A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7E55-4F54-9D00-9DA1-43EC504EF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7078-4980-22B5-4A5D-F0162E11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15A16-A691-7AAC-5A91-C621E6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DBA6-75B3-CE84-73F6-BCBB7286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63C-05D9-9A68-5130-749EA8F9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CF752-F7A2-3484-2B75-EC5D49B1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F665-7075-2321-3D90-8EDC4AB8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1F95-8DD7-3A10-C269-14992F1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D7C08-4D0E-9D57-C563-5716BA6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DE96-CE58-28F8-3238-6F6019B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79B0C-67C4-1B6D-41DD-C589D23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5252-5826-8FB0-6845-26CA0918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F6AE-66F1-3E83-DBF9-E55D3FB8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4504-F781-49ED-828F-DAEE92E102C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9D4B-2B98-F7E9-28D2-ED90969E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B60B-825F-EFF5-DC9E-D774D21B8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sz="3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Fptcu0Lu3IU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DDF43B0-280D-B104-8620-778E4327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323" y="1559302"/>
            <a:ext cx="6755766" cy="338934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1FC83B-DA32-1802-CB23-A5D599B7F756}"/>
              </a:ext>
            </a:extLst>
          </p:cNvPr>
          <p:cNvSpPr/>
          <p:nvPr/>
        </p:nvSpPr>
        <p:spPr>
          <a:xfrm>
            <a:off x="6756919" y="-7777"/>
            <a:ext cx="5435080" cy="6858002"/>
          </a:xfrm>
          <a:prstGeom prst="rect">
            <a:avLst/>
          </a:prstGeom>
          <a:solidFill>
            <a:srgbClr val="59A12D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1C1F8-1D65-F400-217B-64DF1177C3F3}"/>
              </a:ext>
            </a:extLst>
          </p:cNvPr>
          <p:cNvSpPr txBox="1"/>
          <p:nvPr/>
        </p:nvSpPr>
        <p:spPr>
          <a:xfrm>
            <a:off x="7029502" y="1833992"/>
            <a:ext cx="48970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By:</a:t>
            </a:r>
            <a:endParaRPr lang="en-US">
              <a:solidFill>
                <a:schemeClr val="bg1"/>
              </a:solidFill>
              <a:latin typeface="Epilogue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Sydney </a:t>
            </a:r>
            <a:r>
              <a:rPr lang="en-US" sz="3200" b="1" err="1">
                <a:solidFill>
                  <a:schemeClr val="bg1"/>
                </a:solidFill>
                <a:latin typeface="Epilogue"/>
                <a:cs typeface="Segoe UI"/>
              </a:rPr>
              <a:t>Khamphouseng</a:t>
            </a:r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​</a:t>
            </a:r>
            <a:endParaRPr lang="en-US">
              <a:solidFill>
                <a:schemeClr val="bg1"/>
              </a:solidFill>
              <a:latin typeface="Epilogue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Adam Shafi​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Emma Tung​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Noah Lauer​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Lillian Chen 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Anand Menon​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Hamdiya Abdulhafiz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8C2E2-8F51-FE44-71B4-811B40385D42}"/>
              </a:ext>
            </a:extLst>
          </p:cNvPr>
          <p:cNvSpPr txBox="1"/>
          <p:nvPr/>
        </p:nvSpPr>
        <p:spPr>
          <a:xfrm>
            <a:off x="7155417" y="900661"/>
            <a:ext cx="477026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Epilogue"/>
                <a:cs typeface="Arial"/>
              </a:rPr>
              <a:t>3354.004 Final Project</a:t>
            </a:r>
            <a:r>
              <a:rPr lang="en-US" sz="3200" b="1" i="1">
                <a:solidFill>
                  <a:schemeClr val="bg1"/>
                </a:solidFill>
                <a:latin typeface="Epilogue"/>
                <a:cs typeface="Calibri"/>
              </a:rPr>
              <a:t>​</a:t>
            </a:r>
          </a:p>
          <a:p>
            <a:pPr algn="ctr"/>
            <a:br>
              <a:rPr lang="en-US">
                <a:latin typeface="Corbel"/>
                <a:cs typeface="Calibri"/>
              </a:rPr>
            </a:br>
            <a:endParaRPr lang="en-US">
              <a:latin typeface="Corbe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85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Checkout Items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2AEE0E-2F36-A6E4-68A5-EC148C48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20" y="1632716"/>
            <a:ext cx="9639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View Items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6BB84A-5081-1473-7910-6CAFCC3D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6" y="1415312"/>
            <a:ext cx="7981950" cy="47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ACDA7C4A-5513-3708-007E-D49E2C12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311" t="3008" r="26564" b="12723"/>
          <a:stretch/>
        </p:blipFill>
        <p:spPr>
          <a:xfrm>
            <a:off x="4495820" y="1"/>
            <a:ext cx="7696180" cy="685799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05F06-E8FF-53CB-5AA1-6D2E405C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54" y="896589"/>
            <a:ext cx="3505495" cy="162232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atin typeface="Epilogue"/>
                <a:ea typeface="+mn-ea"/>
                <a:cs typeface="+mn-cs"/>
              </a:rPr>
              <a:t>View Items Sequence Diagram</a:t>
            </a:r>
          </a:p>
        </p:txBody>
      </p:sp>
      <p:sp>
        <p:nvSpPr>
          <p:cNvPr id="9236" name="Content Placeholder 9221">
            <a:extLst>
              <a:ext uri="{FF2B5EF4-FFF2-40B4-BE49-F238E27FC236}">
                <a16:creationId xmlns:a16="http://schemas.microsoft.com/office/drawing/2014/main" id="{55D0F0B8-A105-50E6-1574-2AEC7E98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3524250"/>
            <a:ext cx="3505494" cy="600075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Control structure of events to view items in marketplace </a:t>
            </a:r>
          </a:p>
        </p:txBody>
      </p:sp>
      <p:sp>
        <p:nvSpPr>
          <p:cNvPr id="9237" name="Rectangle 9224" hidden="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ounded Rectangle 9" hidden="1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1389AC-B141-56C3-E699-2322581D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112643"/>
            <a:ext cx="5597879" cy="66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ACDA7C4A-5513-3708-007E-D49E2C12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311" t="3008" r="26564" b="12723"/>
          <a:stretch/>
        </p:blipFill>
        <p:spPr>
          <a:xfrm>
            <a:off x="4495820" y="1"/>
            <a:ext cx="7696180" cy="685799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05F06-E8FF-53CB-5AA1-6D2E405C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2141"/>
            <a:ext cx="4357252" cy="1866284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latin typeface="Epilogue"/>
                <a:ea typeface="+mn-ea"/>
                <a:cs typeface="+mn-cs"/>
              </a:rPr>
              <a:t>Checkout Sequence Diagram</a:t>
            </a:r>
          </a:p>
        </p:txBody>
      </p:sp>
      <p:sp>
        <p:nvSpPr>
          <p:cNvPr id="9236" name="Content Placeholder 9221">
            <a:extLst>
              <a:ext uri="{FF2B5EF4-FFF2-40B4-BE49-F238E27FC236}">
                <a16:creationId xmlns:a16="http://schemas.microsoft.com/office/drawing/2014/main" id="{55D0F0B8-A105-50E6-1574-2AEC7E98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3" y="3524250"/>
            <a:ext cx="3792512" cy="1047750"/>
          </a:xfrm>
        </p:spPr>
        <p:txBody>
          <a:bodyPr>
            <a:noAutofit/>
          </a:bodyPr>
          <a:lstStyle/>
          <a:p>
            <a:r>
              <a:rPr lang="en-US" sz="2000"/>
              <a:t>Control structure of events to view items in Shopping care and pay for items </a:t>
            </a:r>
          </a:p>
        </p:txBody>
      </p:sp>
      <p:sp>
        <p:nvSpPr>
          <p:cNvPr id="9237" name="Rectangle 9224" hidden="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F8617B6-9DEB-595E-C275-9B7AD36C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09" y="108155"/>
            <a:ext cx="5617970" cy="66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4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>
                <a:latin typeface="Epilogue"/>
                <a:ea typeface="+mn-ea"/>
                <a:cs typeface="+mn-cs"/>
              </a:rPr>
              <a:t>Class Diagram</a:t>
            </a:r>
            <a:endParaRPr lang="en-US" b="1">
              <a:latin typeface="Epilogue"/>
              <a:ea typeface="+mn-ea"/>
              <a:cs typeface="+mn-cs"/>
            </a:endParaRP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8C2E81B-D45B-C376-8DE5-B7ECCC7D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1712817"/>
            <a:ext cx="53377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 Architectural Design – MVC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704C24-44FC-B1EF-4C92-B4BDC19D4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3" b="3"/>
          <a:stretch/>
        </p:blipFill>
        <p:spPr bwMode="auto">
          <a:xfrm>
            <a:off x="476250" y="2020505"/>
            <a:ext cx="7157888" cy="42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C27C25-F55B-3FF3-FF1B-E9A0CBE6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MVC is allows client to make request to be handled by controller</a:t>
            </a:r>
          </a:p>
          <a:p>
            <a:r>
              <a:rPr lang="en-US" sz="2200"/>
              <a:t>Controller passes request to model to handle data logic</a:t>
            </a:r>
          </a:p>
          <a:p>
            <a:r>
              <a:rPr lang="en-US" sz="2200"/>
              <a:t>Model will then send response back to controller which will process the final view to the user</a:t>
            </a:r>
          </a:p>
        </p:txBody>
      </p:sp>
    </p:spTree>
    <p:extLst>
      <p:ext uri="{BB962C8B-B14F-4D97-AF65-F5344CB8AC3E}">
        <p14:creationId xmlns:p14="http://schemas.microsoft.com/office/powerpoint/2010/main" val="391073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Pricing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8857F-B8C4-3B42-F17B-60503B8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/>
              <a:t>Number of Screens: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81E75-314F-5474-F805-1999CC8CFC01}"/>
              </a:ext>
            </a:extLst>
          </p:cNvPr>
          <p:cNvSpPr txBox="1"/>
          <p:nvPr/>
        </p:nvSpPr>
        <p:spPr>
          <a:xfrm>
            <a:off x="838200" y="2564091"/>
            <a:ext cx="4223994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/>
              <a:t>Login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Accesses 1 data table (account info)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/>
              <a:t>Homepage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Selection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Options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Account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/>
              <a:t>Accesses 1 data table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Map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89CD9-95E7-7D3F-F7DB-B3009F6FD38F}"/>
              </a:ext>
            </a:extLst>
          </p:cNvPr>
          <p:cNvSpPr txBox="1"/>
          <p:nvPr/>
        </p:nvSpPr>
        <p:spPr>
          <a:xfrm>
            <a:off x="6096000" y="2564091"/>
            <a:ext cx="4223994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Catalog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Search screen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Product information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Shopping Cart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Checkout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Accesses data table (inventory)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Order Confirmation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Profile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Pricing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8857F-B8C4-3B42-F17B-60503B8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/>
              <a:t>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81E75-314F-5474-F805-1999CC8CFC01}"/>
              </a:ext>
            </a:extLst>
          </p:cNvPr>
          <p:cNvSpPr txBox="1"/>
          <p:nvPr/>
        </p:nvSpPr>
        <p:spPr>
          <a:xfrm>
            <a:off x="1133854" y="256409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Catalog Report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1 section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Accesses 1 data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AD7FE30-D901-5015-1FB3-481789D796CB}"/>
              </a:ext>
            </a:extLst>
          </p:cNvPr>
          <p:cNvSpPr txBox="1">
            <a:spLocks/>
          </p:cNvSpPr>
          <p:nvPr/>
        </p:nvSpPr>
        <p:spPr>
          <a:xfrm>
            <a:off x="838200" y="3886150"/>
            <a:ext cx="10515600" cy="45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/>
              <a:t>4 3GL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EEDE-E05F-C26A-8CE2-32D0C7A20E6F}"/>
              </a:ext>
            </a:extLst>
          </p:cNvPr>
          <p:cNvSpPr txBox="1"/>
          <p:nvPr/>
        </p:nvSpPr>
        <p:spPr>
          <a:xfrm>
            <a:off x="838200" y="4822984"/>
            <a:ext cx="1051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Java: backend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CSS: frontend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JavaScript: frontend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React.js: frontend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5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Complexity Levels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8BEC71-0984-F79C-EDFD-3FCEB85E0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36999"/>
              </p:ext>
            </p:extLst>
          </p:nvPr>
        </p:nvGraphicFramePr>
        <p:xfrm>
          <a:off x="1255728" y="2436812"/>
          <a:ext cx="8940343" cy="25384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85887">
                  <a:extLst>
                    <a:ext uri="{9D8B030D-6E8A-4147-A177-3AD203B41FA5}">
                      <a16:colId xmlns:a16="http://schemas.microsoft.com/office/drawing/2014/main" val="3190533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79574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2566051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9157280"/>
                    </a:ext>
                  </a:extLst>
                </a:gridCol>
                <a:gridCol w="1839456">
                  <a:extLst>
                    <a:ext uri="{9D8B030D-6E8A-4147-A177-3AD203B41FA5}">
                      <a16:colId xmlns:a16="http://schemas.microsoft.com/office/drawing/2014/main" val="28749308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20397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15341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0927744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For Screens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For Reports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575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of Views Contained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of data tables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</a:rPr>
                        <a:t># of Sections Contained</a:t>
                      </a:r>
                      <a:endParaRPr 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# of data tables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95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8+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8+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285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&lt; 3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or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3287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3-7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or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5869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&gt; 8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989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5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Complexity Weight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88A53A-6291-1157-27B4-859B77EF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26109"/>
              </p:ext>
            </p:extLst>
          </p:nvPr>
        </p:nvGraphicFramePr>
        <p:xfrm>
          <a:off x="607614" y="2072352"/>
          <a:ext cx="6029642" cy="25050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24405">
                  <a:extLst>
                    <a:ext uri="{9D8B030D-6E8A-4147-A177-3AD203B41FA5}">
                      <a16:colId xmlns:a16="http://schemas.microsoft.com/office/drawing/2014/main" val="419259111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80475937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118881651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9429522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Object Type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Complexity Weight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59101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Simple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Difficult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5698976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Screen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1969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Report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5015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3GL Component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0950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A17C81-4E7C-8F69-5174-1F42143BA736}"/>
              </a:ext>
            </a:extLst>
          </p:cNvPr>
          <p:cNvSpPr txBox="1"/>
          <p:nvPr/>
        </p:nvSpPr>
        <p:spPr>
          <a:xfrm>
            <a:off x="2071725" y="5107515"/>
            <a:ext cx="310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Screens: 7*1 = 7</a:t>
            </a:r>
            <a:endParaRPr lang="en-US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Reports: 5*1 =5</a:t>
            </a:r>
            <a:endParaRPr lang="en-US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3GL components: 4(10) = 40</a:t>
            </a: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305A-7024-5238-455A-43E5471BC011}"/>
              </a:ext>
            </a:extLst>
          </p:cNvPr>
          <p:cNvSpPr txBox="1"/>
          <p:nvPr/>
        </p:nvSpPr>
        <p:spPr>
          <a:xfrm>
            <a:off x="6919274" y="2072352"/>
            <a:ext cx="4665112" cy="336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u="sng"/>
              <a:t>Object Point (OP) count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7 (screens) + 5 (reports) + 40 (3GL components) =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OP = 52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br>
              <a:rPr lang="en-US" sz="2000"/>
            </a:br>
            <a:r>
              <a:rPr lang="en-US" sz="2800" b="1" u="sng"/>
              <a:t>New Object Points (NOPs)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~40% reuse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NOP = 52 x (100-40)/100 = 31.2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417333" y="3335977"/>
            <a:ext cx="4511264" cy="258655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9943600" y="559267"/>
            <a:ext cx="1498000" cy="149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/>
          </a:p>
        </p:txBody>
      </p:sp>
      <p:sp>
        <p:nvSpPr>
          <p:cNvPr id="1105" name="Google Shape;1105;p44"/>
          <p:cNvSpPr/>
          <p:nvPr/>
        </p:nvSpPr>
        <p:spPr>
          <a:xfrm>
            <a:off x="1" y="4496635"/>
            <a:ext cx="4025212" cy="1755952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79801" y="3386648"/>
            <a:ext cx="525359" cy="112244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5102000"/>
            <a:ext cx="8761968" cy="1755984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rgbClr val="4FA11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2" name="Google Shape;1132;p44"/>
          <p:cNvSpPr/>
          <p:nvPr/>
        </p:nvSpPr>
        <p:spPr>
          <a:xfrm>
            <a:off x="9518883" y="1360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3" name="Google Shape;1133;p44"/>
          <p:cNvSpPr/>
          <p:nvPr/>
        </p:nvSpPr>
        <p:spPr>
          <a:xfrm>
            <a:off x="6750419" y="7193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C8F31EFE-2A10-2253-7FF9-7D483E7AA9AD}"/>
              </a:ext>
            </a:extLst>
          </p:cNvPr>
          <p:cNvSpPr txBox="1">
            <a:spLocks/>
          </p:cNvSpPr>
          <p:nvPr/>
        </p:nvSpPr>
        <p:spPr>
          <a:xfrm>
            <a:off x="341116" y="261699"/>
            <a:ext cx="8336519" cy="374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6667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200" kern="0"/>
              <a:t>Green Home is an eco-friendly online marketplace designed to provide environmentally-friendly household products with an aim to incentivize both providers and customers to reduce their carbon footprint.</a:t>
            </a:r>
          </a:p>
        </p:txBody>
      </p:sp>
      <p:pic>
        <p:nvPicPr>
          <p:cNvPr id="11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0D25DFA-F1C1-9767-BF24-F851D70F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216" y="2545973"/>
            <a:ext cx="4173893" cy="4158342"/>
          </a:xfrm>
          <a:prstGeom prst="rect">
            <a:avLst/>
          </a:prstGeom>
        </p:spPr>
      </p:pic>
      <p:sp>
        <p:nvSpPr>
          <p:cNvPr id="13" name="Google Shape;1132;p44">
            <a:extLst>
              <a:ext uri="{FF2B5EF4-FFF2-40B4-BE49-F238E27FC236}">
                <a16:creationId xmlns:a16="http://schemas.microsoft.com/office/drawing/2014/main" id="{331DEEB0-8577-D661-DCED-9884D4E812F3}"/>
              </a:ext>
            </a:extLst>
          </p:cNvPr>
          <p:cNvSpPr/>
          <p:nvPr/>
        </p:nvSpPr>
        <p:spPr>
          <a:xfrm>
            <a:off x="10616883" y="664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34966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Object Point Productivity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F6104-6ED7-2FC4-85F1-E2EBBDD6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1032"/>
              </p:ext>
            </p:extLst>
          </p:nvPr>
        </p:nvGraphicFramePr>
        <p:xfrm>
          <a:off x="548639" y="2020505"/>
          <a:ext cx="9495916" cy="126580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75736">
                  <a:extLst>
                    <a:ext uri="{9D8B030D-6E8A-4147-A177-3AD203B41FA5}">
                      <a16:colId xmlns:a16="http://schemas.microsoft.com/office/drawing/2014/main" val="797247283"/>
                    </a:ext>
                  </a:extLst>
                </a:gridCol>
                <a:gridCol w="713803">
                  <a:extLst>
                    <a:ext uri="{9D8B030D-6E8A-4147-A177-3AD203B41FA5}">
                      <a16:colId xmlns:a16="http://schemas.microsoft.com/office/drawing/2014/main" val="3068412740"/>
                    </a:ext>
                  </a:extLst>
                </a:gridCol>
                <a:gridCol w="1355153">
                  <a:extLst>
                    <a:ext uri="{9D8B030D-6E8A-4147-A177-3AD203B41FA5}">
                      <a16:colId xmlns:a16="http://schemas.microsoft.com/office/drawing/2014/main" val="228453701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120441667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493760107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310350490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</a:rPr>
                        <a:t>ICASE  maturity &amp; capability; Developers experience &amp; capability </a:t>
                      </a:r>
                      <a:endParaRPr lang="en-US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Low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Very Low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Nominal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High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Very High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4684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PROD (NOP/ month)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2355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288E8F-07E9-8CBF-B581-06778C34C266}"/>
              </a:ext>
            </a:extLst>
          </p:cNvPr>
          <p:cNvSpPr txBox="1"/>
          <p:nvPr/>
        </p:nvSpPr>
        <p:spPr>
          <a:xfrm>
            <a:off x="548639" y="3429000"/>
            <a:ext cx="9495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The development environment is low, and the team has little experience in the application domain (i.e., very low)</a:t>
            </a:r>
          </a:p>
          <a:p>
            <a:pPr marL="685800" lvl="2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(7 + 4) / 2 = 5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u="sng"/>
              <a:t>Person-month effect: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31.2 / 5.5 = 5.68 person-month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7116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Green Home vs Other Apps</a:t>
            </a:r>
          </a:p>
        </p:txBody>
      </p:sp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CB2D7D-B5DF-5CD7-0B4D-AE5BC745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31" y="2149715"/>
            <a:ext cx="6097571" cy="3406984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38EE061-3E10-BD40-25C5-A1585F42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1" y="2405008"/>
            <a:ext cx="5376908" cy="2891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111E8-6AF2-A760-5E1D-E53B8135C367}"/>
              </a:ext>
            </a:extLst>
          </p:cNvPr>
          <p:cNvSpPr txBox="1"/>
          <p:nvPr/>
        </p:nvSpPr>
        <p:spPr>
          <a:xfrm>
            <a:off x="710213" y="5711300"/>
            <a:ext cx="3669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Amazon's Climate Pledge Friendly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CBE8-4E0D-B2DA-E7F9-9E7BEA39199E}"/>
              </a:ext>
            </a:extLst>
          </p:cNvPr>
          <p:cNvSpPr txBox="1"/>
          <p:nvPr/>
        </p:nvSpPr>
        <p:spPr>
          <a:xfrm>
            <a:off x="6621261" y="5711300"/>
            <a:ext cx="3669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GreenDay</a:t>
            </a:r>
            <a:r>
              <a:rPr lang="en-US">
                <a:cs typeface="Calibri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04714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greenhomedemo1">
            <a:hlinkClick r:id="" action="ppaction://media"/>
            <a:extLst>
              <a:ext uri="{FF2B5EF4-FFF2-40B4-BE49-F238E27FC236}">
                <a16:creationId xmlns:a16="http://schemas.microsoft.com/office/drawing/2014/main" id="{767E02FA-2FAC-9A94-9A48-CA91985E12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73" y="-12588"/>
            <a:ext cx="12195118" cy="69001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0F4FD3-C43C-232A-4E1F-78D104D5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29777" y="71256"/>
            <a:ext cx="10272000" cy="763600"/>
          </a:xfrm>
          <a:ln>
            <a:noFill/>
          </a:ln>
        </p:spPr>
        <p:txBody>
          <a:bodyPr/>
          <a:lstStyle/>
          <a:p>
            <a:r>
              <a:rPr lang="en-US" sz="4000">
                <a:solidFill>
                  <a:schemeClr val="accent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956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D80F-37B7-E3E4-6D17-22844F93887C}"/>
              </a:ext>
            </a:extLst>
          </p:cNvPr>
          <p:cNvSpPr txBox="1"/>
          <p:nvPr/>
        </p:nvSpPr>
        <p:spPr>
          <a:xfrm>
            <a:off x="838200" y="1904214"/>
            <a:ext cx="48932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1" u="sng"/>
              <a:t>Estimated Cost of Hardware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200"/>
              <a:t>AWS Server: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$4.44/month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~$53.28/year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2200"/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lvl="2" fontAlgn="base"/>
            <a:endParaRPr lang="en-US" sz="2800" b="1" u="sng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7AC28-FAE8-621B-1FD2-45F2BA36B920}"/>
              </a:ext>
            </a:extLst>
          </p:cNvPr>
          <p:cNvSpPr txBox="1"/>
          <p:nvPr/>
        </p:nvSpPr>
        <p:spPr>
          <a:xfrm>
            <a:off x="5731498" y="1943492"/>
            <a:ext cx="48932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u="sng"/>
              <a:t>Estimated Cost of Software</a:t>
            </a:r>
            <a:endParaRPr lang="en-US" sz="2200"/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IntelliJ IDEA Ultimate 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$169/year per person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~$845/year for a team of 5 developers</a:t>
            </a: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Jira Premium Plan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$15.25/month per person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~$122/month for a team of 8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~1,464/year for a team of 8</a:t>
            </a: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Figma Organization Plan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$45/month per person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$540/year per person</a:t>
            </a:r>
          </a:p>
        </p:txBody>
      </p:sp>
    </p:spTree>
    <p:extLst>
      <p:ext uri="{BB962C8B-B14F-4D97-AF65-F5344CB8AC3E}">
        <p14:creationId xmlns:p14="http://schemas.microsoft.com/office/powerpoint/2010/main" val="34815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Cost Estimation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D80F-37B7-E3E4-6D17-22844F93887C}"/>
              </a:ext>
            </a:extLst>
          </p:cNvPr>
          <p:cNvSpPr txBox="1"/>
          <p:nvPr/>
        </p:nvSpPr>
        <p:spPr>
          <a:xfrm>
            <a:off x="838199" y="1904214"/>
            <a:ext cx="105155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/>
              <a:t>Estimated cost of personnel</a:t>
            </a:r>
          </a:p>
          <a:p>
            <a:pPr marL="744538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Product Manager </a:t>
            </a:r>
            <a:r>
              <a:rPr lang="en-US" sz="2200"/>
              <a:t>= $15/hour * 8 hours/day * 5 days/week * 6 weeks = $3600</a:t>
            </a:r>
          </a:p>
          <a:p>
            <a:pPr marL="744538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Product Designer </a:t>
            </a:r>
            <a:r>
              <a:rPr lang="en-US" sz="2200"/>
              <a:t>= $12/hour * 8 hours/day * 5 days/week * 6 weeks = $2880</a:t>
            </a:r>
          </a:p>
          <a:p>
            <a:pPr marL="857250" indent="-112713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Software Developer </a:t>
            </a:r>
            <a:r>
              <a:rPr lang="en-US" sz="2200"/>
              <a:t>(x5) $10/hour * 8 hours/day * 5 days/week * 6 weeks =                              $2400/developer * 5 developer = $12000</a:t>
            </a:r>
          </a:p>
          <a:p>
            <a:pPr marL="857250" indent="-112713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Quality Assurance Engineer </a:t>
            </a:r>
            <a:r>
              <a:rPr lang="en-US" sz="2200"/>
              <a:t>$10/hour * 8 hours/day * 5 days/week * 6 weeks = $2400</a:t>
            </a:r>
          </a:p>
          <a:p>
            <a:pPr marL="744538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1" u="sng"/>
              <a:t>Total Cost </a:t>
            </a:r>
            <a:r>
              <a:rPr lang="en-US" sz="2200"/>
              <a:t>= $3600 + $2880 + $12000 + $2400 = $20880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8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Project Schedule</a:t>
            </a:r>
            <a:endParaRPr lang="en-US">
              <a:ea typeface="+mn-ea"/>
              <a:cs typeface="+mn-cs"/>
            </a:endParaRP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7648B904-F0C6-A19C-1A66-DD5DFD77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1" y="2052535"/>
            <a:ext cx="10579099" cy="3239243"/>
          </a:xfrm>
        </p:spPr>
      </p:pic>
    </p:spTree>
    <p:extLst>
      <p:ext uri="{BB962C8B-B14F-4D97-AF65-F5344CB8AC3E}">
        <p14:creationId xmlns:p14="http://schemas.microsoft.com/office/powerpoint/2010/main" val="15083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8B1ED-8BB7-F916-1AF7-829CDF91B484}"/>
              </a:ext>
            </a:extLst>
          </p:cNvPr>
          <p:cNvSpPr/>
          <p:nvPr/>
        </p:nvSpPr>
        <p:spPr>
          <a:xfrm>
            <a:off x="-1649692" y="-2136743"/>
            <a:ext cx="7431463" cy="7164370"/>
          </a:xfrm>
          <a:prstGeom prst="ellipse">
            <a:avLst/>
          </a:prstGeom>
          <a:solidFill>
            <a:srgbClr val="4FA117"/>
          </a:solidFill>
          <a:ln>
            <a:solidFill>
              <a:srgbClr val="4FA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4616-E258-9821-376E-F5410A7C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66" y="823154"/>
            <a:ext cx="4164011" cy="2611437"/>
          </a:xfrm>
        </p:spPr>
        <p:txBody>
          <a:bodyPr>
            <a:normAutofit/>
          </a:bodyPr>
          <a:lstStyle/>
          <a:p>
            <a:r>
              <a:rPr lang="en-US" sz="4800" b="1">
                <a:latin typeface="Epilogue"/>
                <a:ea typeface="+mn-ea"/>
                <a:cs typeface="+mn-cs"/>
              </a:rPr>
              <a:t>Software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25CE-F973-93F0-24D3-8AFCB0F0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934" y="328983"/>
            <a:ext cx="5329236" cy="4057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Epilogue"/>
              </a:rPr>
              <a:t>We choose the Waterfall process model </a:t>
            </a:r>
          </a:p>
          <a:p>
            <a:r>
              <a:rPr lang="en-US">
                <a:latin typeface="Epilogue"/>
              </a:rPr>
              <a:t>Utilizes </a:t>
            </a:r>
            <a:r>
              <a:rPr lang="en-US" b="0" i="0" u="none" strike="noStrike">
                <a:effectLst/>
                <a:latin typeface="Epilogue"/>
              </a:rPr>
              <a:t>sequential progression of steps</a:t>
            </a:r>
          </a:p>
          <a:p>
            <a:r>
              <a:rPr lang="en-US">
                <a:latin typeface="Epilogue"/>
              </a:rPr>
              <a:t>Was used to organize </a:t>
            </a:r>
            <a:r>
              <a:rPr lang="en-US" b="0" i="0" u="none" strike="noStrike">
                <a:effectLst/>
                <a:latin typeface="Epilogue"/>
              </a:rPr>
              <a:t>requirements, deadlines and guidelines for the project</a:t>
            </a:r>
          </a:p>
          <a:p>
            <a:r>
              <a:rPr lang="en-US">
                <a:latin typeface="Epilogue"/>
              </a:rPr>
              <a:t>Used to define project, decide programing language, </a:t>
            </a:r>
            <a:r>
              <a:rPr lang="en-US" b="0" i="0" u="none" strike="noStrike">
                <a:effectLst/>
                <a:latin typeface="Epilogue"/>
              </a:rPr>
              <a:t>data sources, and architecture.</a:t>
            </a:r>
          </a:p>
          <a:p>
            <a:r>
              <a:rPr lang="en-US">
                <a:latin typeface="Epilogue"/>
              </a:rPr>
              <a:t>Final stages of project include </a:t>
            </a:r>
            <a:r>
              <a:rPr lang="en-US" b="0" i="0" u="none" strike="noStrike">
                <a:effectLst/>
                <a:latin typeface="Epilogue"/>
              </a:rPr>
              <a:t>source code implementations, product testing, and final product presentation.</a:t>
            </a:r>
            <a:endParaRPr lang="en-US">
              <a:latin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390915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shot of ivy leaves grow in the wall">
            <a:extLst>
              <a:ext uri="{FF2B5EF4-FFF2-40B4-BE49-F238E27FC236}">
                <a16:creationId xmlns:a16="http://schemas.microsoft.com/office/drawing/2014/main" id="{E7412E77-41EE-A6D4-4F16-F0449FDB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1489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D3BCF-A2E3-B2A7-AE5C-678B182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330288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b="1">
                <a:latin typeface="Epilogue"/>
                <a:ea typeface="+mn-ea"/>
                <a:cs typeface="+mn-cs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7773-4D1A-9671-AD41-D1C7C3D0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148" y="689847"/>
            <a:ext cx="5329236" cy="4769504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able to create, modify and delete a user account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able to browse, search, and filter products by criteria as a registered user or as a guest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provided with a carbon footprint calculator.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able to create, modify and delete a vendor account.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prove that products meet the environmental standards set by Green Home 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notified when one of their items have been purchased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provided a tax break and incentive calculator if qualified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shot of ivy leaves grow in the wall">
            <a:extLst>
              <a:ext uri="{FF2B5EF4-FFF2-40B4-BE49-F238E27FC236}">
                <a16:creationId xmlns:a16="http://schemas.microsoft.com/office/drawing/2014/main" id="{E7412E77-41EE-A6D4-4F16-F0449FDB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1489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D3BCF-A2E3-B2A7-AE5C-678B182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357099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b="1">
                <a:latin typeface="Epilogue"/>
                <a:ea typeface="+mn-ea"/>
                <a:cs typeface="+mn-cs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7773-4D1A-9671-AD41-D1C7C3D0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783771"/>
            <a:ext cx="5329236" cy="53931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Service must be available 24/7 with a downtime of at most ten (10) minutes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Sellers need to provide proof of legitimacy and verify they are a registered business.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Database to hold seller and user information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Any request made by customers or Providers must be handled in an average time of 5 secs.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Payment and customer information must be secure and protected.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System maintenance must not take more than 1 hour, and backups must be in place.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Systems must be in place to prevent unexpected downtime (e.g., from a DDoS)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Maintain lawyers on retainer to assist with legal regulations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Advertise ethical standards that will be maintained company wide.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63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Top Level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E747E1-FA80-4DA9-6BF8-47997D9B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05" y="1672918"/>
            <a:ext cx="7429676" cy="41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t Style Environmental Function Theme for College by Slidesgo">
  <a:themeElements>
    <a:clrScheme name="Simple Light">
      <a:dk1>
        <a:srgbClr val="293B6D"/>
      </a:dk1>
      <a:lt1>
        <a:srgbClr val="B4EBF9"/>
      </a:lt1>
      <a:dk2>
        <a:srgbClr val="F97F23"/>
      </a:dk2>
      <a:lt2>
        <a:srgbClr val="FFB531"/>
      </a:lt2>
      <a:accent1>
        <a:srgbClr val="F4CD8E"/>
      </a:accent1>
      <a:accent2>
        <a:srgbClr val="FFE5C0"/>
      </a:accent2>
      <a:accent3>
        <a:srgbClr val="2E84AF"/>
      </a:accent3>
      <a:accent4>
        <a:srgbClr val="48A6CC"/>
      </a:accent4>
      <a:accent5>
        <a:srgbClr val="FFFFFF"/>
      </a:accent5>
      <a:accent6>
        <a:srgbClr val="FFFFFF"/>
      </a:accent6>
      <a:hlink>
        <a:srgbClr val="293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F221DB-5BB4-49E7-B1EC-192B841E0A47}">
  <we:reference id="4b785c87-866c-4bad-85d8-5d1ae467ac9a" version="3.1.0.0" store="EXCatalog" storeType="EXCatalog"/>
  <we:alternateReferences>
    <we:reference id="WA104381909" version="3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Flat Style Environmental Function Theme for College by Slidesgo</vt:lpstr>
      <vt:lpstr>PowerPoint Presentation</vt:lpstr>
      <vt:lpstr>PowerPoint Presentation</vt:lpstr>
      <vt:lpstr>Cost Estimation</vt:lpstr>
      <vt:lpstr>Cost Estimation </vt:lpstr>
      <vt:lpstr>Project Schedule</vt:lpstr>
      <vt:lpstr>Software Process Model</vt:lpstr>
      <vt:lpstr>Functional Requirements</vt:lpstr>
      <vt:lpstr>Non-Functional Requirements</vt:lpstr>
      <vt:lpstr>Top Level Use Case Diagram</vt:lpstr>
      <vt:lpstr>Checkout Items Use Case Diagram</vt:lpstr>
      <vt:lpstr>View Items Use Case Diagram</vt:lpstr>
      <vt:lpstr>View Items Sequence Diagram</vt:lpstr>
      <vt:lpstr>Checkout Sequence Diagram</vt:lpstr>
      <vt:lpstr>Class Diagram</vt:lpstr>
      <vt:lpstr> Architectural Design – MVC</vt:lpstr>
      <vt:lpstr>Pricing Estimation</vt:lpstr>
      <vt:lpstr>Pricing Estimation</vt:lpstr>
      <vt:lpstr>Complexity Levels</vt:lpstr>
      <vt:lpstr>Complexity Weight</vt:lpstr>
      <vt:lpstr>Object Point Productivity</vt:lpstr>
      <vt:lpstr>Green Home vs Other Apps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3354 Final Project Green Home</dc:title>
  <dc:creator>Lauer, Noah James</dc:creator>
  <cp:revision>11</cp:revision>
  <dcterms:created xsi:type="dcterms:W3CDTF">2022-11-10T03:22:44Z</dcterms:created>
  <dcterms:modified xsi:type="dcterms:W3CDTF">2022-11-18T03:56:03Z</dcterms:modified>
</cp:coreProperties>
</file>