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7DDD-82F0-4302-B227-CE898D53B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(Programming) Recursion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1678B-5A1C-4308-9A12-57E32EDF5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Emira</a:t>
            </a:r>
          </a:p>
        </p:txBody>
      </p:sp>
    </p:spTree>
    <p:extLst>
      <p:ext uri="{BB962C8B-B14F-4D97-AF65-F5344CB8AC3E}">
        <p14:creationId xmlns:p14="http://schemas.microsoft.com/office/powerpoint/2010/main" val="5921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8228-E70D-4577-8672-0E53D861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07D8B4-1FA9-41FD-A943-AE8E3436F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492" y="1738486"/>
            <a:ext cx="10752864" cy="21544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child couldn't sleep, so her mother told her a story about a little frog, 	who couldn't sleep, so the frog's mother told her a story about a little bear, who couldn't sleep, so the bear's mother told her a story about a little weasel... who fell asleep. ...and the little bear fell asleep; ...and the little frog fell asleep; ...and the child fell asleep.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02F47-6A6E-45BB-A93E-503EC42D78FE}"/>
              </a:ext>
            </a:extLst>
          </p:cNvPr>
          <p:cNvSpPr/>
          <p:nvPr/>
        </p:nvSpPr>
        <p:spPr>
          <a:xfrm>
            <a:off x="2775438" y="5187474"/>
            <a:ext cx="876886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open-sans"/>
              </a:rPr>
              <a:t>Recursion</a:t>
            </a:r>
            <a:r>
              <a:rPr lang="en-US" sz="2000" dirty="0">
                <a:solidFill>
                  <a:srgbClr val="000000"/>
                </a:solidFill>
                <a:latin typeface="open-sans"/>
              </a:rPr>
              <a:t> is a basic programming technique, in which a method calls itself to solve some problem. A method that uses this technique is </a:t>
            </a:r>
            <a:r>
              <a:rPr lang="en-US" sz="2000" i="1" dirty="0">
                <a:solidFill>
                  <a:srgbClr val="000000"/>
                </a:solidFill>
                <a:latin typeface="open-sans"/>
              </a:rPr>
              <a:t>recursive.</a:t>
            </a:r>
            <a:r>
              <a:rPr lang="en-US" sz="2000" dirty="0">
                <a:solidFill>
                  <a:srgbClr val="000000"/>
                </a:solidFill>
                <a:latin typeface="open-sans"/>
              </a:rPr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0AA-869D-41C8-961E-043B3232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you use recursion?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E38BD-CBBD-4049-8180-A1109DC83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768" y="1781908"/>
            <a:ext cx="4036646" cy="3027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8C0491-A598-4D00-AE51-3641EA88DF2B}"/>
              </a:ext>
            </a:extLst>
          </p:cNvPr>
          <p:cNvSpPr/>
          <p:nvPr/>
        </p:nvSpPr>
        <p:spPr>
          <a:xfrm>
            <a:off x="2101361" y="1781908"/>
            <a:ext cx="4193931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“Recursion is best used when a recursive solution makes the code simpler and easier to follow.”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12CE-5FAD-436A-93AE-0F793FA1B097}"/>
              </a:ext>
            </a:extLst>
          </p:cNvPr>
          <p:cNvSpPr txBox="1"/>
          <p:nvPr/>
        </p:nvSpPr>
        <p:spPr>
          <a:xfrm>
            <a:off x="2592925" y="3991708"/>
            <a:ext cx="394774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to use recursion:</a:t>
            </a:r>
          </a:p>
          <a:p>
            <a:pPr marL="342900" indent="-342900">
              <a:buAutoNum type="arabicPeriod"/>
            </a:pPr>
            <a:r>
              <a:rPr lang="en-US" dirty="0"/>
              <a:t>Trees</a:t>
            </a:r>
          </a:p>
          <a:p>
            <a:pPr marL="342900" indent="-342900">
              <a:buAutoNum type="arabicPeriod"/>
            </a:pPr>
            <a:r>
              <a:rPr lang="en-US" dirty="0"/>
              <a:t>Linked Lists</a:t>
            </a:r>
          </a:p>
          <a:p>
            <a:pPr marL="342900" indent="-342900">
              <a:buAutoNum type="arabicPeriod"/>
            </a:pPr>
            <a:r>
              <a:rPr lang="en-US" dirty="0"/>
              <a:t>File system traversal</a:t>
            </a:r>
          </a:p>
        </p:txBody>
      </p:sp>
    </p:spTree>
    <p:extLst>
      <p:ext uri="{BB962C8B-B14F-4D97-AF65-F5344CB8AC3E}">
        <p14:creationId xmlns:p14="http://schemas.microsoft.com/office/powerpoint/2010/main" val="2848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1727-A3F5-4B61-ABA4-B3B98840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Pattern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1CEC-B1B4-421D-BA09-82E89A40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3910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RecFunction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Base Case; //(stopping condition).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RecFunction</a:t>
            </a:r>
            <a:r>
              <a:rPr lang="en-US" dirty="0"/>
              <a:t>; //Call </a:t>
            </a:r>
            <a:r>
              <a:rPr lang="en-US" dirty="0" err="1"/>
              <a:t>RecFunction</a:t>
            </a:r>
            <a:r>
              <a:rPr lang="en-US" dirty="0"/>
              <a:t> itself</a:t>
            </a:r>
          </a:p>
          <a:p>
            <a:pPr marL="0" indent="0">
              <a:buNone/>
            </a:pPr>
            <a:r>
              <a:rPr lang="en-US" dirty="0"/>
              <a:t>	//do something else if you want or STOP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7373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1181-A322-4C28-8EF6-911A60B4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recursion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4ECA-50A3-426C-9097-625C5E16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893042" cy="3777622"/>
          </a:xfrm>
        </p:spPr>
        <p:txBody>
          <a:bodyPr/>
          <a:lstStyle/>
          <a:p>
            <a:r>
              <a:rPr lang="en-US" dirty="0"/>
              <a:t>Printing numbers (from 1…n) in reverse order using recursion</a:t>
            </a:r>
          </a:p>
          <a:p>
            <a:r>
              <a:rPr lang="en-US" dirty="0"/>
              <a:t>Factorial example</a:t>
            </a:r>
          </a:p>
          <a:p>
            <a:r>
              <a:rPr lang="en-US" dirty="0"/>
              <a:t>Fibonacci numbers example</a:t>
            </a:r>
          </a:p>
          <a:p>
            <a:r>
              <a:rPr lang="en-US" dirty="0"/>
              <a:t>Print linked lists elements in reverse order using recursion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0101F-B915-4D0D-9FF0-15F2E976A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855" y="929054"/>
            <a:ext cx="2907324" cy="21804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A3BB023-E72F-4CE4-8669-36F40907B30C}"/>
              </a:ext>
            </a:extLst>
          </p:cNvPr>
          <p:cNvSpPr/>
          <p:nvPr/>
        </p:nvSpPr>
        <p:spPr>
          <a:xfrm rot="17508086">
            <a:off x="9522069" y="3235569"/>
            <a:ext cx="492369" cy="5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B3FBB-B5CC-4C1C-821C-95B5B8DAEB19}"/>
              </a:ext>
            </a:extLst>
          </p:cNvPr>
          <p:cNvSpPr txBox="1"/>
          <p:nvPr/>
        </p:nvSpPr>
        <p:spPr>
          <a:xfrm>
            <a:off x="8915401" y="3938955"/>
            <a:ext cx="207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*Russian Dolls</a:t>
            </a:r>
          </a:p>
        </p:txBody>
      </p:sp>
    </p:spTree>
    <p:extLst>
      <p:ext uri="{BB962C8B-B14F-4D97-AF65-F5344CB8AC3E}">
        <p14:creationId xmlns:p14="http://schemas.microsoft.com/office/powerpoint/2010/main" val="27230018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</TotalTime>
  <Words>102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open-sans</vt:lpstr>
      <vt:lpstr>Verdana</vt:lpstr>
      <vt:lpstr>Wingdings 3</vt:lpstr>
      <vt:lpstr>Wisp</vt:lpstr>
      <vt:lpstr>(Programming) Recursion </vt:lpstr>
      <vt:lpstr>What is it?</vt:lpstr>
      <vt:lpstr>Where can you use recursion?</vt:lpstr>
      <vt:lpstr>General Pattern of Recursion</vt:lpstr>
      <vt:lpstr>Examples of recursion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Ziberi,Emira</dc:creator>
  <cp:lastModifiedBy>Ziberi,Emira</cp:lastModifiedBy>
  <cp:revision>18</cp:revision>
  <dcterms:created xsi:type="dcterms:W3CDTF">2018-03-17T08:40:21Z</dcterms:created>
  <dcterms:modified xsi:type="dcterms:W3CDTF">2018-03-17T13:20:21Z</dcterms:modified>
</cp:coreProperties>
</file>