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sldIdLst>
    <p:sldId id="256" r:id="rId3"/>
  </p:sldIdLst>
  <p:sldSz cx="28803600" cy="432054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945"/>
    <a:srgbClr val="CAB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74150-A080-4A76-B277-F9903CD30D80}" v="6" dt="2025-09-28T17:27:18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6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cia Marques" userId="73fa3c79465465a2" providerId="LiveId" clId="{FDA544CE-3FF8-403A-9E57-818DFCCC7842}"/>
    <pc:docChg chg="modSld delMainMaster">
      <pc:chgData name="Kecia Marques" userId="73fa3c79465465a2" providerId="LiveId" clId="{FDA544CE-3FF8-403A-9E57-818DFCCC7842}" dt="2025-10-08T22:23:21.435" v="146" actId="1076"/>
      <pc:docMkLst>
        <pc:docMk/>
      </pc:docMkLst>
      <pc:sldChg chg="addSp delSp modSp mod">
        <pc:chgData name="Kecia Marques" userId="73fa3c79465465a2" providerId="LiveId" clId="{FDA544CE-3FF8-403A-9E57-818DFCCC7842}" dt="2025-10-08T22:23:21.435" v="146" actId="1076"/>
        <pc:sldMkLst>
          <pc:docMk/>
          <pc:sldMk cId="0" sldId="256"/>
        </pc:sldMkLst>
        <pc:spChg chg="mod">
          <ac:chgData name="Kecia Marques" userId="73fa3c79465465a2" providerId="LiveId" clId="{FDA544CE-3FF8-403A-9E57-818DFCCC7842}" dt="2025-10-08T22:23:21.435" v="146" actId="1076"/>
          <ac:spMkLst>
            <pc:docMk/>
            <pc:sldMk cId="0" sldId="256"/>
            <ac:spMk id="6" creationId="{AE94BCEF-107F-A53B-5FCD-B1364B99D0A0}"/>
          </ac:spMkLst>
        </pc:spChg>
        <pc:spChg chg="add mod">
          <ac:chgData name="Kecia Marques" userId="73fa3c79465465a2" providerId="LiveId" clId="{FDA544CE-3FF8-403A-9E57-818DFCCC7842}" dt="2025-09-28T16:46:21.399" v="19" actId="1076"/>
          <ac:spMkLst>
            <pc:docMk/>
            <pc:sldMk cId="0" sldId="256"/>
            <ac:spMk id="7" creationId="{3FA5BFC6-B072-253F-164D-5716860DDE75}"/>
          </ac:spMkLst>
        </pc:spChg>
        <pc:spChg chg="add mod">
          <ac:chgData name="Kecia Marques" userId="73fa3c79465465a2" providerId="LiveId" clId="{FDA544CE-3FF8-403A-9E57-818DFCCC7842}" dt="2025-09-28T16:46:28.281" v="37" actId="20577"/>
          <ac:spMkLst>
            <pc:docMk/>
            <pc:sldMk cId="0" sldId="256"/>
            <ac:spMk id="8" creationId="{064B48CE-D006-0F0E-A03E-96D79EAB62CB}"/>
          </ac:spMkLst>
        </pc:spChg>
        <pc:spChg chg="mod">
          <ac:chgData name="Kecia Marques" userId="73fa3c79465465a2" providerId="LiveId" clId="{FDA544CE-3FF8-403A-9E57-818DFCCC7842}" dt="2025-09-28T16:46:45.226" v="38" actId="1076"/>
          <ac:spMkLst>
            <pc:docMk/>
            <pc:sldMk cId="0" sldId="256"/>
            <ac:spMk id="15" creationId="{BEBEEFA8-8EE7-EF01-A5AE-0ABD5BC9333E}"/>
          </ac:spMkLst>
        </pc:spChg>
        <pc:spChg chg="mod">
          <ac:chgData name="Kecia Marques" userId="73fa3c79465465a2" providerId="LiveId" clId="{FDA544CE-3FF8-403A-9E57-818DFCCC7842}" dt="2025-10-08T22:22:16.464" v="105" actId="20577"/>
          <ac:spMkLst>
            <pc:docMk/>
            <pc:sldMk cId="0" sldId="256"/>
            <ac:spMk id="16" creationId="{FCC90A27-D6A6-365B-D50D-AADD687435D1}"/>
          </ac:spMkLst>
        </pc:spChg>
        <pc:spChg chg="mod">
          <ac:chgData name="Kecia Marques" userId="73fa3c79465465a2" providerId="LiveId" clId="{FDA544CE-3FF8-403A-9E57-818DFCCC7842}" dt="2025-10-08T22:21:59.363" v="71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Kecia Marques" userId="73fa3c79465465a2" providerId="LiveId" clId="{FDA544CE-3FF8-403A-9E57-818DFCCC7842}" dt="2025-09-28T16:12:25.347" v="0" actId="164"/>
          <ac:spMkLst>
            <pc:docMk/>
            <pc:sldMk cId="0" sldId="256"/>
            <ac:spMk id="37" creationId="{EB2F680C-4D78-7385-5422-1D0BD093EF8D}"/>
          </ac:spMkLst>
        </pc:spChg>
        <pc:spChg chg="mod">
          <ac:chgData name="Kecia Marques" userId="73fa3c79465465a2" providerId="LiveId" clId="{FDA544CE-3FF8-403A-9E57-818DFCCC7842}" dt="2025-09-28T16:46:45.226" v="38" actId="1076"/>
          <ac:spMkLst>
            <pc:docMk/>
            <pc:sldMk cId="0" sldId="256"/>
            <ac:spMk id="73" creationId="{00000000-0000-0000-0000-000000000000}"/>
          </ac:spMkLst>
        </pc:spChg>
        <pc:grpChg chg="add mod">
          <ac:chgData name="Kecia Marques" userId="73fa3c79465465a2" providerId="LiveId" clId="{FDA544CE-3FF8-403A-9E57-818DFCCC7842}" dt="2025-09-28T16:12:25.347" v="0" actId="164"/>
          <ac:grpSpMkLst>
            <pc:docMk/>
            <pc:sldMk cId="0" sldId="256"/>
            <ac:grpSpMk id="2" creationId="{614A8F29-6723-5CF3-AF86-463141975A85}"/>
          </ac:grpSpMkLst>
        </pc:grpChg>
        <pc:picChg chg="mod">
          <ac:chgData name="Kecia Marques" userId="73fa3c79465465a2" providerId="LiveId" clId="{FDA544CE-3FF8-403A-9E57-818DFCCC7842}" dt="2025-09-28T16:12:25.347" v="0" actId="164"/>
          <ac:picMkLst>
            <pc:docMk/>
            <pc:sldMk cId="0" sldId="256"/>
            <ac:picMk id="3" creationId="{BF9008F0-4F0D-BE06-4AAE-10202A937EC0}"/>
          </ac:picMkLst>
        </pc:picChg>
        <pc:picChg chg="add mod">
          <ac:chgData name="Kecia Marques" userId="73fa3c79465465a2" providerId="LiveId" clId="{FDA544CE-3FF8-403A-9E57-818DFCCC7842}" dt="2025-09-28T17:27:12.941" v="47" actId="1076"/>
          <ac:picMkLst>
            <pc:docMk/>
            <pc:sldMk cId="0" sldId="256"/>
            <ac:picMk id="10" creationId="{7CED40B5-A7A5-B588-0AF1-C9A28B4E03ED}"/>
          </ac:picMkLst>
        </pc:picChg>
        <pc:picChg chg="add mod">
          <ac:chgData name="Kecia Marques" userId="73fa3c79465465a2" providerId="LiveId" clId="{FDA544CE-3FF8-403A-9E57-818DFCCC7842}" dt="2025-09-28T17:27:39.895" v="59" actId="1076"/>
          <ac:picMkLst>
            <pc:docMk/>
            <pc:sldMk cId="0" sldId="256"/>
            <ac:picMk id="13" creationId="{C46D93C5-4161-D1B5-25C6-7223D12B5921}"/>
          </ac:picMkLst>
        </pc:picChg>
        <pc:picChg chg="mod">
          <ac:chgData name="Kecia Marques" userId="73fa3c79465465a2" providerId="LiveId" clId="{FDA544CE-3FF8-403A-9E57-818DFCCC7842}" dt="2025-09-28T16:12:25.347" v="0" actId="164"/>
          <ac:picMkLst>
            <pc:docMk/>
            <pc:sldMk cId="0" sldId="256"/>
            <ac:picMk id="45" creationId="{CEECEB5E-97D9-BABC-2D04-58811B6B2AF4}"/>
          </ac:picMkLst>
        </pc:picChg>
        <pc:picChg chg="mod">
          <ac:chgData name="Kecia Marques" userId="73fa3c79465465a2" providerId="LiveId" clId="{FDA544CE-3FF8-403A-9E57-818DFCCC7842}" dt="2025-09-28T16:12:25.347" v="0" actId="164"/>
          <ac:picMkLst>
            <pc:docMk/>
            <pc:sldMk cId="0" sldId="256"/>
            <ac:picMk id="47" creationId="{6404DA51-C5ED-3056-C7A6-2DA17C5A7852}"/>
          </ac:picMkLst>
        </pc:picChg>
      </pc:sld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50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52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54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58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0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2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4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6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8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70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7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520" cy="926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520" cy="926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19360" y="4529567"/>
            <a:ext cx="27143640" cy="14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TÍTULO DO TRABALHO</a:t>
            </a:r>
            <a:endParaRPr lang="pt-BR" sz="8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0" y="7193897"/>
            <a:ext cx="2872404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Autores</a:t>
            </a:r>
            <a:br>
              <a:rPr lang="pt-BR" sz="4800" b="0" strike="noStrike" spc="-1" dirty="0">
                <a:solidFill>
                  <a:srgbClr val="000000"/>
                </a:solidFill>
                <a:latin typeface="Arial"/>
                <a:ea typeface="Verdana"/>
              </a:rPr>
            </a:b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Instituição</a:t>
            </a:r>
            <a:endParaRPr lang="pt-BR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10"/>
          <p:cNvSpPr/>
          <p:nvPr/>
        </p:nvSpPr>
        <p:spPr>
          <a:xfrm>
            <a:off x="519120" y="11164993"/>
            <a:ext cx="13348800" cy="70158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</a:t>
            </a:r>
            <a:r>
              <a:rPr lang="pt-BR" sz="3600" b="0" strike="noStrike" spc="-1" dirty="0">
                <a:solidFill>
                  <a:srgbClr val="00B0F0"/>
                </a:solidFill>
                <a:latin typeface="Arial"/>
                <a:ea typeface="Verdana"/>
              </a:rPr>
              <a:t> 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Tamanho do pôster: 80X120cm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 Leiaute obrigatório em duas colunas.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 Fontes: Arial Bold para o título, Arial para os nomes dos autores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Verdana"/>
              </a:rPr>
              <a:t> e texto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.</a:t>
            </a:r>
          </a:p>
          <a:p>
            <a:pPr algn="just"/>
            <a:r>
              <a:rPr lang="pt-BR" sz="3600" spc="-1" dirty="0">
                <a:solidFill>
                  <a:srgbClr val="000000"/>
                </a:solidFill>
                <a:ea typeface="Verdana"/>
              </a:rPr>
              <a:t>– Indicar a categoria do trabalho abaixo do título, seguido da situação atual do trabalho. Exemplo: Mestrado (concluído).</a:t>
            </a:r>
            <a:endParaRPr lang="pt-BR" sz="36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 Os títulos das seções e a 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Verdana"/>
              </a:rPr>
              <a:t>ordem delas 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não podem ser alterados. O espaço ocupado pel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Verdana"/>
              </a:rPr>
              <a:t>o texto de cada seção pode ser alterado.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 Recomenda-se tamanho mínimo de 36 e máximo de 48 para a fonte do texto.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11"/>
          <p:cNvSpPr/>
          <p:nvPr/>
        </p:nvSpPr>
        <p:spPr>
          <a:xfrm>
            <a:off x="582840" y="30846493"/>
            <a:ext cx="13256279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Verdana"/>
              </a:rPr>
              <a:t>xxxx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12"/>
          <p:cNvSpPr/>
          <p:nvPr/>
        </p:nvSpPr>
        <p:spPr>
          <a:xfrm>
            <a:off x="15013442" y="25111461"/>
            <a:ext cx="13319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Verdana"/>
              </a:rPr>
              <a:t>xxxxx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9"/>
          <p:cNvSpPr/>
          <p:nvPr/>
        </p:nvSpPr>
        <p:spPr>
          <a:xfrm>
            <a:off x="14965200" y="11083850"/>
            <a:ext cx="13319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Verdana"/>
              </a:rPr>
              <a:t>xxxxx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66;p14"/>
          <p:cNvSpPr/>
          <p:nvPr/>
        </p:nvSpPr>
        <p:spPr>
          <a:xfrm>
            <a:off x="519120" y="9915994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0AF022-6BBE-4714-35F2-1BC1FE82D045}"/>
              </a:ext>
            </a:extLst>
          </p:cNvPr>
          <p:cNvSpPr/>
          <p:nvPr/>
        </p:nvSpPr>
        <p:spPr>
          <a:xfrm>
            <a:off x="14964480" y="9915994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BEBEEFA8-8EE7-EF01-A5AE-0ABD5BC9333E}"/>
              </a:ext>
            </a:extLst>
          </p:cNvPr>
          <p:cNvSpPr/>
          <p:nvPr/>
        </p:nvSpPr>
        <p:spPr>
          <a:xfrm>
            <a:off x="519120" y="29733749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MÉTODO</a:t>
            </a:r>
          </a:p>
        </p:txBody>
      </p:sp>
      <p:sp>
        <p:nvSpPr>
          <p:cNvPr id="16" name="Google Shape;66;p14">
            <a:extLst>
              <a:ext uri="{FF2B5EF4-FFF2-40B4-BE49-F238E27FC236}">
                <a16:creationId xmlns:a16="http://schemas.microsoft.com/office/drawing/2014/main" id="{FCC90A27-D6A6-365B-D50D-AADD687435D1}"/>
              </a:ext>
            </a:extLst>
          </p:cNvPr>
          <p:cNvSpPr/>
          <p:nvPr/>
        </p:nvSpPr>
        <p:spPr>
          <a:xfrm>
            <a:off x="14964480" y="23998717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34196B95-28D0-1625-27CB-41DE7CE126C0}"/>
              </a:ext>
            </a:extLst>
          </p:cNvPr>
          <p:cNvSpPr/>
          <p:nvPr/>
        </p:nvSpPr>
        <p:spPr>
          <a:xfrm>
            <a:off x="819360" y="6336276"/>
            <a:ext cx="2714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Doutorado/Mestrado/Trabalho de Conclusão de Curso/Iniciação Científica/Extensão (concluído/em andamento)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14A8F29-6723-5CF3-AF86-463141975A85}"/>
              </a:ext>
            </a:extLst>
          </p:cNvPr>
          <p:cNvGrpSpPr/>
          <p:nvPr/>
        </p:nvGrpSpPr>
        <p:grpSpPr>
          <a:xfrm>
            <a:off x="0" y="0"/>
            <a:ext cx="28803600" cy="3900452"/>
            <a:chOff x="0" y="0"/>
            <a:chExt cx="28803600" cy="3900452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B2F680C-4D78-7385-5422-1D0BD093EF8D}"/>
                </a:ext>
              </a:extLst>
            </p:cNvPr>
            <p:cNvSpPr/>
            <p:nvPr/>
          </p:nvSpPr>
          <p:spPr>
            <a:xfrm>
              <a:off x="0" y="0"/>
              <a:ext cx="28803600" cy="3900452"/>
            </a:xfrm>
            <a:prstGeom prst="rect">
              <a:avLst/>
            </a:prstGeom>
            <a:solidFill>
              <a:srgbClr val="CAB2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CEECEB5E-97D9-BABC-2D04-58811B6B2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83840" y="51028"/>
              <a:ext cx="5638801" cy="3644276"/>
            </a:xfrm>
            <a:prstGeom prst="rect">
              <a:avLst/>
            </a:prstGeom>
          </p:spPr>
        </p:pic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6404DA51-C5ED-3056-C7A6-2DA17C5A7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64800" y="335984"/>
              <a:ext cx="4834246" cy="1557738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F9008F0-4F0D-BE06-4AAE-10202A937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406" y="2"/>
              <a:ext cx="11406994" cy="3831058"/>
            </a:xfrm>
            <a:prstGeom prst="rect">
              <a:avLst/>
            </a:prstGeom>
          </p:spPr>
        </p:pic>
      </p:grp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047AB587-0C5E-CDC4-0B43-D22F7EBBED6C}"/>
              </a:ext>
            </a:extLst>
          </p:cNvPr>
          <p:cNvSpPr/>
          <p:nvPr/>
        </p:nvSpPr>
        <p:spPr>
          <a:xfrm>
            <a:off x="0" y="41383441"/>
            <a:ext cx="28803600" cy="128053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endParaRPr lang="pt-BR" sz="5400" b="1" spc="-1" dirty="0">
              <a:solidFill>
                <a:schemeClr val="lt1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08BBF1-A653-27C4-4F1C-D43CDD299967}"/>
              </a:ext>
            </a:extLst>
          </p:cNvPr>
          <p:cNvSpPr txBox="1"/>
          <p:nvPr/>
        </p:nvSpPr>
        <p:spPr>
          <a:xfrm>
            <a:off x="2051590" y="41980344"/>
            <a:ext cx="233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Realização</a:t>
            </a:r>
            <a:r>
              <a:rPr lang="pt-BR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EAD36-80E9-C62D-A067-D37122BF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08" y="41474881"/>
            <a:ext cx="2128693" cy="18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asnet">
            <a:extLst>
              <a:ext uri="{FF2B5EF4-FFF2-40B4-BE49-F238E27FC236}">
                <a16:creationId xmlns:a16="http://schemas.microsoft.com/office/drawing/2014/main" id="{890B55A1-E0F9-562E-D1F2-91A28C2A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36" y="41896880"/>
            <a:ext cx="2333333" cy="93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94BCEF-107F-A53B-5FCD-B1364B99D0A0}"/>
              </a:ext>
            </a:extLst>
          </p:cNvPr>
          <p:cNvSpPr txBox="1"/>
          <p:nvPr/>
        </p:nvSpPr>
        <p:spPr>
          <a:xfrm>
            <a:off x="15756551" y="42065204"/>
            <a:ext cx="233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Colaboração:</a:t>
            </a:r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7BFD5F6-E776-2943-D850-FAA812D6B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23" y="41578992"/>
            <a:ext cx="2715783" cy="14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11">
            <a:extLst>
              <a:ext uri="{FF2B5EF4-FFF2-40B4-BE49-F238E27FC236}">
                <a16:creationId xmlns:a16="http://schemas.microsoft.com/office/drawing/2014/main" id="{3FA5BFC6-B072-253F-164D-5716860DDE75}"/>
              </a:ext>
            </a:extLst>
          </p:cNvPr>
          <p:cNvSpPr/>
          <p:nvPr/>
        </p:nvSpPr>
        <p:spPr>
          <a:xfrm>
            <a:off x="611640" y="19385029"/>
            <a:ext cx="13256279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Verdana"/>
              </a:rPr>
              <a:t>xxxx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064B48CE-D006-0F0E-A03E-96D79EAB62CB}"/>
              </a:ext>
            </a:extLst>
          </p:cNvPr>
          <p:cNvSpPr/>
          <p:nvPr/>
        </p:nvSpPr>
        <p:spPr>
          <a:xfrm>
            <a:off x="547920" y="18272285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OBJETIVO</a:t>
            </a:r>
          </a:p>
        </p:txBody>
      </p:sp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7CED40B5-A7A5-B588-0AF1-C9A28B4E0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1" y="41619913"/>
            <a:ext cx="587859" cy="1406808"/>
          </a:xfrm>
          <a:prstGeom prst="rect">
            <a:avLst/>
          </a:prstGeom>
        </p:spPr>
      </p:pic>
      <p:pic>
        <p:nvPicPr>
          <p:cNvPr id="13" name="Imagem 1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C46D93C5-4161-D1B5-25C6-7223D12B5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128" y="41795152"/>
            <a:ext cx="1276236" cy="1002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137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Symbol</vt:lpstr>
      <vt:lpstr>Verdana</vt:lpstr>
      <vt:lpstr>Wingdings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do Windows</dc:creator>
  <dc:description/>
  <cp:lastModifiedBy>Kecia Marques</cp:lastModifiedBy>
  <cp:revision>92</cp:revision>
  <dcterms:created xsi:type="dcterms:W3CDTF">2018-08-01T22:33:10Z</dcterms:created>
  <dcterms:modified xsi:type="dcterms:W3CDTF">2025-10-08T22:23:32Z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Personalizar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</vt:i4>
  </property>
</Properties>
</file>