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AE92-B96A-66D8-0481-4BC3C44F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20C9A-B1C6-0BEA-5B9C-77BA69C90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A4B5-3995-1F4A-EBD8-CC25E263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F563-E98A-F803-88F4-EF4BD537B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36F7-9E56-5C4D-64DE-E8557F51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659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1501-5DB2-3AD1-8CD6-ABF55A8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AAD-462C-4434-1F46-E506D160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633E-EC53-1A2F-FA3D-36AE9817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7ECD-8895-C86A-B760-3F73C99C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0BFDE-0586-C0B9-6F4D-DD52E362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30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7C065-0BEB-FAAF-12FB-EBE048A29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C05A2-BA96-671B-FCE0-04F2AFF9F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82A1-F25A-7F6E-A929-B73070E3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8D034-F55B-E4C8-20F0-CA6B2ECD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153E-3466-BD6F-268D-E8A29E51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54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975E-4A28-7634-841D-32CD1FCF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D9B65-6A48-F5CF-0E1D-A7AE97AB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9437-81A9-50A5-0094-4EE807FF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2DFF-283B-E223-C841-67C5C82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A968-A0B0-CF70-908E-FFCDA4A4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984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4DFDA-AF06-AE7F-266B-55F87CDB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20263-435B-6AE7-74E8-0AAB5EEE9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729F-A25A-B2EA-7FCE-C7880921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C39C-2A79-3234-9157-BC1E7174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CE94-4A46-1DCB-3B77-937B2F47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5588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CBBE-FCB9-D984-51E5-C0CA2788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E859-BE03-A1F1-36F3-4BA675A89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9E505-0872-FC96-43FF-6F8475CBC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2676-2BAD-A344-2A8B-4F9D9F72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E7A7F-86B0-F387-89C1-DEE9A52C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55F6-1470-44D8-9591-C0E2E8D6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694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8800-4D90-9759-EFB7-D6FD96E5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60E4-D8B4-1FFA-88B3-29CF9A37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532EB-7905-A73B-99A1-9FEC15A9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DDFE-D444-C50E-3792-4E2DD541A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CD6D0-48B1-A00A-6FFA-BE73A05C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89694-58FD-015D-D28D-B9C64AF7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43D5A-6818-D4A6-B913-7C97B67D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9633A-F29A-8051-2AB1-4BC8787D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2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E3D8-A8B4-AB90-0458-5A017EF1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C5B2D-AD9A-179D-AB89-C9CCE2AD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BB859-9ACB-3FC6-248A-80A29D7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E5900-ECEE-257B-744F-E079ADAD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49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0A30B-8BB6-03B0-4D7A-1BE7E5AB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88A8B5-D71F-338E-44DB-55E5E7F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5C63F-E6C4-C0DF-23B0-39113B11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689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6A24-87A2-D22E-1387-5D959C8E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0A55-0FC9-77F3-0422-CF6858D3D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6DF9B-7020-2FBF-9A2A-9EED04E9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DFA27-DB3E-5760-2486-53B87612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6315-A34A-A481-612D-E2C8E9F6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A3608-39F2-4196-E97C-520C9166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1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490E-7688-C023-A576-B9AADE1E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F9A05-2134-1B27-340B-F8F51C16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8245-C1F5-A2AF-D556-C45D61A7B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AF2AE-5F58-151D-A041-B16592E0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2973-3655-A5FD-2F71-B5877345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69D3-6398-704F-7229-1F9DDDDE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292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A998D-9C63-0E8A-FC31-BE2C8D84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08F33-38CA-17FA-3763-6E7E8844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3684-9507-5EE6-0027-CFF03849C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45C7D-AD9A-4F02-989E-99C5A732ED22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5F45-A4FF-E8B4-9642-34954D3EE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F1B5-748D-9386-40A0-41B8DD55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8CBBA-4A5F-4A0C-BA94-8E94B28729E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71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B375-E5F7-EB9E-E11E-3AEEBAC1E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A0DC5-3F0E-81C4-359A-2B1430EE7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40D91B-A7CD-5C5D-1A8A-95404B6DB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80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3358-8C86-A18A-D0F6-204C8FC6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D8E8-6BD5-45F0-C236-A172035F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2A345-F17A-A7BB-2D8F-8FB846DD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53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3002-6BD7-70C3-D304-6A2DE0F6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2CC7-B647-3A51-36BB-8EB6E9A1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D9EA4-8287-E758-B350-47A6D09E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9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83A0-4726-156E-A26A-A3DB167D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1431-376A-8A84-A740-BBD3784E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54AE1-4A74-DB7C-4CAF-32769644A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75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AB89-D44A-4479-1E1F-6AACF1EC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304A-E0DD-0AD1-353D-E58932F1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06877-EB44-B59D-635E-8A32C9487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3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71E9-3036-50CE-FA85-3C1D3FB9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1E91-2F9E-1EC9-9706-D0BFE999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798D-887D-D7F5-A723-4E425093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32A3-5CAB-F9BB-A8B8-6C2F533C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01C4-934B-4A1F-518B-2FDB0DC8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A9481-ECFD-089F-3191-D23D7DFA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954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3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A047-4240-1327-4EDE-1F2099C9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9195-62A2-EA23-5E52-36C2FD05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1653-1D46-E474-AD6B-8DB95036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79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4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54FF-561E-2200-8A40-888698C2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0D15-915D-1B2E-1CBE-52C17889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29055-6B2D-95D7-078F-B83025A4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FC47-41F3-EADE-60BC-4584F7DA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3AAD-6695-6C11-077E-4AEE65C7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DE025-58A0-BD3D-9A05-403821E0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0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993-C9D1-0810-19A7-715A7DE1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0CC5-C4AF-24C2-AA16-C92D19FE5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15504-10BC-9B1D-BEA3-5FAA7BB9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7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D18D-D19A-D79D-5088-7A9D4A02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C3F2-FDC6-4C1B-B6C5-E4B4CBB8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65EB5B-8305-04C2-D4B1-895D5270F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92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EA8D-570A-B92B-99EA-A0FD43E1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C15EE-351C-3F37-538F-0D1EF126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A1FA8-9B7E-25F3-F5B1-F56EC55C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8973-D152-CCE6-9306-FD3B26CE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80B4-CE1C-6ED1-5E21-A75472EB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B0D00-CDBB-4370-24E1-401C6919B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0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EF42-0FE7-B668-0F54-12C5C74D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AA74-6CA3-0CF3-FCEA-29BB524D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E049C-DF2F-70C2-D9FC-44A5717B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3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BCAE-FCC9-DC2F-D12E-B535E4FD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BB9B6-FBA1-BC9B-8789-2F0C2CE15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EAC0F-D428-181A-EF24-AA1E85C8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63875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 Alejandra Casallas Fino</dc:creator>
  <cp:lastModifiedBy>Michell Alejandra Casallas Fino</cp:lastModifiedBy>
  <cp:revision>1</cp:revision>
  <dcterms:created xsi:type="dcterms:W3CDTF">2025-06-04T06:37:26Z</dcterms:created>
  <dcterms:modified xsi:type="dcterms:W3CDTF">2025-06-04T08:33:20Z</dcterms:modified>
</cp:coreProperties>
</file>