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4648"/>
  </p:normalViewPr>
  <p:slideViewPr>
    <p:cSldViewPr snapToGrid="0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C72F-CF30-AEF2-C34A-09842C52B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FD5B8-C1B8-8CCE-774C-A83C387A2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06C99-EF8D-7592-A203-00E99B62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017-3D47-9D4F-B810-CFAF96443EB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0CADE-6B0E-9F47-91A4-E13C8EDB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F84B-7532-D32F-8007-5B946E05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8736-5AE7-D34C-AFE3-3C8EBF2E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BA98-30C5-850B-DE58-D87ED506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825BA-C120-BBE8-F749-1EA358665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0B0EF-9FA9-3A73-EFA8-4C5D8625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017-3D47-9D4F-B810-CFAF96443EB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0C1AF-FD73-E31C-115A-0E860E47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4ED4B-23EE-0CF9-0F7D-D8F155DA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8736-5AE7-D34C-AFE3-3C8EBF2E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6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6230A-5131-8976-260C-8CF80DCC7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03886-846D-E1F3-1694-A9D3F3F6F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AAF3A-9118-CD3C-6828-1D9622C5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017-3D47-9D4F-B810-CFAF96443EB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A1356-7C7C-8AFB-0018-4EA79307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BD86-C92C-7A18-3C75-6C7456F6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8736-5AE7-D34C-AFE3-3C8EBF2E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4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A4FB-203B-F303-5F36-0A900A67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AD789-2745-DA9A-14D0-C975669FB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F8F31-2080-D6C7-3FBA-79FDE654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017-3D47-9D4F-B810-CFAF96443EB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23A7D-2E6D-085B-9118-00B55DE5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B290F-7A1C-BE51-EEFB-0D580116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8736-5AE7-D34C-AFE3-3C8EBF2E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4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3D72-C041-C04A-B54F-0C6BD584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673FD-6FAC-3F4A-AE50-D8652B4A1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4C35-E494-2B40-F8EA-01F6B033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017-3D47-9D4F-B810-CFAF96443EB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D06DB-E1C8-58CE-F474-1BE3B828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8C72-E85A-CC43-639A-5D3DC375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8736-5AE7-D34C-AFE3-3C8EBF2E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5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19861-5BB2-1D98-1C65-474107F1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43F0-D755-8E9C-490F-FC092D09F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96398-5D90-4EEE-9BF0-A3F8DEFB8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4A4AE-1D0F-A541-5652-127AF4A3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017-3D47-9D4F-B810-CFAF96443EB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74ACD-531C-EB7F-B7AD-0D52C8F0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8DB2C-2EA2-50F9-0FC4-15AE8392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8736-5AE7-D34C-AFE3-3C8EBF2E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2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236C-F608-EB58-BFAB-37B19C37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8EBC0-3138-7CE9-DD4E-FB32FBF1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3DFB8-BBC8-0FFB-98E5-2B42221B2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DCB5C-096E-FC5B-85D1-70A475661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55E32-3FB1-9659-3191-864FC406E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99AE9-A736-9C6A-1E7D-7CC20B1E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017-3D47-9D4F-B810-CFAF96443EB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D9C1E-9EEC-2BB0-AA26-BA7EEB16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88824-47F8-DCC9-A7C9-5D9AC655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8736-5AE7-D34C-AFE3-3C8EBF2E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2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9563-FD77-D59D-DA80-B7CEA4DA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E5723-7AD5-AA86-1666-9CFF563F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017-3D47-9D4F-B810-CFAF96443EB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06604-E12A-5E7D-DA9D-E1640217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69518-488C-1F06-D0CD-C599C250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8736-5AE7-D34C-AFE3-3C8EBF2E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7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128BE-86B1-8E5E-004B-41BFCE89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017-3D47-9D4F-B810-CFAF96443EB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92871-60D1-2EBE-EC33-24CCBD3D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9EE0F-2E86-403F-5E8B-31A9EE04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8736-5AE7-D34C-AFE3-3C8EBF2E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3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59C9-9E6D-3F56-4C45-592C3181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93E3-4E12-FB9F-0D7B-EE634183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D6528-F306-398A-537F-209946C3F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C18C8-75B4-45B9-282B-BC0ABF3C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017-3D47-9D4F-B810-CFAF96443EB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10D5D-5441-63FF-1E05-FDC8AC74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64A99-4611-AF33-5922-348DB8C6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8736-5AE7-D34C-AFE3-3C8EBF2E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17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2177-BCC8-1A19-C06B-7BFCB7E1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EC9C4C-B128-EBB0-513A-BA89405E7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D6F5D-7494-BFD8-03B9-A1F839B25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5E305-45BB-F92A-94CF-82936804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6017-3D47-9D4F-B810-CFAF96443EB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2B119-3224-4E89-049E-45C48F0A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80CAD-5369-7FC2-2D23-6B2EC636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F8736-5AE7-D34C-AFE3-3C8EBF2E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6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C0D77-25DE-BBC7-E457-A9D67C48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D155C-277E-B957-A96C-77C8970BC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346F-0C60-2925-0A97-84FAB3A3E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56017-3D47-9D4F-B810-CFAF96443EB7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7A3AA-A712-EE37-1101-AF3850DD7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9D2BF-F7C5-A707-E279-C14D33C61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8736-5AE7-D34C-AFE3-3C8EBF2EB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7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690F3E-3E53-1F5A-D48F-A6829AC36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49936" cy="3702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D17C17-3403-DA94-FE95-7BF1DCC87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936" y="1577885"/>
            <a:ext cx="3829078" cy="3272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A419C7-D090-C53E-F1EB-B86D0F797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014" y="3057480"/>
            <a:ext cx="4218901" cy="35856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C48BCE-B39C-3212-E79F-38E6CC1A155B}"/>
              </a:ext>
            </a:extLst>
          </p:cNvPr>
          <p:cNvSpPr txBox="1"/>
          <p:nvPr/>
        </p:nvSpPr>
        <p:spPr>
          <a:xfrm>
            <a:off x="4492487" y="225287"/>
            <a:ext cx="6904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Back correction filtered out vs original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3AF9F9-8584-7B42-0013-F8DAE5B19760}"/>
              </a:ext>
            </a:extLst>
          </p:cNvPr>
          <p:cNvSpPr txBox="1"/>
          <p:nvPr/>
        </p:nvSpPr>
        <p:spPr>
          <a:xfrm>
            <a:off x="4492487" y="716920"/>
            <a:ext cx="530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significant mean differences</a:t>
            </a:r>
          </a:p>
        </p:txBody>
      </p:sp>
    </p:spTree>
    <p:extLst>
      <p:ext uri="{BB962C8B-B14F-4D97-AF65-F5344CB8AC3E}">
        <p14:creationId xmlns:p14="http://schemas.microsoft.com/office/powerpoint/2010/main" val="33536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9B9FBD-6B1D-DFF3-6C80-8E8484F732E3}"/>
              </a:ext>
            </a:extLst>
          </p:cNvPr>
          <p:cNvSpPr txBox="1"/>
          <p:nvPr/>
        </p:nvSpPr>
        <p:spPr>
          <a:xfrm>
            <a:off x="814177" y="176463"/>
            <a:ext cx="97848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By leaf </a:t>
            </a:r>
            <a:r>
              <a:rPr lang="en-US" sz="2000" dirty="0"/>
              <a:t>(leaf repetitions – when we ran multiple DATs on the same leaf – are grouped)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94819-651D-F159-AEDC-2BD314C9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069"/>
            <a:ext cx="3108605" cy="2750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995810-41FF-AED6-2A15-E862F95CC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431" y="779285"/>
            <a:ext cx="3108606" cy="2769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C9C2A-22A1-108E-5FCC-490F933F7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083" y="678069"/>
            <a:ext cx="3189688" cy="27690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2C689D-BE89-A2E3-7C78-550EE8F14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57" y="4001275"/>
            <a:ext cx="3081955" cy="2733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7F50DD-5A7E-2B77-6982-3F908B14CD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6796" y="4222858"/>
            <a:ext cx="2725688" cy="23838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D1807F-149F-0BBC-DB28-BCBB3BA137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437" y="3971537"/>
            <a:ext cx="3341334" cy="28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1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940E28-D851-9044-AE94-FAC636D8A0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844" y="188016"/>
            <a:ext cx="10515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By Tree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DD7F9A-F897-F6EB-363A-46C63767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436" y="3737598"/>
            <a:ext cx="3503386" cy="2923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85BF52-54CD-4F1A-82D8-F41CB1206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4" y="1550305"/>
            <a:ext cx="3600809" cy="3091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E3F68A-B4D8-071B-DC5F-2956FD3C2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292" y="1798862"/>
            <a:ext cx="3320563" cy="2842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6449BF-22E9-BBE4-F6BC-6F93F4CD9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436" y="441931"/>
            <a:ext cx="3600809" cy="30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3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B291-9676-0FEA-60D5-D9780EC5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156" y="384313"/>
            <a:ext cx="6284844" cy="1325563"/>
          </a:xfrm>
        </p:spPr>
        <p:txBody>
          <a:bodyPr>
            <a:normAutofit/>
          </a:bodyPr>
          <a:lstStyle/>
          <a:p>
            <a:r>
              <a:rPr lang="en-US" dirty="0"/>
              <a:t>DAT vs Traditional</a:t>
            </a:r>
            <a:br>
              <a:rPr lang="en-US" dirty="0"/>
            </a:br>
            <a:r>
              <a:rPr lang="en-US" sz="2200" dirty="0" err="1"/>
              <a:t>Vcmax</a:t>
            </a:r>
            <a:r>
              <a:rPr lang="en-US" sz="2200" dirty="0"/>
              <a:t> &amp; </a:t>
            </a:r>
            <a:r>
              <a:rPr lang="en-US" sz="2200" dirty="0" err="1"/>
              <a:t>Jmax</a:t>
            </a:r>
            <a:r>
              <a:rPr lang="en-US" sz="2200" dirty="0"/>
              <a:t>: significant </a:t>
            </a:r>
            <a:br>
              <a:rPr lang="en-US" sz="2200" dirty="0"/>
            </a:br>
            <a:r>
              <a:rPr lang="en-US" sz="2200" dirty="0"/>
              <a:t>TPU: non-significant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CEE36-4EFB-F063-18B6-B6D38312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6" y="530086"/>
            <a:ext cx="4024524" cy="3432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E5FA15-6A3E-F167-064B-C968A097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490" y="1903723"/>
            <a:ext cx="3577535" cy="3050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427902-09FC-1FB1-62E7-E88EA39A1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489" y="3429000"/>
            <a:ext cx="3766325" cy="319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1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EF73DD-9C46-25D9-B8B0-AF424DA95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703" y="921233"/>
            <a:ext cx="4747623" cy="5571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BC3DF-A4FB-354C-700F-C791BB230C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35"/>
          <a:stretch/>
        </p:blipFill>
        <p:spPr>
          <a:xfrm>
            <a:off x="3660200" y="868225"/>
            <a:ext cx="3672237" cy="5499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034DE8-8438-5C6D-B054-7324F291FF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72"/>
          <a:stretch/>
        </p:blipFill>
        <p:spPr>
          <a:xfrm>
            <a:off x="13252" y="898748"/>
            <a:ext cx="3601008" cy="550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5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44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By Tree</vt:lpstr>
      <vt:lpstr>DAT vs Traditional Vcmax &amp; Jmax: significant  TPU: non-significant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Southwick</dc:creator>
  <cp:lastModifiedBy>Charles Southwick</cp:lastModifiedBy>
  <cp:revision>1</cp:revision>
  <dcterms:created xsi:type="dcterms:W3CDTF">2022-12-14T12:54:41Z</dcterms:created>
  <dcterms:modified xsi:type="dcterms:W3CDTF">2022-12-14T14:34:05Z</dcterms:modified>
</cp:coreProperties>
</file>