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EF9500"/>
    <a:srgbClr val="0000FF"/>
    <a:srgbClr val="000000"/>
    <a:srgbClr val="FF0000"/>
    <a:srgbClr val="FFA500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>
        <p:scale>
          <a:sx n="100" d="100"/>
          <a:sy n="100" d="100"/>
        </p:scale>
        <p:origin x="9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CAEB-A2A9-7A1F-2917-15CC51B40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6015E-4A78-2826-A1B6-416808EB4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F3E7-A4FB-FEC8-7692-2AD9077F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3CCE4-0D14-69FD-4CEB-FCB05316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E3E3-E90B-DCF5-AB36-6D8ADF93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BDF3-7630-AFBA-3272-A8ED7B2A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B65EF-96F7-B497-BF99-4CB01544B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C3EE4-C8D2-2E57-CCD8-5472B213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EEB83-86C6-2073-3F37-8BFAB2D4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AC59-82F3-A759-914D-2E83BEAD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B1DAD-1EF8-77C7-C766-4321235AD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57917-E0AB-9722-FE99-54541ABC4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7CC8F-3DB3-D3E0-935F-4DD1FFE0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57895-4D4A-031B-A496-DC232D16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B5BBE-D0F8-458F-E312-849C5818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9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3C22-5C10-AB87-6E45-85A2106A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6CDF-D9BC-7896-D0C1-76C026D51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8DD48-1D6C-E2FD-C37F-854CD588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552F-1E8B-0132-FA07-9935FA11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2051-28D1-967F-AA42-E9D907EA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40F5-F251-8363-B74A-475A54C3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161F-321C-51E9-84EC-0C29AE45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527CF-FA51-892A-C449-AC1CE1E4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A436C-D045-A254-774B-D79E5183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2CEC1-DC2A-251D-F799-C15F4F23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0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BB8F-006E-C01A-99A7-F2429952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E7BD-347D-25F3-75F3-D598E449D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44F97-B991-DCC1-C388-CA341FC2D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5F6EE-1071-2A9E-890C-AF988166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D3B5-F695-5A23-1FEA-AE5551AD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1306F-CEED-5E94-1880-9D007A4D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946F-EC4B-B76C-C20C-FCADBF8E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95800-995B-6698-15D4-55FADEA50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F9458-0657-3056-7951-198E5C718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549F5-E720-40C7-473C-7910AB1BD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80EFE-E749-AE26-1892-5F475327F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3F640-3D73-C22F-8BA7-CF1063F9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A2BE7-A039-5616-87F3-5ED2F6E9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C9FFA-758C-6D01-E93F-B842BBC7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9695-0081-CFF4-FEEB-FBEEC6BD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8D283-5E30-4FDD-26D4-2A2B644E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13309-B175-36D0-21A1-88BE703F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D97C9-FCAC-12A1-653A-93B44018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FD1AD-9DC6-6ED3-B3F3-A6EDC707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4FB06-8E53-ABF9-D876-E2C73F4E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DA4AA-0082-0F90-E70C-02C39652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2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43A5-B2D1-F7F3-C027-A8107F72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BB59-6F23-8783-821F-E4082F474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A61B1-907E-BCC1-B147-7D83FBDC5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8D08E-9D1F-870B-9704-E76FEE91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D9C78-089E-29EF-9E92-51821E34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4FACB-0098-83DC-324C-D9451757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41FE-C536-061E-D891-A6604100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D2A7F-81E2-200B-CA11-5E0F983CC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566A4-9BE5-69B6-BC77-CF2236729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665E5-EF60-DAF1-DCC0-A6441AF1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3505-B0F7-4A6F-AFA4-B6981E8353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411B5-FB1C-9ACD-44E8-A715BDFE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3E0F5-1561-5BE5-25F2-85844FB0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9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F3C4B-E1EF-0DEF-CC89-08615FDC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33200-753A-2747-07D2-24A118FC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6FC42-2AEF-7A09-A00A-CFD6B199E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E3505-B0F7-4A6F-AFA4-B6981E8353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400F-C641-A36C-6A3C-FCECD814E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928E5-A471-1A9F-F008-EE97649D4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FC753-B6F5-47C3-8DAB-34134C50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9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EA3BBD-AF77-B408-98C9-72A3CD568B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035" t="1127" r="5429" b="14068"/>
          <a:stretch/>
        </p:blipFill>
        <p:spPr>
          <a:xfrm>
            <a:off x="2395213" y="883612"/>
            <a:ext cx="7150004" cy="46272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41BCF-B133-280C-7039-BB09ADD18CC7}"/>
              </a:ext>
            </a:extLst>
          </p:cNvPr>
          <p:cNvCxnSpPr>
            <a:cxnSpLocks/>
          </p:cNvCxnSpPr>
          <p:nvPr/>
        </p:nvCxnSpPr>
        <p:spPr>
          <a:xfrm flipH="1">
            <a:off x="2397657" y="5491951"/>
            <a:ext cx="71475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CF98D2-FEBC-366A-40EF-B797E98C6070}"/>
              </a:ext>
            </a:extLst>
          </p:cNvPr>
          <p:cNvSpPr txBox="1"/>
          <p:nvPr/>
        </p:nvSpPr>
        <p:spPr>
          <a:xfrm>
            <a:off x="2374797" y="5490803"/>
            <a:ext cx="23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01F93-B686-8E28-5BF6-DDEF620EA0D0}"/>
              </a:ext>
            </a:extLst>
          </p:cNvPr>
          <p:cNvSpPr txBox="1"/>
          <p:nvPr/>
        </p:nvSpPr>
        <p:spPr>
          <a:xfrm>
            <a:off x="4279253" y="5495067"/>
            <a:ext cx="60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500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185FB-E3B3-CCC5-74D0-51D69615507F}"/>
              </a:ext>
            </a:extLst>
          </p:cNvPr>
          <p:cNvSpPr txBox="1"/>
          <p:nvPr/>
        </p:nvSpPr>
        <p:spPr>
          <a:xfrm>
            <a:off x="6203636" y="5489060"/>
            <a:ext cx="81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1000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366CB-C330-ED03-DE81-28796000D96F}"/>
              </a:ext>
            </a:extLst>
          </p:cNvPr>
          <p:cNvSpPr txBox="1"/>
          <p:nvPr/>
        </p:nvSpPr>
        <p:spPr>
          <a:xfrm>
            <a:off x="8205064" y="5491951"/>
            <a:ext cx="95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1500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EFE4ED-09CF-2609-3CAA-0818CA79D1D6}"/>
              </a:ext>
            </a:extLst>
          </p:cNvPr>
          <p:cNvCxnSpPr/>
          <p:nvPr/>
        </p:nvCxnSpPr>
        <p:spPr>
          <a:xfrm flipV="1">
            <a:off x="2397657" y="886503"/>
            <a:ext cx="0" cy="46025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771761-D73E-C5AE-1773-DA97B98B306D}"/>
              </a:ext>
            </a:extLst>
          </p:cNvPr>
          <p:cNvSpPr txBox="1"/>
          <p:nvPr/>
        </p:nvSpPr>
        <p:spPr>
          <a:xfrm>
            <a:off x="2144982" y="5126820"/>
            <a:ext cx="23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D77CB0-51DB-C913-5EBF-7F814AA5E5A3}"/>
              </a:ext>
            </a:extLst>
          </p:cNvPr>
          <p:cNvSpPr txBox="1"/>
          <p:nvPr/>
        </p:nvSpPr>
        <p:spPr>
          <a:xfrm>
            <a:off x="2144982" y="4002185"/>
            <a:ext cx="23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25A95A-EC38-3673-9061-4E35AFF762E5}"/>
              </a:ext>
            </a:extLst>
          </p:cNvPr>
          <p:cNvSpPr txBox="1"/>
          <p:nvPr/>
        </p:nvSpPr>
        <p:spPr>
          <a:xfrm>
            <a:off x="2036818" y="2889683"/>
            <a:ext cx="423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C1223A-F7AF-ED97-95F2-040FFD87D0B9}"/>
              </a:ext>
            </a:extLst>
          </p:cNvPr>
          <p:cNvSpPr txBox="1"/>
          <p:nvPr/>
        </p:nvSpPr>
        <p:spPr>
          <a:xfrm>
            <a:off x="2036818" y="1744179"/>
            <a:ext cx="423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828946-2193-F0CB-2D7A-EE06531C7FEE}"/>
              </a:ext>
            </a:extLst>
          </p:cNvPr>
          <p:cNvSpPr txBox="1"/>
          <p:nvPr/>
        </p:nvSpPr>
        <p:spPr>
          <a:xfrm rot="16200000">
            <a:off x="1172394" y="3065704"/>
            <a:ext cx="1314305" cy="263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Modeled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7C203F-3440-22BC-A590-23D39E761095}"/>
                  </a:ext>
                </a:extLst>
              </p:cNvPr>
              <p:cNvSpPr txBox="1"/>
              <p:nvPr/>
            </p:nvSpPr>
            <p:spPr>
              <a:xfrm>
                <a:off x="5295332" y="5739372"/>
                <a:ext cx="1426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7C203F-3440-22BC-A590-23D39E761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332" y="5739372"/>
                <a:ext cx="14268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3CBB839-9CAA-2EFD-6845-FC5102C61470}"/>
              </a:ext>
            </a:extLst>
          </p:cNvPr>
          <p:cNvGrpSpPr/>
          <p:nvPr/>
        </p:nvGrpSpPr>
        <p:grpSpPr>
          <a:xfrm>
            <a:off x="8444637" y="4049602"/>
            <a:ext cx="1255780" cy="1077218"/>
            <a:chOff x="9893102" y="4195019"/>
            <a:chExt cx="1763019" cy="1077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F2E37C-E8A2-251F-F33E-2B55025F0515}"/>
                </a:ext>
              </a:extLst>
            </p:cNvPr>
            <p:cNvSpPr txBox="1"/>
            <p:nvPr/>
          </p:nvSpPr>
          <p:spPr>
            <a:xfrm>
              <a:off x="10240838" y="4195019"/>
              <a:ext cx="141528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Amod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Ac</a:t>
              </a:r>
            </a:p>
            <a:p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Aj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Ap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82B9496-371E-FF4A-C3EB-9C234EA151D3}"/>
                </a:ext>
              </a:extLst>
            </p:cNvPr>
            <p:cNvSpPr/>
            <p:nvPr/>
          </p:nvSpPr>
          <p:spPr>
            <a:xfrm>
              <a:off x="9893103" y="4301491"/>
              <a:ext cx="347735" cy="186690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75BBAD6-33D3-A423-61F5-B296A96DA776}"/>
                </a:ext>
              </a:extLst>
            </p:cNvPr>
            <p:cNvSpPr/>
            <p:nvPr/>
          </p:nvSpPr>
          <p:spPr>
            <a:xfrm>
              <a:off x="9894313" y="4540874"/>
              <a:ext cx="347734" cy="186690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59BCB9B-99C9-4FB1-6F69-CA726B95ED6E}"/>
                </a:ext>
              </a:extLst>
            </p:cNvPr>
            <p:cNvSpPr/>
            <p:nvPr/>
          </p:nvSpPr>
          <p:spPr>
            <a:xfrm>
              <a:off x="9893102" y="4780257"/>
              <a:ext cx="347735" cy="186690"/>
            </a:xfrm>
            <a:prstGeom prst="roundRect">
              <a:avLst/>
            </a:prstGeom>
            <a:solidFill>
              <a:srgbClr val="EF9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5558B19-B794-9611-740F-9332CF2D8A32}"/>
                </a:ext>
              </a:extLst>
            </p:cNvPr>
            <p:cNvSpPr/>
            <p:nvPr/>
          </p:nvSpPr>
          <p:spPr>
            <a:xfrm>
              <a:off x="9893102" y="5018549"/>
              <a:ext cx="347735" cy="186690"/>
            </a:xfrm>
            <a:prstGeom prst="round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34ABCB-BB8E-1E04-7616-4ADCC354DE35}"/>
              </a:ext>
            </a:extLst>
          </p:cNvPr>
          <p:cNvSpPr txBox="1"/>
          <p:nvPr/>
        </p:nvSpPr>
        <p:spPr>
          <a:xfrm>
            <a:off x="361950" y="762000"/>
            <a:ext cx="133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K6706L1</a:t>
            </a:r>
          </a:p>
        </p:txBody>
      </p:sp>
    </p:spTree>
    <p:extLst>
      <p:ext uri="{BB962C8B-B14F-4D97-AF65-F5344CB8AC3E}">
        <p14:creationId xmlns:p14="http://schemas.microsoft.com/office/powerpoint/2010/main" val="116254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315833F-2D9D-E64D-969B-EACF3D233A48}"/>
              </a:ext>
            </a:extLst>
          </p:cNvPr>
          <p:cNvGrpSpPr/>
          <p:nvPr/>
        </p:nvGrpSpPr>
        <p:grpSpPr>
          <a:xfrm>
            <a:off x="1698011" y="817880"/>
            <a:ext cx="8002406" cy="5290824"/>
            <a:chOff x="1698011" y="817880"/>
            <a:chExt cx="8002406" cy="529082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DE53A2F-C189-2CDF-AE63-44DCC67B26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1634" t="2385" r="4475" b="14292"/>
            <a:stretch/>
          </p:blipFill>
          <p:spPr>
            <a:xfrm>
              <a:off x="2406985" y="817880"/>
              <a:ext cx="7182081" cy="4668065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C21057-B899-064E-B2B3-A5134F0D7163}"/>
                </a:ext>
              </a:extLst>
            </p:cNvPr>
            <p:cNvGrpSpPr/>
            <p:nvPr/>
          </p:nvGrpSpPr>
          <p:grpSpPr>
            <a:xfrm>
              <a:off x="1698011" y="817880"/>
              <a:ext cx="8002406" cy="5290824"/>
              <a:chOff x="1698011" y="817880"/>
              <a:chExt cx="8002406" cy="5290824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2577AA3-1C39-D3A4-6556-79ECF98A1ABD}"/>
                  </a:ext>
                </a:extLst>
              </p:cNvPr>
              <p:cNvCxnSpPr/>
              <p:nvPr/>
            </p:nvCxnSpPr>
            <p:spPr>
              <a:xfrm flipH="1">
                <a:off x="2397657" y="5491951"/>
                <a:ext cx="722220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A9148D-4DCD-46A4-48AE-0110C4277502}"/>
                  </a:ext>
                </a:extLst>
              </p:cNvPr>
              <p:cNvSpPr txBox="1"/>
              <p:nvPr/>
            </p:nvSpPr>
            <p:spPr>
              <a:xfrm>
                <a:off x="2374797" y="5490803"/>
                <a:ext cx="23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49B8E3-C664-4F4A-C180-3998FFD1A3ED}"/>
                  </a:ext>
                </a:extLst>
              </p:cNvPr>
              <p:cNvSpPr txBox="1"/>
              <p:nvPr/>
            </p:nvSpPr>
            <p:spPr>
              <a:xfrm>
                <a:off x="4279253" y="5495067"/>
                <a:ext cx="6092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6C34F3-A448-0394-78CD-252D05B2B614}"/>
                  </a:ext>
                </a:extLst>
              </p:cNvPr>
              <p:cNvSpPr txBox="1"/>
              <p:nvPr/>
            </p:nvSpPr>
            <p:spPr>
              <a:xfrm>
                <a:off x="6203636" y="5489060"/>
                <a:ext cx="8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E8FD98-BFDE-E816-512C-1B025757DA23}"/>
                  </a:ext>
                </a:extLst>
              </p:cNvPr>
              <p:cNvSpPr txBox="1"/>
              <p:nvPr/>
            </p:nvSpPr>
            <p:spPr>
              <a:xfrm>
                <a:off x="8205064" y="5491951"/>
                <a:ext cx="950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1500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78CE1C2-6AB8-0099-2693-4DEFBB1133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7657" y="817880"/>
                <a:ext cx="0" cy="46711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79897E-B7C3-F1E7-652C-F09F1FE7CBED}"/>
                  </a:ext>
                </a:extLst>
              </p:cNvPr>
              <p:cNvSpPr txBox="1"/>
              <p:nvPr/>
            </p:nvSpPr>
            <p:spPr>
              <a:xfrm>
                <a:off x="2144982" y="5126820"/>
                <a:ext cx="23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611D06-8917-3E87-E7D8-BE1B47002506}"/>
                  </a:ext>
                </a:extLst>
              </p:cNvPr>
              <p:cNvSpPr txBox="1"/>
              <p:nvPr/>
            </p:nvSpPr>
            <p:spPr>
              <a:xfrm>
                <a:off x="2144982" y="4002185"/>
                <a:ext cx="23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59F4AD-DB9B-44DD-3579-4C3D8D4FA5F2}"/>
                  </a:ext>
                </a:extLst>
              </p:cNvPr>
              <p:cNvSpPr txBox="1"/>
              <p:nvPr/>
            </p:nvSpPr>
            <p:spPr>
              <a:xfrm>
                <a:off x="2036818" y="2889683"/>
                <a:ext cx="423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6C1F1F-D2B6-1082-5951-00B3B5309644}"/>
                  </a:ext>
                </a:extLst>
              </p:cNvPr>
              <p:cNvSpPr txBox="1"/>
              <p:nvPr/>
            </p:nvSpPr>
            <p:spPr>
              <a:xfrm>
                <a:off x="2036818" y="1744179"/>
                <a:ext cx="423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0A367D-2CAF-D454-6D04-F4558B9B2910}"/>
                  </a:ext>
                </a:extLst>
              </p:cNvPr>
              <p:cNvSpPr txBox="1"/>
              <p:nvPr/>
            </p:nvSpPr>
            <p:spPr>
              <a:xfrm rot="16200000">
                <a:off x="1172394" y="3065704"/>
                <a:ext cx="1314305" cy="26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Modeled A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499FF03-816E-734C-4D7F-18F43F5B589D}"/>
                      </a:ext>
                    </a:extLst>
                  </p:cNvPr>
                  <p:cNvSpPr txBox="1"/>
                  <p:nvPr/>
                </p:nvSpPr>
                <p:spPr>
                  <a:xfrm>
                    <a:off x="5295332" y="5739372"/>
                    <a:ext cx="14268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499FF03-816E-734C-4D7F-18F43F5B58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5332" y="5739372"/>
                    <a:ext cx="142685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D7EC4A2-AE49-AC4A-75E0-AB5D750F005D}"/>
                  </a:ext>
                </a:extLst>
              </p:cNvPr>
              <p:cNvGrpSpPr/>
              <p:nvPr/>
            </p:nvGrpSpPr>
            <p:grpSpPr>
              <a:xfrm>
                <a:off x="8444637" y="4049602"/>
                <a:ext cx="1255780" cy="1077218"/>
                <a:chOff x="9893102" y="4195019"/>
                <a:chExt cx="1763019" cy="1077218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CDA00F-EE49-EC46-C4C3-1CEF88B0E026}"/>
                    </a:ext>
                  </a:extLst>
                </p:cNvPr>
                <p:cNvSpPr txBox="1"/>
                <p:nvPr/>
              </p:nvSpPr>
              <p:spPr>
                <a:xfrm>
                  <a:off x="10240838" y="4195019"/>
                  <a:ext cx="1415283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Amod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Ac</a:t>
                  </a:r>
                </a:p>
                <a:p>
                  <a:r>
                    <a:rPr lang="en-US" sz="1600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Aj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Ap</a:t>
                  </a: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48759E2E-66B9-B6B8-D801-A941ADB00972}"/>
                    </a:ext>
                  </a:extLst>
                </p:cNvPr>
                <p:cNvSpPr/>
                <p:nvPr/>
              </p:nvSpPr>
              <p:spPr>
                <a:xfrm>
                  <a:off x="9893103" y="4301491"/>
                  <a:ext cx="347735" cy="186690"/>
                </a:xfrm>
                <a:prstGeom prst="round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F9695FEF-F591-63D3-6924-A4501D9F86F2}"/>
                    </a:ext>
                  </a:extLst>
                </p:cNvPr>
                <p:cNvSpPr/>
                <p:nvPr/>
              </p:nvSpPr>
              <p:spPr>
                <a:xfrm>
                  <a:off x="9894313" y="4540874"/>
                  <a:ext cx="347734" cy="186690"/>
                </a:xfrm>
                <a:prstGeom prst="round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22663167-3E6B-1239-DD45-4E6219E32D67}"/>
                    </a:ext>
                  </a:extLst>
                </p:cNvPr>
                <p:cNvSpPr/>
                <p:nvPr/>
              </p:nvSpPr>
              <p:spPr>
                <a:xfrm>
                  <a:off x="9893102" y="4780257"/>
                  <a:ext cx="347735" cy="186690"/>
                </a:xfrm>
                <a:prstGeom prst="roundRect">
                  <a:avLst/>
                </a:prstGeom>
                <a:solidFill>
                  <a:srgbClr val="EF9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349E2FD2-E76F-0D71-2106-5FBA1804E999}"/>
                    </a:ext>
                  </a:extLst>
                </p:cNvPr>
                <p:cNvSpPr/>
                <p:nvPr/>
              </p:nvSpPr>
              <p:spPr>
                <a:xfrm>
                  <a:off x="9893102" y="5018549"/>
                  <a:ext cx="347735" cy="186690"/>
                </a:xfrm>
                <a:prstGeom prst="roundRect">
                  <a:avLst/>
                </a:prstGeom>
                <a:solidFill>
                  <a:srgbClr val="DE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216A77-4E6C-E4B3-02D8-131FD6BAF237}"/>
              </a:ext>
            </a:extLst>
          </p:cNvPr>
          <p:cNvSpPr txBox="1"/>
          <p:nvPr/>
        </p:nvSpPr>
        <p:spPr>
          <a:xfrm>
            <a:off x="361950" y="762000"/>
            <a:ext cx="133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K6706L1</a:t>
            </a:r>
          </a:p>
        </p:txBody>
      </p:sp>
    </p:spTree>
    <p:extLst>
      <p:ext uri="{BB962C8B-B14F-4D97-AF65-F5344CB8AC3E}">
        <p14:creationId xmlns:p14="http://schemas.microsoft.com/office/powerpoint/2010/main" val="182597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0F1D146-BF41-FA21-B286-B053828B62B1}"/>
              </a:ext>
            </a:extLst>
          </p:cNvPr>
          <p:cNvGrpSpPr/>
          <p:nvPr/>
        </p:nvGrpSpPr>
        <p:grpSpPr>
          <a:xfrm>
            <a:off x="1698011" y="1342934"/>
            <a:ext cx="7502943" cy="4819034"/>
            <a:chOff x="1698011" y="1342934"/>
            <a:chExt cx="7502943" cy="48190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3253AA-482C-6135-0046-22F5CFE5D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0" t="1600" r="851" b="15676"/>
            <a:stretch/>
          </p:blipFill>
          <p:spPr>
            <a:xfrm>
              <a:off x="2397656" y="1421546"/>
              <a:ext cx="6501941" cy="4064396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F68BAE-4F53-3965-A058-E59185189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7657" y="5491951"/>
              <a:ext cx="655905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23CB0E-30AA-6C2B-3955-598276A7AF25}"/>
                </a:ext>
              </a:extLst>
            </p:cNvPr>
            <p:cNvSpPr txBox="1"/>
            <p:nvPr/>
          </p:nvSpPr>
          <p:spPr>
            <a:xfrm>
              <a:off x="2374797" y="5490803"/>
              <a:ext cx="23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CE43B5-34F5-4D79-4CD5-E0D484170446}"/>
                </a:ext>
              </a:extLst>
            </p:cNvPr>
            <p:cNvSpPr txBox="1"/>
            <p:nvPr/>
          </p:nvSpPr>
          <p:spPr>
            <a:xfrm>
              <a:off x="4110205" y="5495067"/>
              <a:ext cx="609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285330-92EE-D7BA-2482-99F4586E420C}"/>
                </a:ext>
              </a:extLst>
            </p:cNvPr>
            <p:cNvSpPr txBox="1"/>
            <p:nvPr/>
          </p:nvSpPr>
          <p:spPr>
            <a:xfrm>
              <a:off x="5873224" y="5489060"/>
              <a:ext cx="8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8B98AD-3CC1-E4B1-07C5-9B52D5CE4707}"/>
                </a:ext>
              </a:extLst>
            </p:cNvPr>
            <p:cNvSpPr txBox="1"/>
            <p:nvPr/>
          </p:nvSpPr>
          <p:spPr>
            <a:xfrm>
              <a:off x="7720972" y="5491951"/>
              <a:ext cx="950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1500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3E4F66-07B8-280A-968A-F022A8E8B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7657" y="1342934"/>
              <a:ext cx="0" cy="41461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1C435D-10F5-8980-9C7C-26AFEA842500}"/>
                </a:ext>
              </a:extLst>
            </p:cNvPr>
            <p:cNvSpPr txBox="1"/>
            <p:nvPr/>
          </p:nvSpPr>
          <p:spPr>
            <a:xfrm>
              <a:off x="2144982" y="5070612"/>
              <a:ext cx="23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8136BB-FA56-F6C3-74E6-4D815C767141}"/>
                </a:ext>
              </a:extLst>
            </p:cNvPr>
            <p:cNvSpPr txBox="1"/>
            <p:nvPr/>
          </p:nvSpPr>
          <p:spPr>
            <a:xfrm>
              <a:off x="2144982" y="4162130"/>
              <a:ext cx="23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0C92BC-1860-4C5E-3B07-AE8302F8C2B9}"/>
                </a:ext>
              </a:extLst>
            </p:cNvPr>
            <p:cNvSpPr txBox="1"/>
            <p:nvPr/>
          </p:nvSpPr>
          <p:spPr>
            <a:xfrm>
              <a:off x="2036818" y="3251826"/>
              <a:ext cx="423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43C042-087E-2C38-8611-FACCEBA3E596}"/>
                </a:ext>
              </a:extLst>
            </p:cNvPr>
            <p:cNvSpPr txBox="1"/>
            <p:nvPr/>
          </p:nvSpPr>
          <p:spPr>
            <a:xfrm>
              <a:off x="2036818" y="2350763"/>
              <a:ext cx="423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1BF995-F8B5-112E-C873-8C7DC1591CF1}"/>
                </a:ext>
              </a:extLst>
            </p:cNvPr>
            <p:cNvSpPr txBox="1"/>
            <p:nvPr/>
          </p:nvSpPr>
          <p:spPr>
            <a:xfrm rot="16200000">
              <a:off x="1172394" y="3065704"/>
              <a:ext cx="1314305" cy="263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Modeled A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B3C9A76-FDA7-B75C-9DDE-B6A13066A8B5}"/>
                    </a:ext>
                  </a:extLst>
                </p:cNvPr>
                <p:cNvSpPr txBox="1"/>
                <p:nvPr/>
              </p:nvSpPr>
              <p:spPr>
                <a:xfrm>
                  <a:off x="4968797" y="5792636"/>
                  <a:ext cx="14268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B3C9A76-FDA7-B75C-9DDE-B6A13066A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797" y="5792636"/>
                  <a:ext cx="142685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79BE79-514C-2E39-E24A-37F8DD2E0BE5}"/>
                </a:ext>
              </a:extLst>
            </p:cNvPr>
            <p:cNvGrpSpPr/>
            <p:nvPr/>
          </p:nvGrpSpPr>
          <p:grpSpPr>
            <a:xfrm>
              <a:off x="7945174" y="4106957"/>
              <a:ext cx="1255780" cy="1077218"/>
              <a:chOff x="9893102" y="4195019"/>
              <a:chExt cx="1763019" cy="107721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8BF426-8F0A-A1E5-3C9B-A4D66E93EB6A}"/>
                  </a:ext>
                </a:extLst>
              </p:cNvPr>
              <p:cNvSpPr txBox="1"/>
              <p:nvPr/>
            </p:nvSpPr>
            <p:spPr>
              <a:xfrm>
                <a:off x="10240838" y="4195019"/>
                <a:ext cx="141528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Amod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</a:t>
                </a:r>
              </a:p>
              <a:p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Aj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7419FC4-43C5-97BA-41AA-4A29344C598E}"/>
                  </a:ext>
                </a:extLst>
              </p:cNvPr>
              <p:cNvSpPr/>
              <p:nvPr/>
            </p:nvSpPr>
            <p:spPr>
              <a:xfrm>
                <a:off x="9893103" y="4301491"/>
                <a:ext cx="347735" cy="186690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5E303E9F-9F32-0B00-2F72-7A177B3551A4}"/>
                  </a:ext>
                </a:extLst>
              </p:cNvPr>
              <p:cNvSpPr/>
              <p:nvPr/>
            </p:nvSpPr>
            <p:spPr>
              <a:xfrm>
                <a:off x="9894313" y="4540874"/>
                <a:ext cx="347734" cy="186690"/>
              </a:xfrm>
              <a:prstGeom prst="round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E0551AF-D155-9908-7E4C-8563F60F86DB}"/>
                  </a:ext>
                </a:extLst>
              </p:cNvPr>
              <p:cNvSpPr/>
              <p:nvPr/>
            </p:nvSpPr>
            <p:spPr>
              <a:xfrm>
                <a:off x="9893102" y="4780257"/>
                <a:ext cx="347735" cy="186690"/>
              </a:xfrm>
              <a:prstGeom prst="roundRect">
                <a:avLst/>
              </a:prstGeom>
              <a:solidFill>
                <a:srgbClr val="EF9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3B115BC-52B5-BFF4-C3FC-9BE942D56B39}"/>
                  </a:ext>
                </a:extLst>
              </p:cNvPr>
              <p:cNvSpPr/>
              <p:nvPr/>
            </p:nvSpPr>
            <p:spPr>
              <a:xfrm>
                <a:off x="9893102" y="5018549"/>
                <a:ext cx="347735" cy="186690"/>
              </a:xfrm>
              <a:prstGeom prst="roundRect">
                <a:avLst/>
              </a:prstGeom>
              <a:solidFill>
                <a:srgbClr val="D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032839-219F-EEC3-2CE8-FA4C2DD55AB8}"/>
                </a:ext>
              </a:extLst>
            </p:cNvPr>
            <p:cNvSpPr txBox="1"/>
            <p:nvPr/>
          </p:nvSpPr>
          <p:spPr>
            <a:xfrm>
              <a:off x="2068368" y="1479611"/>
              <a:ext cx="423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2B3AC54-F034-B26B-F587-734205D56826}"/>
              </a:ext>
            </a:extLst>
          </p:cNvPr>
          <p:cNvSpPr txBox="1"/>
          <p:nvPr/>
        </p:nvSpPr>
        <p:spPr>
          <a:xfrm>
            <a:off x="361950" y="762000"/>
            <a:ext cx="133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K6706L2</a:t>
            </a:r>
          </a:p>
        </p:txBody>
      </p:sp>
    </p:spTree>
    <p:extLst>
      <p:ext uri="{BB962C8B-B14F-4D97-AF65-F5344CB8AC3E}">
        <p14:creationId xmlns:p14="http://schemas.microsoft.com/office/powerpoint/2010/main" val="129960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598C33-A17C-D838-BD7A-928FC5F946BA}"/>
                  </a:ext>
                </a:extLst>
              </p:cNvPr>
              <p:cNvSpPr txBox="1"/>
              <p:nvPr/>
            </p:nvSpPr>
            <p:spPr>
              <a:xfrm>
                <a:off x="4968797" y="5792636"/>
                <a:ext cx="1426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598C33-A17C-D838-BD7A-928FC5F94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797" y="5792636"/>
                <a:ext cx="14268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631BC48-0105-0B66-183E-49F11C7BD15A}"/>
              </a:ext>
            </a:extLst>
          </p:cNvPr>
          <p:cNvGrpSpPr/>
          <p:nvPr/>
        </p:nvGrpSpPr>
        <p:grpSpPr>
          <a:xfrm>
            <a:off x="1698011" y="1342934"/>
            <a:ext cx="7502943" cy="4459910"/>
            <a:chOff x="1698011" y="1342934"/>
            <a:chExt cx="7502943" cy="445991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9183E2D-F7CB-421F-4F9A-FC06D05F4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74" r="3647" b="16014"/>
            <a:stretch/>
          </p:blipFill>
          <p:spPr>
            <a:xfrm>
              <a:off x="2397657" y="1424566"/>
              <a:ext cx="6489168" cy="4082122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7BED092-8931-19ED-4D41-A52A34691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7657" y="5491951"/>
              <a:ext cx="655905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338B5C-9239-17B3-A00F-37C17F000F12}"/>
                </a:ext>
              </a:extLst>
            </p:cNvPr>
            <p:cNvSpPr txBox="1"/>
            <p:nvPr/>
          </p:nvSpPr>
          <p:spPr>
            <a:xfrm>
              <a:off x="2374797" y="5490803"/>
              <a:ext cx="23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AF076C-9FF9-5CED-85DF-953436780BEB}"/>
                </a:ext>
              </a:extLst>
            </p:cNvPr>
            <p:cNvSpPr txBox="1"/>
            <p:nvPr/>
          </p:nvSpPr>
          <p:spPr>
            <a:xfrm>
              <a:off x="4110205" y="5495067"/>
              <a:ext cx="609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500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35F00-26BE-BC32-89F9-B725BDCE81A8}"/>
                </a:ext>
              </a:extLst>
            </p:cNvPr>
            <p:cNvSpPr txBox="1"/>
            <p:nvPr/>
          </p:nvSpPr>
          <p:spPr>
            <a:xfrm>
              <a:off x="5873224" y="5489060"/>
              <a:ext cx="8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4D5E7F-CCAE-4754-7A24-3BD4BEDB1D3A}"/>
                </a:ext>
              </a:extLst>
            </p:cNvPr>
            <p:cNvSpPr txBox="1"/>
            <p:nvPr/>
          </p:nvSpPr>
          <p:spPr>
            <a:xfrm>
              <a:off x="7720972" y="5491951"/>
              <a:ext cx="950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1500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0B6FD53-AD75-FB34-E1E7-005E8A986F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7657" y="1342934"/>
              <a:ext cx="0" cy="41461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CA08D2-EA84-3198-F4F3-48C73A05C9BF}"/>
                </a:ext>
              </a:extLst>
            </p:cNvPr>
            <p:cNvSpPr txBox="1"/>
            <p:nvPr/>
          </p:nvSpPr>
          <p:spPr>
            <a:xfrm>
              <a:off x="2144982" y="5070612"/>
              <a:ext cx="23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11A4A2-3989-4FAE-58A5-69437363EA10}"/>
                </a:ext>
              </a:extLst>
            </p:cNvPr>
            <p:cNvSpPr txBox="1"/>
            <p:nvPr/>
          </p:nvSpPr>
          <p:spPr>
            <a:xfrm>
              <a:off x="2144982" y="4162130"/>
              <a:ext cx="23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2129BB-7CE4-40B3-B913-38E7ABCAB056}"/>
                </a:ext>
              </a:extLst>
            </p:cNvPr>
            <p:cNvSpPr txBox="1"/>
            <p:nvPr/>
          </p:nvSpPr>
          <p:spPr>
            <a:xfrm>
              <a:off x="2036818" y="3251826"/>
              <a:ext cx="423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33AC36-76C6-0A9D-CC84-A3C129AE80D8}"/>
                </a:ext>
              </a:extLst>
            </p:cNvPr>
            <p:cNvSpPr txBox="1"/>
            <p:nvPr/>
          </p:nvSpPr>
          <p:spPr>
            <a:xfrm>
              <a:off x="2036818" y="2350763"/>
              <a:ext cx="423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6F79BB-53C0-C18D-A51E-75F07A8EFA3F}"/>
                </a:ext>
              </a:extLst>
            </p:cNvPr>
            <p:cNvSpPr txBox="1"/>
            <p:nvPr/>
          </p:nvSpPr>
          <p:spPr>
            <a:xfrm rot="16200000">
              <a:off x="1172394" y="3065704"/>
              <a:ext cx="1314305" cy="263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Modeled A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6DC1D7-F9B5-FFAE-18CC-3B8FEEE8B8EA}"/>
                </a:ext>
              </a:extLst>
            </p:cNvPr>
            <p:cNvGrpSpPr/>
            <p:nvPr/>
          </p:nvGrpSpPr>
          <p:grpSpPr>
            <a:xfrm>
              <a:off x="7945174" y="4106957"/>
              <a:ext cx="1255780" cy="1077218"/>
              <a:chOff x="9893102" y="4195019"/>
              <a:chExt cx="1763019" cy="107721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82F486-1E61-B371-D809-D5A7C25ECB2A}"/>
                  </a:ext>
                </a:extLst>
              </p:cNvPr>
              <p:cNvSpPr txBox="1"/>
              <p:nvPr/>
            </p:nvSpPr>
            <p:spPr>
              <a:xfrm>
                <a:off x="10240838" y="4195019"/>
                <a:ext cx="141528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Amod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</a:t>
                </a:r>
              </a:p>
              <a:p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Aj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69DEA83-14E7-C529-38AE-56CD0499B078}"/>
                  </a:ext>
                </a:extLst>
              </p:cNvPr>
              <p:cNvSpPr/>
              <p:nvPr/>
            </p:nvSpPr>
            <p:spPr>
              <a:xfrm>
                <a:off x="9893103" y="4301491"/>
                <a:ext cx="347735" cy="186690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C1964A6-488C-A28C-29C9-AD570F4807F5}"/>
                  </a:ext>
                </a:extLst>
              </p:cNvPr>
              <p:cNvSpPr/>
              <p:nvPr/>
            </p:nvSpPr>
            <p:spPr>
              <a:xfrm>
                <a:off x="9894313" y="4540874"/>
                <a:ext cx="347734" cy="186690"/>
              </a:xfrm>
              <a:prstGeom prst="round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A3DC9B7-34E8-AD4F-F34F-118EDC6F3497}"/>
                  </a:ext>
                </a:extLst>
              </p:cNvPr>
              <p:cNvSpPr/>
              <p:nvPr/>
            </p:nvSpPr>
            <p:spPr>
              <a:xfrm>
                <a:off x="9893102" y="4780257"/>
                <a:ext cx="347735" cy="186690"/>
              </a:xfrm>
              <a:prstGeom prst="roundRect">
                <a:avLst/>
              </a:prstGeom>
              <a:solidFill>
                <a:srgbClr val="EF9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D08C9E3-F361-1E52-AB2B-0229AE330BFB}"/>
                  </a:ext>
                </a:extLst>
              </p:cNvPr>
              <p:cNvSpPr/>
              <p:nvPr/>
            </p:nvSpPr>
            <p:spPr>
              <a:xfrm>
                <a:off x="9893102" y="5018549"/>
                <a:ext cx="347735" cy="186690"/>
              </a:xfrm>
              <a:prstGeom prst="roundRect">
                <a:avLst/>
              </a:prstGeom>
              <a:solidFill>
                <a:srgbClr val="D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6705C8-420B-609A-EEDF-1067A85CB389}"/>
                </a:ext>
              </a:extLst>
            </p:cNvPr>
            <p:cNvSpPr txBox="1"/>
            <p:nvPr/>
          </p:nvSpPr>
          <p:spPr>
            <a:xfrm>
              <a:off x="2068368" y="1479611"/>
              <a:ext cx="423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20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68F10-03C6-5382-A96A-87EC85475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78" y="849115"/>
            <a:ext cx="1390008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5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55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65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Emmelia Braun</dc:creator>
  <cp:lastModifiedBy>Emmelia Braun</cp:lastModifiedBy>
  <cp:revision>3</cp:revision>
  <dcterms:created xsi:type="dcterms:W3CDTF">2023-03-21T15:49:26Z</dcterms:created>
  <dcterms:modified xsi:type="dcterms:W3CDTF">2023-03-28T22:41:53Z</dcterms:modified>
</cp:coreProperties>
</file>