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988E-4660-3C2A-DE27-8C224EF5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90A23-1414-CB24-E11E-BBACA63CD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6861-1883-963A-6EEB-A8F8D700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4524-F3A3-D3FA-750F-633CE1B6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BC06-72A3-6D80-43AA-161F20F5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167-1983-10FF-F635-07D69DD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3653-8465-B877-1639-7708D23FF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B7F0-F624-5B88-2AA7-A2575FC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3632-EA39-3625-0D94-BA4A6374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EB14-1849-025E-1851-032931F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0734-DD30-506F-A608-1408B873C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3C6FD-25ED-7183-0F92-7C094A64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F5A4-5C6C-D2D0-29F4-82C9F8DF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15DA-598D-B563-64C5-E2C497A8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F4D4-40BA-7AEA-9820-4B7ABF86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40E2-E6FA-8FB1-BFB3-9F3DACCE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7D8F-C9AB-A5E1-F050-6F51E60C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D17-D447-36B9-C636-F13AC3FE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DA15-3F9F-84B9-7A52-259F5CB7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7567-2015-0396-CEDD-77E1CF7C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3DCC-8F68-CE09-CEFB-7D6BDD44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FAB3-7412-7CC0-7E60-9491870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17B1-5A65-203A-6358-C70B067E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D2AC-E073-4154-8E80-A1DB81EE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A895-4412-CF41-D0CD-60C41D22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190F-2D9A-D88F-DFCB-CFBD2EBD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A18D-DEA8-97B5-D9A4-C7CDD5B2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3250-B1F0-F4A0-5762-8A201A42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8546B-A8B8-DBC1-FBEC-BC6732F8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9E600-64EE-2224-593F-9B371C1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65BE-DBA4-FDDC-071B-5768D494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73D3-B45D-BA1B-67FE-A3B50615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9DC8-7DA0-9F1A-1416-EC24F8F1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ECBB-BDD8-98C9-DC70-F5C889DC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5832F-7696-E2A2-E63F-7EF244CC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3F0DA-EFD8-1C12-FFAC-BC759427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051FC-A64F-3C84-A653-D10C8DE3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76B8B-89B8-7CC9-4AE7-C8419BDF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9D13-747F-97A5-8D69-5CB83CE4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95BE-FD7B-F3BE-A36C-79545C0E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F22EB-3076-C2EC-2411-C4F0395A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F3EDF-F214-1CE9-6C0B-47DB601F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59F8B-1668-EBBA-1086-83B87C1E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E5867-85E4-42F6-8C44-489090D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CBFBE-1EF1-846C-6DCE-5DA93F2C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9732C-5A7D-014A-F446-012932D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BB44-5296-3AAD-880C-CDC79BBE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41A6-D97D-00DD-4A9A-9FFD8058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B772-D56E-93E2-D316-7C61F697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1039-C200-8F57-14B5-C332F499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5427-2854-64DE-8E70-C72E1FD0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521D-4FDA-F58F-C2EA-64C0286B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7562-C9AA-7B32-11B9-F6DFA76D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844F7-62F4-6089-1DE1-D36771DD1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25B-BF61-147B-0FCF-BF3A4C9E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9165-BC56-AEB3-487A-983710B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CC116-3DF8-48A7-9A9C-9E7EFC6A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FB982-225A-14C4-541E-75E136DF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76262-DCC8-5F92-45E4-0D7EC347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A62E5-32BA-4728-F8A1-782D279A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7286-9B3F-7E5B-F4DE-60341DCC1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7BE4-E27A-41D6-9DF3-963E3EE331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9AA6-595D-9E37-F467-8452B16D3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D2ED-5D59-67E4-8471-C566BDAD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C5BFA0-B78B-F3F9-1C49-BAB88070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42"/>
            <a:ext cx="10351904" cy="6780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47DD30-9A73-DE7C-573F-939E443BBE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53" r="16582"/>
          <a:stretch/>
        </p:blipFill>
        <p:spPr>
          <a:xfrm>
            <a:off x="5759532" y="3039031"/>
            <a:ext cx="2731325" cy="26871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F0FEBA-1A3F-832C-BC24-2583C4A387EC}"/>
              </a:ext>
            </a:extLst>
          </p:cNvPr>
          <p:cNvSpPr txBox="1"/>
          <p:nvPr/>
        </p:nvSpPr>
        <p:spPr>
          <a:xfrm>
            <a:off x="9215252" y="570016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Vcmax</a:t>
            </a:r>
            <a:r>
              <a:rPr lang="en-US" dirty="0"/>
              <a:t> w/o TPU?</a:t>
            </a:r>
          </a:p>
        </p:txBody>
      </p:sp>
    </p:spTree>
    <p:extLst>
      <p:ext uri="{BB962C8B-B14F-4D97-AF65-F5344CB8AC3E}">
        <p14:creationId xmlns:p14="http://schemas.microsoft.com/office/powerpoint/2010/main" val="323343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2D7FA5-CD8C-AC2C-5404-09F4CF17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7044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4575BE-DD5D-62D8-8457-30011C4BD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4" r="16807"/>
          <a:stretch/>
        </p:blipFill>
        <p:spPr>
          <a:xfrm>
            <a:off x="6096000" y="3235824"/>
            <a:ext cx="2454233" cy="2422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0AD8B-187A-AEAF-56F2-C01BA607419C}"/>
              </a:ext>
            </a:extLst>
          </p:cNvPr>
          <p:cNvSpPr txBox="1"/>
          <p:nvPr/>
        </p:nvSpPr>
        <p:spPr>
          <a:xfrm>
            <a:off x="9975273" y="748145"/>
            <a:ext cx="19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Jmax</a:t>
            </a:r>
            <a:r>
              <a:rPr lang="en-US" dirty="0"/>
              <a:t> w/o TPU?</a:t>
            </a:r>
          </a:p>
        </p:txBody>
      </p:sp>
    </p:spTree>
    <p:extLst>
      <p:ext uri="{BB962C8B-B14F-4D97-AF65-F5344CB8AC3E}">
        <p14:creationId xmlns:p14="http://schemas.microsoft.com/office/powerpoint/2010/main" val="31504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36D79-1970-3C0D-76A8-691D036B0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0" b="13958"/>
          <a:stretch/>
        </p:blipFill>
        <p:spPr>
          <a:xfrm>
            <a:off x="5189511" y="918676"/>
            <a:ext cx="4605708" cy="34039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7E678-B43C-0ABC-91AA-1A83E7D71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61" b="13958"/>
          <a:stretch/>
        </p:blipFill>
        <p:spPr>
          <a:xfrm>
            <a:off x="168171" y="918677"/>
            <a:ext cx="5068848" cy="340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0D4B6-6ED4-D93C-3B8D-BE20AB890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41" y="1876301"/>
            <a:ext cx="3003236" cy="191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5FB3C-1527-61E7-EE74-C3F8793A9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04"/>
          <a:stretch/>
        </p:blipFill>
        <p:spPr>
          <a:xfrm>
            <a:off x="1791132" y="4478659"/>
            <a:ext cx="6830354" cy="5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2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6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01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6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7FB399-3298-CDAD-52DF-9D32AD3F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0161" cy="5953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7590D8-822D-A004-DECC-47C421FB2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/>
          <a:stretch/>
        </p:blipFill>
        <p:spPr>
          <a:xfrm>
            <a:off x="5142016" y="20781"/>
            <a:ext cx="5934839" cy="59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2</cp:revision>
  <dcterms:created xsi:type="dcterms:W3CDTF">2023-03-28T23:12:45Z</dcterms:created>
  <dcterms:modified xsi:type="dcterms:W3CDTF">2023-03-29T19:41:38Z</dcterms:modified>
</cp:coreProperties>
</file>