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93CD-9798-48E7-9B4F-82D9DDF4DC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11705-1401-483A-8233-39E94E7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Note: K6706L1 </a:t>
            </a:r>
            <a:r>
              <a:rPr lang="en-US" dirty="0" err="1"/>
              <a:t>jmax</a:t>
            </a:r>
            <a:r>
              <a:rPr lang="en-US" dirty="0"/>
              <a:t> for </a:t>
            </a:r>
            <a:r>
              <a:rPr lang="en-US" dirty="0" err="1"/>
              <a:t>plantecophys</a:t>
            </a:r>
            <a:r>
              <a:rPr lang="en-US" dirty="0"/>
              <a:t> is 800000, and is not included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11705-1401-483A-8233-39E94E785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Note: TPU for several of the curves via the photosynthesis package are at 1000 (likely meaning it</a:t>
            </a:r>
          </a:p>
          <a:p>
            <a:r>
              <a:rPr lang="en-US" dirty="0"/>
              <a:t># wasn't fit). These are not included in the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11705-1401-483A-8233-39E94E785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E37-60E3-9F11-459C-88DC6530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99687-402A-8552-48B9-4307B4725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2163-8C79-0B7A-D674-AB92D0AB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34E5-84CC-2B14-BDB1-6BC8C1D9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5611-7424-D684-216A-62CF16EC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464-E4B5-CAB0-4EBA-5BE8340F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7A3E-65F3-B86D-7C95-DB5CB4AE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9EF6-0AB7-004D-4BA4-8CB77CC1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4E83-E5F7-C8BF-20E1-E1C2825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49D3-8311-7151-FFE1-092AA2DA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73DE3-26DC-12DC-9DE6-EF52FAA6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A1CF6-DCA7-7FA1-4308-3C660603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6A12-27DB-EF19-16B8-7205AE2D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4C9-1F34-0D20-5330-A1675344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6D76-1B70-7ED5-BDA6-85A4F4B1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7D45-FCD0-E084-709C-B22C369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3B73-C031-7B8F-7270-84742D31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6AC4-16D5-5903-0E60-6D45A28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F6D1-112D-DACF-00D3-F699117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29C7-BA83-025E-526E-71CAF90F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D81-C7C4-4175-A900-3E2160C9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A90B-E604-5BF3-D1B0-18FC47DB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453F-F942-67F0-2DDB-12D8209F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25D3-CB1B-D32A-041B-BC62BF78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2184-3846-FAB4-A4EF-2DCCDAC1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DE3-A561-E56A-9CC2-0458727D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88E6-6816-8485-10BC-86D0ADD0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7E99-8C38-1476-D67C-14AB4D23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8A45-7721-1442-0973-7A34C8AB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27BB8-B3BD-C6DA-E5FC-C9C0AB6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F251-7230-A1CE-F4DB-CD2F747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0B5-57D5-FDED-0677-37CAADC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FBE-5A15-D431-4F5D-40602566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A210F-5615-E703-919D-FD923ABD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84C4B-BB89-9190-A675-AFC4F568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F1B91-1AD2-1CF2-9717-6CD3985A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C5862-9059-86E2-7EBA-A8D9729A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F3046-2B61-B453-1278-109D004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A36D5-02F4-AE18-54FF-F9CC4C85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143E-E6BE-6CF6-8770-5E2F4ED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27182-5BCB-878E-9FC6-DA60AF1A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7C13F-8A0E-A754-F984-87A729E0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6AE03-627A-06D4-5A27-31DF61A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5B264-F184-16DA-D991-48740C41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8BBEA-6129-1C5F-0108-8935FC6B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52C7-EFBE-6B8F-FD26-20C71675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23EB-E6B3-EE10-493D-A934CD7F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94B9-78AF-37EC-0417-F22A0F83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159A6-BB73-F54E-1F18-189570D6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4A731-48EC-02F7-14EE-DFF03393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F8BC6-2182-EB7B-B1C2-45C86CA1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4F89-9F99-0B1D-D415-30610A2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5F8C-A495-EEEE-C392-61E4A13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26479-7BDA-A9EE-FBFB-2A663B02A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1A03-4601-97A5-4B61-C01C38C1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661F-BC42-DE32-0616-40452156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FD13-5A14-3BAE-A701-3957A19D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114CA-45E4-BB92-12A8-650491C0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AD99B-D9D6-054D-BC5A-B9E08E3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9365-3F7A-298A-B964-841F5485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47D6-E385-F0D2-299B-6DE13BB35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C53F-5D81-402B-A212-365A162268A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B114-9EFD-D1EC-0782-3DA382C7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B74F-4076-A8FB-8D23-52DEC8F7C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D827-6F2D-4FA3-9296-2F9A7DB6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F4C6D8-2BCD-983D-856C-9C6D5993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4961" y="441394"/>
            <a:ext cx="2382078" cy="502823"/>
          </a:xfrm>
        </p:spPr>
        <p:txBody>
          <a:bodyPr/>
          <a:lstStyle/>
          <a:p>
            <a:r>
              <a:rPr lang="en-US" dirty="0" err="1"/>
              <a:t>Vcmax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37F8-2859-BBCA-4588-6A51F6ED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3" y="212793"/>
            <a:ext cx="4907952" cy="311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04448-FD49-192F-1378-1E7D3926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81145"/>
            <a:ext cx="5327461" cy="3376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F9A76-C386-0E19-6452-AC1F5777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317" y="212793"/>
            <a:ext cx="5074016" cy="3216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E6528-E0B9-AB93-7E4D-53EE43424787}"/>
              </a:ext>
            </a:extLst>
          </p:cNvPr>
          <p:cNvSpPr txBox="1"/>
          <p:nvPr/>
        </p:nvSpPr>
        <p:spPr>
          <a:xfrm>
            <a:off x="251181" y="5444878"/>
            <a:ext cx="1580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Plantecophys</a:t>
            </a:r>
            <a:r>
              <a:rPr lang="en-US" dirty="0"/>
              <a:t> did not fit K6702L1 for some reason</a:t>
            </a:r>
          </a:p>
        </p:txBody>
      </p:sp>
    </p:spTree>
    <p:extLst>
      <p:ext uri="{BB962C8B-B14F-4D97-AF65-F5344CB8AC3E}">
        <p14:creationId xmlns:p14="http://schemas.microsoft.com/office/powerpoint/2010/main" val="334545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921C-4ACB-CF5A-96EA-55D5CA49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426" y="198782"/>
            <a:ext cx="901148" cy="697775"/>
          </a:xfrm>
        </p:spPr>
        <p:txBody>
          <a:bodyPr>
            <a:normAutofit/>
          </a:bodyPr>
          <a:lstStyle/>
          <a:p>
            <a:r>
              <a:rPr lang="en-US" sz="2400" dirty="0" err="1"/>
              <a:t>Jmax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72A5C-5333-CBCD-1AC1-02C28CDB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44452"/>
            <a:ext cx="5341871" cy="338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C6788-D9AF-8B73-63B9-A53FA1C1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1" y="127558"/>
            <a:ext cx="5075098" cy="3216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8D5DF-0E89-5DDA-202C-601236E3B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546" y="127558"/>
            <a:ext cx="4937680" cy="3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645-1AF4-CF5C-4131-D73EC40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30" y="375064"/>
            <a:ext cx="771939" cy="598971"/>
          </a:xfrm>
        </p:spPr>
        <p:txBody>
          <a:bodyPr>
            <a:normAutofit/>
          </a:bodyPr>
          <a:lstStyle/>
          <a:p>
            <a:r>
              <a:rPr lang="en-US" sz="2400" dirty="0"/>
              <a:t>TPU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0079F-3FEB-CEB0-DD9B-E5288B3B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02" y="3254081"/>
            <a:ext cx="5547164" cy="3516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E5C95-42BF-E601-71D9-FB779B17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50" y="87802"/>
            <a:ext cx="5271204" cy="3341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3D41C-0C86-3FC7-5B96-DC98A553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661" y="87802"/>
            <a:ext cx="4995248" cy="3166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B0AE7-F5F2-5264-E6CB-2384B8A876F4}"/>
              </a:ext>
            </a:extLst>
          </p:cNvPr>
          <p:cNvSpPr txBox="1"/>
          <p:nvPr/>
        </p:nvSpPr>
        <p:spPr>
          <a:xfrm>
            <a:off x="407504" y="4472608"/>
            <a:ext cx="186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did not all fit TPU for the same curves, or the same number of curves</a:t>
            </a:r>
          </a:p>
        </p:txBody>
      </p:sp>
    </p:spTree>
    <p:extLst>
      <p:ext uri="{BB962C8B-B14F-4D97-AF65-F5344CB8AC3E}">
        <p14:creationId xmlns:p14="http://schemas.microsoft.com/office/powerpoint/2010/main" val="15794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Jmax</vt:lpstr>
      <vt:lpstr>TPU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1</cp:revision>
  <dcterms:created xsi:type="dcterms:W3CDTF">2023-01-14T01:53:05Z</dcterms:created>
  <dcterms:modified xsi:type="dcterms:W3CDTF">2023-01-14T02:09:26Z</dcterms:modified>
</cp:coreProperties>
</file>