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3716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0000"/>
    <a:srgbClr val="EF9500"/>
    <a:srgbClr val="0000FF"/>
    <a:srgbClr val="000000"/>
    <a:srgbClr val="FF0000"/>
    <a:srgbClr val="FFA500"/>
    <a:srgbClr val="363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660"/>
  </p:normalViewPr>
  <p:slideViewPr>
    <p:cSldViewPr snapToGrid="0">
      <p:cViewPr>
        <p:scale>
          <a:sx n="40" d="100"/>
          <a:sy n="40" d="100"/>
        </p:scale>
        <p:origin x="222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244726"/>
            <a:ext cx="11658600" cy="47752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7204076"/>
            <a:ext cx="10287000" cy="3311524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E3505-B0F7-4A6F-AFA4-B6981E8353A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C753-B6F5-47C3-8DAB-34134C506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2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E3505-B0F7-4A6F-AFA4-B6981E8353A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C753-B6F5-47C3-8DAB-34134C506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10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730250"/>
            <a:ext cx="2957513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730250"/>
            <a:ext cx="8701088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E3505-B0F7-4A6F-AFA4-B6981E8353A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C753-B6F5-47C3-8DAB-34134C506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6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E3505-B0F7-4A6F-AFA4-B6981E8353A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C753-B6F5-47C3-8DAB-34134C506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3419479"/>
            <a:ext cx="11830050" cy="570547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9178929"/>
            <a:ext cx="11830050" cy="300037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E3505-B0F7-4A6F-AFA4-B6981E8353A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C753-B6F5-47C3-8DAB-34134C506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E3505-B0F7-4A6F-AFA4-B6981E8353A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C753-B6F5-47C3-8DAB-34134C506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0253"/>
            <a:ext cx="1183005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3362326"/>
            <a:ext cx="5802510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5010150"/>
            <a:ext cx="580251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3362326"/>
            <a:ext cx="5831087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5010150"/>
            <a:ext cx="583108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E3505-B0F7-4A6F-AFA4-B6981E8353A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C753-B6F5-47C3-8DAB-34134C506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7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E3505-B0F7-4A6F-AFA4-B6981E8353A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C753-B6F5-47C3-8DAB-34134C506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5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E3505-B0F7-4A6F-AFA4-B6981E8353A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C753-B6F5-47C3-8DAB-34134C506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2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974853"/>
            <a:ext cx="6943725" cy="974725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E3505-B0F7-4A6F-AFA4-B6981E8353A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C753-B6F5-47C3-8DAB-34134C506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66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974853"/>
            <a:ext cx="6943725" cy="974725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E3505-B0F7-4A6F-AFA4-B6981E8353A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C753-B6F5-47C3-8DAB-34134C506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9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730253"/>
            <a:ext cx="118300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651250"/>
            <a:ext cx="118300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E3505-B0F7-4A6F-AFA4-B6981E8353A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2712703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FC753-B6F5-47C3-8DAB-34134C506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98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3.wdp"/><Relationship Id="rId7" Type="http://schemas.microsoft.com/office/2007/relationships/hdphoto" Target="../media/hdphoto5.wdp"/><Relationship Id="rId12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microsoft.com/office/2007/relationships/hdphoto" Target="../media/hdphoto4.wdp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BEA3BBD-AF77-B408-98C9-72A3CD568B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035" t="1127" r="5429" b="14068"/>
          <a:stretch/>
        </p:blipFill>
        <p:spPr>
          <a:xfrm>
            <a:off x="3157213" y="4312612"/>
            <a:ext cx="7150004" cy="462725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41BCF-B133-280C-7039-BB09ADD18CC7}"/>
              </a:ext>
            </a:extLst>
          </p:cNvPr>
          <p:cNvCxnSpPr>
            <a:cxnSpLocks/>
          </p:cNvCxnSpPr>
          <p:nvPr/>
        </p:nvCxnSpPr>
        <p:spPr>
          <a:xfrm flipH="1">
            <a:off x="3159657" y="8920951"/>
            <a:ext cx="71475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CCF98D2-FEBC-366A-40EF-B797E98C6070}"/>
              </a:ext>
            </a:extLst>
          </p:cNvPr>
          <p:cNvSpPr txBox="1"/>
          <p:nvPr/>
        </p:nvSpPr>
        <p:spPr>
          <a:xfrm>
            <a:off x="3136797" y="8919804"/>
            <a:ext cx="23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401F93-B686-8E28-5BF6-DDEF620EA0D0}"/>
              </a:ext>
            </a:extLst>
          </p:cNvPr>
          <p:cNvSpPr txBox="1"/>
          <p:nvPr/>
        </p:nvSpPr>
        <p:spPr>
          <a:xfrm>
            <a:off x="5041253" y="8924068"/>
            <a:ext cx="609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500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1185FB-E3B3-CCC5-74D0-51D69615507F}"/>
              </a:ext>
            </a:extLst>
          </p:cNvPr>
          <p:cNvSpPr txBox="1"/>
          <p:nvPr/>
        </p:nvSpPr>
        <p:spPr>
          <a:xfrm>
            <a:off x="6965637" y="8918061"/>
            <a:ext cx="813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1000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0366CB-C330-ED03-DE81-28796000D96F}"/>
              </a:ext>
            </a:extLst>
          </p:cNvPr>
          <p:cNvSpPr txBox="1"/>
          <p:nvPr/>
        </p:nvSpPr>
        <p:spPr>
          <a:xfrm>
            <a:off x="8967064" y="8920952"/>
            <a:ext cx="950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1500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DEFE4ED-09CF-2609-3CAA-0818CA79D1D6}"/>
              </a:ext>
            </a:extLst>
          </p:cNvPr>
          <p:cNvCxnSpPr/>
          <p:nvPr/>
        </p:nvCxnSpPr>
        <p:spPr>
          <a:xfrm flipV="1">
            <a:off x="3159657" y="4315504"/>
            <a:ext cx="0" cy="460255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B771761-D73E-C5AE-1773-DA97B98B306D}"/>
              </a:ext>
            </a:extLst>
          </p:cNvPr>
          <p:cNvSpPr txBox="1"/>
          <p:nvPr/>
        </p:nvSpPr>
        <p:spPr>
          <a:xfrm>
            <a:off x="2906982" y="8555821"/>
            <a:ext cx="23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D77CB0-51DB-C913-5EBF-7F814AA5E5A3}"/>
              </a:ext>
            </a:extLst>
          </p:cNvPr>
          <p:cNvSpPr txBox="1"/>
          <p:nvPr/>
        </p:nvSpPr>
        <p:spPr>
          <a:xfrm>
            <a:off x="2906982" y="7431186"/>
            <a:ext cx="23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25A95A-EC38-3673-9061-4E35AFF762E5}"/>
              </a:ext>
            </a:extLst>
          </p:cNvPr>
          <p:cNvSpPr txBox="1"/>
          <p:nvPr/>
        </p:nvSpPr>
        <p:spPr>
          <a:xfrm>
            <a:off x="2798818" y="6318684"/>
            <a:ext cx="423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C1223A-F7AF-ED97-95F2-040FFD87D0B9}"/>
              </a:ext>
            </a:extLst>
          </p:cNvPr>
          <p:cNvSpPr txBox="1"/>
          <p:nvPr/>
        </p:nvSpPr>
        <p:spPr>
          <a:xfrm>
            <a:off x="2798818" y="5173180"/>
            <a:ext cx="423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15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828946-2193-F0CB-2D7A-EE06531C7FEE}"/>
              </a:ext>
            </a:extLst>
          </p:cNvPr>
          <p:cNvSpPr txBox="1"/>
          <p:nvPr/>
        </p:nvSpPr>
        <p:spPr>
          <a:xfrm rot="16200000">
            <a:off x="1934395" y="6181183"/>
            <a:ext cx="1314305" cy="89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Modeled 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C7C203F-3440-22BC-A590-23D39E761095}"/>
                  </a:ext>
                </a:extLst>
              </p:cNvPr>
              <p:cNvSpPr txBox="1"/>
              <p:nvPr/>
            </p:nvSpPr>
            <p:spPr>
              <a:xfrm>
                <a:off x="6057333" y="9168373"/>
                <a:ext cx="1426853" cy="491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C7C203F-3440-22BC-A590-23D39E761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333" y="9168373"/>
                <a:ext cx="1426853" cy="4912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63CBB839-9CAA-2EFD-6845-FC5102C61470}"/>
              </a:ext>
            </a:extLst>
          </p:cNvPr>
          <p:cNvGrpSpPr/>
          <p:nvPr/>
        </p:nvGrpSpPr>
        <p:grpSpPr>
          <a:xfrm>
            <a:off x="9206637" y="7478602"/>
            <a:ext cx="1255780" cy="1077218"/>
            <a:chOff x="9893102" y="4195019"/>
            <a:chExt cx="1763019" cy="107721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1F2E37C-E8A2-251F-F33E-2B55025F0515}"/>
                </a:ext>
              </a:extLst>
            </p:cNvPr>
            <p:cNvSpPr txBox="1"/>
            <p:nvPr/>
          </p:nvSpPr>
          <p:spPr>
            <a:xfrm>
              <a:off x="10240838" y="4195019"/>
              <a:ext cx="141528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Amod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Ac</a:t>
              </a:r>
            </a:p>
            <a:p>
              <a:r>
                <a:rPr lang="en-US" sz="16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Aj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Ap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82B9496-371E-FF4A-C3EB-9C234EA151D3}"/>
                </a:ext>
              </a:extLst>
            </p:cNvPr>
            <p:cNvSpPr/>
            <p:nvPr/>
          </p:nvSpPr>
          <p:spPr>
            <a:xfrm>
              <a:off x="9893103" y="4301491"/>
              <a:ext cx="347735" cy="186690"/>
            </a:xfrm>
            <a:prstGeom prst="round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775BBAD6-33D3-A423-61F5-B296A96DA776}"/>
                </a:ext>
              </a:extLst>
            </p:cNvPr>
            <p:cNvSpPr/>
            <p:nvPr/>
          </p:nvSpPr>
          <p:spPr>
            <a:xfrm>
              <a:off x="9894313" y="4540874"/>
              <a:ext cx="347734" cy="186690"/>
            </a:xfrm>
            <a:prstGeom prst="round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959BCB9B-99C9-4FB1-6F69-CA726B95ED6E}"/>
                </a:ext>
              </a:extLst>
            </p:cNvPr>
            <p:cNvSpPr/>
            <p:nvPr/>
          </p:nvSpPr>
          <p:spPr>
            <a:xfrm>
              <a:off x="9893102" y="4780257"/>
              <a:ext cx="347735" cy="186690"/>
            </a:xfrm>
            <a:prstGeom prst="roundRect">
              <a:avLst/>
            </a:prstGeom>
            <a:solidFill>
              <a:srgbClr val="EF9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5558B19-B794-9611-740F-9332CF2D8A32}"/>
                </a:ext>
              </a:extLst>
            </p:cNvPr>
            <p:cNvSpPr/>
            <p:nvPr/>
          </p:nvSpPr>
          <p:spPr>
            <a:xfrm>
              <a:off x="9893102" y="5018549"/>
              <a:ext cx="347735" cy="186690"/>
            </a:xfrm>
            <a:prstGeom prst="roundRect">
              <a:avLst/>
            </a:prstGeom>
            <a:solidFill>
              <a:srgbClr val="D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D34ABCB-BB8E-1E04-7616-4ADCC354DE35}"/>
              </a:ext>
            </a:extLst>
          </p:cNvPr>
          <p:cNvSpPr txBox="1"/>
          <p:nvPr/>
        </p:nvSpPr>
        <p:spPr>
          <a:xfrm>
            <a:off x="1123950" y="4191001"/>
            <a:ext cx="1336060" cy="491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K6706L1</a:t>
            </a:r>
          </a:p>
        </p:txBody>
      </p:sp>
    </p:spTree>
    <p:extLst>
      <p:ext uri="{BB962C8B-B14F-4D97-AF65-F5344CB8AC3E}">
        <p14:creationId xmlns:p14="http://schemas.microsoft.com/office/powerpoint/2010/main" val="1162542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D315833F-2D9D-E64D-969B-EACF3D233A48}"/>
              </a:ext>
            </a:extLst>
          </p:cNvPr>
          <p:cNvGrpSpPr/>
          <p:nvPr/>
        </p:nvGrpSpPr>
        <p:grpSpPr>
          <a:xfrm>
            <a:off x="2146489" y="4246881"/>
            <a:ext cx="8315928" cy="5412717"/>
            <a:chOff x="1384489" y="817880"/>
            <a:chExt cx="8315928" cy="5412717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4DE53A2F-C189-2CDF-AE63-44DCC67B26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 l="1634" t="2385" r="4475" b="14292"/>
            <a:stretch/>
          </p:blipFill>
          <p:spPr>
            <a:xfrm>
              <a:off x="2406985" y="817880"/>
              <a:ext cx="7182081" cy="4668065"/>
            </a:xfrm>
            <a:prstGeom prst="rect">
              <a:avLst/>
            </a:prstGeom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6C21057-B899-064E-B2B3-A5134F0D7163}"/>
                </a:ext>
              </a:extLst>
            </p:cNvPr>
            <p:cNvGrpSpPr/>
            <p:nvPr/>
          </p:nvGrpSpPr>
          <p:grpSpPr>
            <a:xfrm>
              <a:off x="1384489" y="817880"/>
              <a:ext cx="8315928" cy="5412717"/>
              <a:chOff x="1384489" y="817880"/>
              <a:chExt cx="8315928" cy="5412717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02577AA3-1C39-D3A4-6556-79ECF98A1ABD}"/>
                  </a:ext>
                </a:extLst>
              </p:cNvPr>
              <p:cNvCxnSpPr/>
              <p:nvPr/>
            </p:nvCxnSpPr>
            <p:spPr>
              <a:xfrm flipH="1">
                <a:off x="2397657" y="5491951"/>
                <a:ext cx="7222205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A9148D-4DCD-46A4-48AE-0110C4277502}"/>
                  </a:ext>
                </a:extLst>
              </p:cNvPr>
              <p:cNvSpPr txBox="1"/>
              <p:nvPr/>
            </p:nvSpPr>
            <p:spPr>
              <a:xfrm>
                <a:off x="2374797" y="5490803"/>
                <a:ext cx="2301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E49B8E3-C664-4F4A-C180-3998FFD1A3ED}"/>
                  </a:ext>
                </a:extLst>
              </p:cNvPr>
              <p:cNvSpPr txBox="1"/>
              <p:nvPr/>
            </p:nvSpPr>
            <p:spPr>
              <a:xfrm>
                <a:off x="4279253" y="5495067"/>
                <a:ext cx="6092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500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6C34F3-A448-0394-78CD-252D05B2B614}"/>
                  </a:ext>
                </a:extLst>
              </p:cNvPr>
              <p:cNvSpPr txBox="1"/>
              <p:nvPr/>
            </p:nvSpPr>
            <p:spPr>
              <a:xfrm>
                <a:off x="6203636" y="5489060"/>
                <a:ext cx="8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1000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2E8FD98-BFDE-E816-512C-1B025757DA23}"/>
                  </a:ext>
                </a:extLst>
              </p:cNvPr>
              <p:cNvSpPr txBox="1"/>
              <p:nvPr/>
            </p:nvSpPr>
            <p:spPr>
              <a:xfrm>
                <a:off x="8205064" y="5491951"/>
                <a:ext cx="9509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1500</a:t>
                </a: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478CE1C2-6AB8-0099-2693-4DEFBB1133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97657" y="817880"/>
                <a:ext cx="0" cy="467118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79897E-B7C3-F1E7-652C-F09F1FE7CBED}"/>
                  </a:ext>
                </a:extLst>
              </p:cNvPr>
              <p:cNvSpPr txBox="1"/>
              <p:nvPr/>
            </p:nvSpPr>
            <p:spPr>
              <a:xfrm>
                <a:off x="2144982" y="5126820"/>
                <a:ext cx="2301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E611D06-8917-3E87-E7D8-BE1B47002506}"/>
                  </a:ext>
                </a:extLst>
              </p:cNvPr>
              <p:cNvSpPr txBox="1"/>
              <p:nvPr/>
            </p:nvSpPr>
            <p:spPr>
              <a:xfrm>
                <a:off x="2144982" y="4002185"/>
                <a:ext cx="2301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5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159F4AD-DB9B-44DD-3579-4C3D8D4FA5F2}"/>
                  </a:ext>
                </a:extLst>
              </p:cNvPr>
              <p:cNvSpPr txBox="1"/>
              <p:nvPr/>
            </p:nvSpPr>
            <p:spPr>
              <a:xfrm>
                <a:off x="2036818" y="2889683"/>
                <a:ext cx="4238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10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6C1F1F-D2B6-1082-5951-00B3B5309644}"/>
                  </a:ext>
                </a:extLst>
              </p:cNvPr>
              <p:cNvSpPr txBox="1"/>
              <p:nvPr/>
            </p:nvSpPr>
            <p:spPr>
              <a:xfrm>
                <a:off x="2036818" y="1744179"/>
                <a:ext cx="4238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15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70A367D-2CAF-D454-6D04-F4558B9B2910}"/>
                  </a:ext>
                </a:extLst>
              </p:cNvPr>
              <p:cNvSpPr txBox="1"/>
              <p:nvPr/>
            </p:nvSpPr>
            <p:spPr>
              <a:xfrm rot="16200000">
                <a:off x="1172394" y="2752182"/>
                <a:ext cx="1314305" cy="890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Modeled A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1499FF03-816E-734C-4D7F-18F43F5B589D}"/>
                      </a:ext>
                    </a:extLst>
                  </p:cNvPr>
                  <p:cNvSpPr txBox="1"/>
                  <p:nvPr/>
                </p:nvSpPr>
                <p:spPr>
                  <a:xfrm>
                    <a:off x="5295332" y="5739372"/>
                    <a:ext cx="1426853" cy="4912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1499FF03-816E-734C-4D7F-18F43F5B58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95332" y="5739372"/>
                    <a:ext cx="1426853" cy="49122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3D7EC4A2-AE49-AC4A-75E0-AB5D750F005D}"/>
                  </a:ext>
                </a:extLst>
              </p:cNvPr>
              <p:cNvGrpSpPr/>
              <p:nvPr/>
            </p:nvGrpSpPr>
            <p:grpSpPr>
              <a:xfrm>
                <a:off x="8444637" y="4049602"/>
                <a:ext cx="1255780" cy="1077218"/>
                <a:chOff x="9893102" y="4195019"/>
                <a:chExt cx="1763019" cy="1077218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0CDA00F-EE49-EC46-C4C3-1CEF88B0E026}"/>
                    </a:ext>
                  </a:extLst>
                </p:cNvPr>
                <p:cNvSpPr txBox="1"/>
                <p:nvPr/>
              </p:nvSpPr>
              <p:spPr>
                <a:xfrm>
                  <a:off x="10240838" y="4195019"/>
                  <a:ext cx="1415283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err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Amod</a:t>
                  </a:r>
                  <a:endPara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r>
                    <a:rPr lang="en-US" sz="16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Ac</a:t>
                  </a:r>
                </a:p>
                <a:p>
                  <a:r>
                    <a:rPr lang="en-US" sz="1600" dirty="0" err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Aj</a:t>
                  </a:r>
                  <a:endPara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r>
                    <a:rPr lang="en-US" sz="16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Ap</a:t>
                  </a:r>
                </a:p>
              </p:txBody>
            </p:sp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48759E2E-66B9-B6B8-D801-A941ADB00972}"/>
                    </a:ext>
                  </a:extLst>
                </p:cNvPr>
                <p:cNvSpPr/>
                <p:nvPr/>
              </p:nvSpPr>
              <p:spPr>
                <a:xfrm>
                  <a:off x="9893103" y="4301491"/>
                  <a:ext cx="347735" cy="186690"/>
                </a:xfrm>
                <a:prstGeom prst="round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: Rounded Corners 22">
                  <a:extLst>
                    <a:ext uri="{FF2B5EF4-FFF2-40B4-BE49-F238E27FC236}">
                      <a16:creationId xmlns:a16="http://schemas.microsoft.com/office/drawing/2014/main" id="{F9695FEF-F591-63D3-6924-A4501D9F86F2}"/>
                    </a:ext>
                  </a:extLst>
                </p:cNvPr>
                <p:cNvSpPr/>
                <p:nvPr/>
              </p:nvSpPr>
              <p:spPr>
                <a:xfrm>
                  <a:off x="9894313" y="4540874"/>
                  <a:ext cx="347734" cy="186690"/>
                </a:xfrm>
                <a:prstGeom prst="roundRect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22663167-3E6B-1239-DD45-4E6219E32D67}"/>
                    </a:ext>
                  </a:extLst>
                </p:cNvPr>
                <p:cNvSpPr/>
                <p:nvPr/>
              </p:nvSpPr>
              <p:spPr>
                <a:xfrm>
                  <a:off x="9893102" y="4780257"/>
                  <a:ext cx="347735" cy="186690"/>
                </a:xfrm>
                <a:prstGeom prst="roundRect">
                  <a:avLst/>
                </a:prstGeom>
                <a:solidFill>
                  <a:srgbClr val="EF95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349E2FD2-E76F-0D71-2106-5FBA1804E999}"/>
                    </a:ext>
                  </a:extLst>
                </p:cNvPr>
                <p:cNvSpPr/>
                <p:nvPr/>
              </p:nvSpPr>
              <p:spPr>
                <a:xfrm>
                  <a:off x="9893102" y="5018549"/>
                  <a:ext cx="347735" cy="186690"/>
                </a:xfrm>
                <a:prstGeom prst="roundRect">
                  <a:avLst/>
                </a:prstGeom>
                <a:solidFill>
                  <a:srgbClr val="DE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6216A77-4E6C-E4B3-02D8-131FD6BAF237}"/>
              </a:ext>
            </a:extLst>
          </p:cNvPr>
          <p:cNvSpPr txBox="1"/>
          <p:nvPr/>
        </p:nvSpPr>
        <p:spPr>
          <a:xfrm>
            <a:off x="1123950" y="4191001"/>
            <a:ext cx="1336060" cy="491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K6706L1</a:t>
            </a:r>
          </a:p>
        </p:txBody>
      </p:sp>
    </p:spTree>
    <p:extLst>
      <p:ext uri="{BB962C8B-B14F-4D97-AF65-F5344CB8AC3E}">
        <p14:creationId xmlns:p14="http://schemas.microsoft.com/office/powerpoint/2010/main" val="1825971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40F1D146-BF41-FA21-B286-B053828B62B1}"/>
              </a:ext>
            </a:extLst>
          </p:cNvPr>
          <p:cNvGrpSpPr/>
          <p:nvPr/>
        </p:nvGrpSpPr>
        <p:grpSpPr>
          <a:xfrm>
            <a:off x="2146490" y="4771935"/>
            <a:ext cx="7816465" cy="4940927"/>
            <a:chOff x="1384489" y="1342934"/>
            <a:chExt cx="7816465" cy="494092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D3253AA-482C-6135-0046-22F5CFE5D3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20" t="1600" r="851" b="15676"/>
            <a:stretch/>
          </p:blipFill>
          <p:spPr>
            <a:xfrm>
              <a:off x="2397656" y="1421546"/>
              <a:ext cx="6501941" cy="4064396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5F68BAE-4F53-3965-A058-E591851894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7657" y="5491951"/>
              <a:ext cx="655905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523CB0E-30AA-6C2B-3955-598276A7AF25}"/>
                </a:ext>
              </a:extLst>
            </p:cNvPr>
            <p:cNvSpPr txBox="1"/>
            <p:nvPr/>
          </p:nvSpPr>
          <p:spPr>
            <a:xfrm>
              <a:off x="2374797" y="5490803"/>
              <a:ext cx="2301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CE43B5-34F5-4D79-4CD5-E0D484170446}"/>
                </a:ext>
              </a:extLst>
            </p:cNvPr>
            <p:cNvSpPr txBox="1"/>
            <p:nvPr/>
          </p:nvSpPr>
          <p:spPr>
            <a:xfrm>
              <a:off x="4110205" y="5495067"/>
              <a:ext cx="609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500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B285330-92EE-D7BA-2482-99F4586E420C}"/>
                </a:ext>
              </a:extLst>
            </p:cNvPr>
            <p:cNvSpPr txBox="1"/>
            <p:nvPr/>
          </p:nvSpPr>
          <p:spPr>
            <a:xfrm>
              <a:off x="5873224" y="5489060"/>
              <a:ext cx="8132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1000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D8B98AD-3CC1-E4B1-07C5-9B52D5CE4707}"/>
                </a:ext>
              </a:extLst>
            </p:cNvPr>
            <p:cNvSpPr txBox="1"/>
            <p:nvPr/>
          </p:nvSpPr>
          <p:spPr>
            <a:xfrm>
              <a:off x="7720972" y="5491951"/>
              <a:ext cx="950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1500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A3E4F66-07B8-280A-968A-F022A8E8B5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7657" y="1342934"/>
              <a:ext cx="0" cy="414612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1C435D-10F5-8980-9C7C-26AFEA842500}"/>
                </a:ext>
              </a:extLst>
            </p:cNvPr>
            <p:cNvSpPr txBox="1"/>
            <p:nvPr/>
          </p:nvSpPr>
          <p:spPr>
            <a:xfrm>
              <a:off x="2144982" y="5070612"/>
              <a:ext cx="2301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8136BB-FA56-F6C3-74E6-4D815C767141}"/>
                </a:ext>
              </a:extLst>
            </p:cNvPr>
            <p:cNvSpPr txBox="1"/>
            <p:nvPr/>
          </p:nvSpPr>
          <p:spPr>
            <a:xfrm>
              <a:off x="2144982" y="4162130"/>
              <a:ext cx="2301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80C92BC-1860-4C5E-3B07-AE8302F8C2B9}"/>
                </a:ext>
              </a:extLst>
            </p:cNvPr>
            <p:cNvSpPr txBox="1"/>
            <p:nvPr/>
          </p:nvSpPr>
          <p:spPr>
            <a:xfrm>
              <a:off x="2036818" y="3251826"/>
              <a:ext cx="4238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B43C042-087E-2C38-8611-FACCEBA3E596}"/>
                </a:ext>
              </a:extLst>
            </p:cNvPr>
            <p:cNvSpPr txBox="1"/>
            <p:nvPr/>
          </p:nvSpPr>
          <p:spPr>
            <a:xfrm>
              <a:off x="2036818" y="2350763"/>
              <a:ext cx="4238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15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1BF995-F8B5-112E-C873-8C7DC1591CF1}"/>
                </a:ext>
              </a:extLst>
            </p:cNvPr>
            <p:cNvSpPr txBox="1"/>
            <p:nvPr/>
          </p:nvSpPr>
          <p:spPr>
            <a:xfrm rot="16200000">
              <a:off x="1172394" y="2752182"/>
              <a:ext cx="1314305" cy="890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Modeled A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B3C9A76-FDA7-B75C-9DDE-B6A13066A8B5}"/>
                    </a:ext>
                  </a:extLst>
                </p:cNvPr>
                <p:cNvSpPr txBox="1"/>
                <p:nvPr/>
              </p:nvSpPr>
              <p:spPr>
                <a:xfrm>
                  <a:off x="4968797" y="5792636"/>
                  <a:ext cx="1426853" cy="4912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B3C9A76-FDA7-B75C-9DDE-B6A13066A8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8797" y="5792636"/>
                  <a:ext cx="1426853" cy="49122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679BE79-514C-2E39-E24A-37F8DD2E0BE5}"/>
                </a:ext>
              </a:extLst>
            </p:cNvPr>
            <p:cNvGrpSpPr/>
            <p:nvPr/>
          </p:nvGrpSpPr>
          <p:grpSpPr>
            <a:xfrm>
              <a:off x="7945174" y="4106957"/>
              <a:ext cx="1255780" cy="1077218"/>
              <a:chOff x="9893102" y="4195019"/>
              <a:chExt cx="1763019" cy="1077218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B8BF426-8F0A-A1E5-3C9B-A4D66E93EB6A}"/>
                  </a:ext>
                </a:extLst>
              </p:cNvPr>
              <p:cNvSpPr txBox="1"/>
              <p:nvPr/>
            </p:nvSpPr>
            <p:spPr>
              <a:xfrm>
                <a:off x="10240838" y="4195019"/>
                <a:ext cx="1415283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Amod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Ac</a:t>
                </a:r>
              </a:p>
              <a:p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Aj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Ap</a:t>
                </a: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97419FC4-43C5-97BA-41AA-4A29344C598E}"/>
                  </a:ext>
                </a:extLst>
              </p:cNvPr>
              <p:cNvSpPr/>
              <p:nvPr/>
            </p:nvSpPr>
            <p:spPr>
              <a:xfrm>
                <a:off x="9893103" y="4301491"/>
                <a:ext cx="347735" cy="186690"/>
              </a:xfrm>
              <a:prstGeom prst="round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5E303E9F-9F32-0B00-2F72-7A177B3551A4}"/>
                  </a:ext>
                </a:extLst>
              </p:cNvPr>
              <p:cNvSpPr/>
              <p:nvPr/>
            </p:nvSpPr>
            <p:spPr>
              <a:xfrm>
                <a:off x="9894313" y="4540874"/>
                <a:ext cx="347734" cy="186690"/>
              </a:xfrm>
              <a:prstGeom prst="round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0E0551AF-D155-9908-7E4C-8563F60F86DB}"/>
                  </a:ext>
                </a:extLst>
              </p:cNvPr>
              <p:cNvSpPr/>
              <p:nvPr/>
            </p:nvSpPr>
            <p:spPr>
              <a:xfrm>
                <a:off x="9893102" y="4780257"/>
                <a:ext cx="347735" cy="186690"/>
              </a:xfrm>
              <a:prstGeom prst="roundRect">
                <a:avLst/>
              </a:prstGeom>
              <a:solidFill>
                <a:srgbClr val="EF9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53B115BC-52B5-BFF4-C3FC-9BE942D56B39}"/>
                  </a:ext>
                </a:extLst>
              </p:cNvPr>
              <p:cNvSpPr/>
              <p:nvPr/>
            </p:nvSpPr>
            <p:spPr>
              <a:xfrm>
                <a:off x="9893102" y="5018549"/>
                <a:ext cx="347735" cy="186690"/>
              </a:xfrm>
              <a:prstGeom prst="roundRect">
                <a:avLst/>
              </a:prstGeom>
              <a:solidFill>
                <a:srgbClr val="DE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C032839-219F-EEC3-2CE8-FA4C2DD55AB8}"/>
                </a:ext>
              </a:extLst>
            </p:cNvPr>
            <p:cNvSpPr txBox="1"/>
            <p:nvPr/>
          </p:nvSpPr>
          <p:spPr>
            <a:xfrm>
              <a:off x="2068368" y="1479611"/>
              <a:ext cx="4238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20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2B3AC54-F034-B26B-F587-734205D56826}"/>
              </a:ext>
            </a:extLst>
          </p:cNvPr>
          <p:cNvSpPr txBox="1"/>
          <p:nvPr/>
        </p:nvSpPr>
        <p:spPr>
          <a:xfrm>
            <a:off x="1123950" y="4191001"/>
            <a:ext cx="1336060" cy="491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K6706L2</a:t>
            </a:r>
          </a:p>
        </p:txBody>
      </p:sp>
    </p:spTree>
    <p:extLst>
      <p:ext uri="{BB962C8B-B14F-4D97-AF65-F5344CB8AC3E}">
        <p14:creationId xmlns:p14="http://schemas.microsoft.com/office/powerpoint/2010/main" val="1299601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598C33-A17C-D838-BD7A-928FC5F946BA}"/>
                  </a:ext>
                </a:extLst>
              </p:cNvPr>
              <p:cNvSpPr txBox="1"/>
              <p:nvPr/>
            </p:nvSpPr>
            <p:spPr>
              <a:xfrm>
                <a:off x="5730798" y="9221637"/>
                <a:ext cx="1426853" cy="491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598C33-A17C-D838-BD7A-928FC5F94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798" y="9221637"/>
                <a:ext cx="1426853" cy="4912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4631BC48-0105-0B66-183E-49F11C7BD15A}"/>
              </a:ext>
            </a:extLst>
          </p:cNvPr>
          <p:cNvGrpSpPr/>
          <p:nvPr/>
        </p:nvGrpSpPr>
        <p:grpSpPr>
          <a:xfrm>
            <a:off x="2146490" y="4771934"/>
            <a:ext cx="7816465" cy="4459910"/>
            <a:chOff x="1384489" y="1342934"/>
            <a:chExt cx="7816465" cy="4459910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9183E2D-F7CB-421F-4F9A-FC06D05F4A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74" r="3647" b="16014"/>
            <a:stretch/>
          </p:blipFill>
          <p:spPr>
            <a:xfrm>
              <a:off x="2397657" y="1424566"/>
              <a:ext cx="6489168" cy="4082122"/>
            </a:xfrm>
            <a:prstGeom prst="rect">
              <a:avLst/>
            </a:prstGeom>
          </p:spPr>
        </p:pic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7BED092-8931-19ED-4D41-A52A34691A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7657" y="5491951"/>
              <a:ext cx="655905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F338B5C-9239-17B3-A00F-37C17F000F12}"/>
                </a:ext>
              </a:extLst>
            </p:cNvPr>
            <p:cNvSpPr txBox="1"/>
            <p:nvPr/>
          </p:nvSpPr>
          <p:spPr>
            <a:xfrm>
              <a:off x="2374797" y="5490803"/>
              <a:ext cx="2301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7AF076C-9FF9-5CED-85DF-953436780BEB}"/>
                </a:ext>
              </a:extLst>
            </p:cNvPr>
            <p:cNvSpPr txBox="1"/>
            <p:nvPr/>
          </p:nvSpPr>
          <p:spPr>
            <a:xfrm>
              <a:off x="4110205" y="5495067"/>
              <a:ext cx="609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500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9135F00-26BE-BC32-89F9-B725BDCE81A8}"/>
                </a:ext>
              </a:extLst>
            </p:cNvPr>
            <p:cNvSpPr txBox="1"/>
            <p:nvPr/>
          </p:nvSpPr>
          <p:spPr>
            <a:xfrm>
              <a:off x="5873224" y="5489060"/>
              <a:ext cx="8132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1000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B4D5E7F-CCAE-4754-7A24-3BD4BEDB1D3A}"/>
                </a:ext>
              </a:extLst>
            </p:cNvPr>
            <p:cNvSpPr txBox="1"/>
            <p:nvPr/>
          </p:nvSpPr>
          <p:spPr>
            <a:xfrm>
              <a:off x="7720972" y="5491951"/>
              <a:ext cx="950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1500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0B6FD53-AD75-FB34-E1E7-005E8A986F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7657" y="1342934"/>
              <a:ext cx="0" cy="414612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ECA08D2-EA84-3198-F4F3-48C73A05C9BF}"/>
                </a:ext>
              </a:extLst>
            </p:cNvPr>
            <p:cNvSpPr txBox="1"/>
            <p:nvPr/>
          </p:nvSpPr>
          <p:spPr>
            <a:xfrm>
              <a:off x="2144982" y="5070612"/>
              <a:ext cx="2301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911A4A2-3989-4FAE-58A5-69437363EA10}"/>
                </a:ext>
              </a:extLst>
            </p:cNvPr>
            <p:cNvSpPr txBox="1"/>
            <p:nvPr/>
          </p:nvSpPr>
          <p:spPr>
            <a:xfrm>
              <a:off x="2144982" y="4162130"/>
              <a:ext cx="2301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82129BB-7CE4-40B3-B913-38E7ABCAB056}"/>
                </a:ext>
              </a:extLst>
            </p:cNvPr>
            <p:cNvSpPr txBox="1"/>
            <p:nvPr/>
          </p:nvSpPr>
          <p:spPr>
            <a:xfrm>
              <a:off x="2036818" y="3251826"/>
              <a:ext cx="4238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733AC36-76C6-0A9D-CC84-A3C129AE80D8}"/>
                </a:ext>
              </a:extLst>
            </p:cNvPr>
            <p:cNvSpPr txBox="1"/>
            <p:nvPr/>
          </p:nvSpPr>
          <p:spPr>
            <a:xfrm>
              <a:off x="2036818" y="2350763"/>
              <a:ext cx="4238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76F79BB-53C0-C18D-A51E-75F07A8EFA3F}"/>
                </a:ext>
              </a:extLst>
            </p:cNvPr>
            <p:cNvSpPr txBox="1"/>
            <p:nvPr/>
          </p:nvSpPr>
          <p:spPr>
            <a:xfrm rot="16200000">
              <a:off x="1172394" y="2752182"/>
              <a:ext cx="1314305" cy="890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Modeled A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36DC1D7-F9B5-FFAE-18CC-3B8FEEE8B8EA}"/>
                </a:ext>
              </a:extLst>
            </p:cNvPr>
            <p:cNvGrpSpPr/>
            <p:nvPr/>
          </p:nvGrpSpPr>
          <p:grpSpPr>
            <a:xfrm>
              <a:off x="7945174" y="4106957"/>
              <a:ext cx="1255780" cy="1077218"/>
              <a:chOff x="9893102" y="4195019"/>
              <a:chExt cx="1763019" cy="1077218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382F486-1E61-B371-D809-D5A7C25ECB2A}"/>
                  </a:ext>
                </a:extLst>
              </p:cNvPr>
              <p:cNvSpPr txBox="1"/>
              <p:nvPr/>
            </p:nvSpPr>
            <p:spPr>
              <a:xfrm>
                <a:off x="10240838" y="4195019"/>
                <a:ext cx="1415283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Amod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Ac</a:t>
                </a:r>
              </a:p>
              <a:p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Aj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Ap</a:t>
                </a: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069DEA83-14E7-C529-38AE-56CD0499B078}"/>
                  </a:ext>
                </a:extLst>
              </p:cNvPr>
              <p:cNvSpPr/>
              <p:nvPr/>
            </p:nvSpPr>
            <p:spPr>
              <a:xfrm>
                <a:off x="9893103" y="4301491"/>
                <a:ext cx="347735" cy="186690"/>
              </a:xfrm>
              <a:prstGeom prst="round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FC1964A6-488C-A28C-29C9-AD570F4807F5}"/>
                  </a:ext>
                </a:extLst>
              </p:cNvPr>
              <p:cNvSpPr/>
              <p:nvPr/>
            </p:nvSpPr>
            <p:spPr>
              <a:xfrm>
                <a:off x="9894313" y="4540874"/>
                <a:ext cx="347734" cy="186690"/>
              </a:xfrm>
              <a:prstGeom prst="round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9A3DC9B7-34E8-AD4F-F34F-118EDC6F3497}"/>
                  </a:ext>
                </a:extLst>
              </p:cNvPr>
              <p:cNvSpPr/>
              <p:nvPr/>
            </p:nvSpPr>
            <p:spPr>
              <a:xfrm>
                <a:off x="9893102" y="4780257"/>
                <a:ext cx="347735" cy="186690"/>
              </a:xfrm>
              <a:prstGeom prst="roundRect">
                <a:avLst/>
              </a:prstGeom>
              <a:solidFill>
                <a:srgbClr val="EF9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9D08C9E3-F361-1E52-AB2B-0229AE330BFB}"/>
                  </a:ext>
                </a:extLst>
              </p:cNvPr>
              <p:cNvSpPr/>
              <p:nvPr/>
            </p:nvSpPr>
            <p:spPr>
              <a:xfrm>
                <a:off x="9893102" y="5018549"/>
                <a:ext cx="347735" cy="186690"/>
              </a:xfrm>
              <a:prstGeom prst="roundRect">
                <a:avLst/>
              </a:prstGeom>
              <a:solidFill>
                <a:srgbClr val="DE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46705C8-420B-609A-EEDF-1067A85CB389}"/>
                </a:ext>
              </a:extLst>
            </p:cNvPr>
            <p:cNvSpPr txBox="1"/>
            <p:nvPr/>
          </p:nvSpPr>
          <p:spPr>
            <a:xfrm>
              <a:off x="2068368" y="1479611"/>
              <a:ext cx="4238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20</a:t>
              </a:r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0E368F10-03C6-5382-A96A-87EC85475D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278" y="4278116"/>
            <a:ext cx="1390008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753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EF5A623-F153-49E1-CB8E-652FAB4BCF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755" t="1442" r="14623" b="3844"/>
          <a:stretch/>
        </p:blipFill>
        <p:spPr>
          <a:xfrm>
            <a:off x="1586995" y="1365019"/>
            <a:ext cx="4948416" cy="57576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BD0630-BCAD-C5A7-113D-409FAC5D05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304" t="1969" r="14096" b="3991"/>
          <a:stretch/>
        </p:blipFill>
        <p:spPr>
          <a:xfrm>
            <a:off x="6761543" y="1380718"/>
            <a:ext cx="4948416" cy="57401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EA600F-E8B5-6EA4-1AD8-27433EDE7F4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538" t="2122" r="12940" b="1379"/>
          <a:stretch/>
        </p:blipFill>
        <p:spPr>
          <a:xfrm>
            <a:off x="1586995" y="7421288"/>
            <a:ext cx="4970150" cy="57576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ECBEE6-2138-7063-74A3-DFCB47AB5A5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137" t="1469" b="1"/>
          <a:stretch/>
        </p:blipFill>
        <p:spPr>
          <a:xfrm>
            <a:off x="6894164" y="7421287"/>
            <a:ext cx="4948416" cy="57576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6766BA-C48D-80FF-CFDB-9D1207CDD07F}"/>
              </a:ext>
            </a:extLst>
          </p:cNvPr>
          <p:cNvSpPr txBox="1"/>
          <p:nvPr/>
        </p:nvSpPr>
        <p:spPr>
          <a:xfrm rot="16200000">
            <a:off x="-876847" y="3982244"/>
            <a:ext cx="2819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Steady-State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72FBF3-191A-A016-E898-3F0AA989139F}"/>
              </a:ext>
            </a:extLst>
          </p:cNvPr>
          <p:cNvSpPr txBox="1"/>
          <p:nvPr/>
        </p:nvSpPr>
        <p:spPr>
          <a:xfrm rot="16200000">
            <a:off x="-16876" y="9739921"/>
            <a:ext cx="109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DAT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599E94-E362-62D3-B9E3-987D772CB854}"/>
              </a:ext>
            </a:extLst>
          </p:cNvPr>
          <p:cNvSpPr txBox="1"/>
          <p:nvPr/>
        </p:nvSpPr>
        <p:spPr>
          <a:xfrm rot="16200000">
            <a:off x="787823" y="3798797"/>
            <a:ext cx="1314305" cy="89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Modeled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02E202-F7D1-1F3A-2834-2A07EF676856}"/>
              </a:ext>
            </a:extLst>
          </p:cNvPr>
          <p:cNvSpPr txBox="1"/>
          <p:nvPr/>
        </p:nvSpPr>
        <p:spPr>
          <a:xfrm rot="16200000">
            <a:off x="787823" y="9556474"/>
            <a:ext cx="1314305" cy="89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Modeled 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744239-7E33-5BE0-9B7D-7981F7B5B340}"/>
                  </a:ext>
                </a:extLst>
              </p:cNvPr>
              <p:cNvSpPr txBox="1"/>
              <p:nvPr/>
            </p:nvSpPr>
            <p:spPr>
              <a:xfrm>
                <a:off x="8654943" y="13334069"/>
                <a:ext cx="1426853" cy="491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744239-7E33-5BE0-9B7D-7981F7B5B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943" y="13334069"/>
                <a:ext cx="1426853" cy="4912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6469E5-D5D7-B9C8-E617-11D6239709F1}"/>
                  </a:ext>
                </a:extLst>
              </p:cNvPr>
              <p:cNvSpPr txBox="1"/>
              <p:nvPr/>
            </p:nvSpPr>
            <p:spPr>
              <a:xfrm>
                <a:off x="3358643" y="13334068"/>
                <a:ext cx="1426853" cy="491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6469E5-D5D7-B9C8-E617-11D623970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8643" y="13334068"/>
                <a:ext cx="1426853" cy="4912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25FC6324-02B2-B757-6F2A-A86EC043B4A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177131" y="6162052"/>
            <a:ext cx="2068258" cy="191765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2E5F93-D019-C605-37C5-B3BB7AB7855B}"/>
              </a:ext>
            </a:extLst>
          </p:cNvPr>
          <p:cNvSpPr txBox="1"/>
          <p:nvPr/>
        </p:nvSpPr>
        <p:spPr>
          <a:xfrm>
            <a:off x="2971801" y="636659"/>
            <a:ext cx="2819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Without TPU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7248F8-B4B6-8D53-1A4D-51816119C913}"/>
              </a:ext>
            </a:extLst>
          </p:cNvPr>
          <p:cNvSpPr txBox="1"/>
          <p:nvPr/>
        </p:nvSpPr>
        <p:spPr>
          <a:xfrm>
            <a:off x="8257235" y="636659"/>
            <a:ext cx="2222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With TPU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154D15-332F-AF10-D4D8-059FF3D35D7F}"/>
              </a:ext>
            </a:extLst>
          </p:cNvPr>
          <p:cNvSpPr txBox="1"/>
          <p:nvPr/>
        </p:nvSpPr>
        <p:spPr>
          <a:xfrm>
            <a:off x="5494415" y="67210"/>
            <a:ext cx="2819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K6706L1</a:t>
            </a:r>
          </a:p>
        </p:txBody>
      </p:sp>
    </p:spTree>
    <p:extLst>
      <p:ext uri="{BB962C8B-B14F-4D97-AF65-F5344CB8AC3E}">
        <p14:creationId xmlns:p14="http://schemas.microsoft.com/office/powerpoint/2010/main" val="1555554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1547</TotalTime>
  <Words>78</Words>
  <Application>Microsoft Office PowerPoint</Application>
  <PresentationFormat>Custom</PresentationFormat>
  <Paragraphs>70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Emmelia Braun</dc:creator>
  <cp:lastModifiedBy>Emmelia Braun</cp:lastModifiedBy>
  <cp:revision>4</cp:revision>
  <dcterms:created xsi:type="dcterms:W3CDTF">2023-03-21T15:49:26Z</dcterms:created>
  <dcterms:modified xsi:type="dcterms:W3CDTF">2023-03-31T15:58:53Z</dcterms:modified>
</cp:coreProperties>
</file>