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4E178-8DF0-4464-BC9F-A087B35B98B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38B4-4F72-32C8-8E53-B3589F42B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03FFD-FA73-DBA5-E401-1C28D34EC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AE862-D739-4B13-7C50-A5CAE2CD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0602D-35EC-C9FC-A91F-1608AD6B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230B6-A163-1C25-7685-93110AED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7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F660-4051-6BA1-B878-0BB19621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594C0-9B5B-0867-D618-38AF779BF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E03D9-4B35-2E28-7434-4614BDC3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7B47-4F0C-B713-2CC2-8B901743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E2ED-EC62-FEEA-DC86-AA9F8D4E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0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6FA69-4ACC-B92C-F83A-C1A9E767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C79C9-5E4B-E03E-5D5D-BF5543DD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9A213-065A-7CAE-DF58-17EA7505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523C-75E7-4A0D-A484-840EF32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9707A-73DB-796E-E1D0-F4CDC035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9825-F410-AD37-4E17-131C91E4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E3545-C407-95A3-994F-51B36D88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3BEB3-7BFF-83AC-4880-38BB089F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99E03-979C-BA7C-8D70-1A48FAC6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D8A3B-79B0-B361-EC94-1A236B85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11A-2414-100E-AE12-7F602B17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BF0CE-B15A-FD08-ADAC-3A08B9176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2961-C26B-9C61-A44C-90F8D5FB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A4E00-5586-6E80-B352-7F0BA0CE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49B01-7BFC-B33A-B35A-116A9589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0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EDBE-EC8D-E457-6F19-CFFA52CC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8D89B-8B9B-9C0C-E330-0A640D392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D3F68-3A93-4FF2-E638-4D002EA63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B93CF-6676-8972-833F-59E0DEEB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91907-551D-A63B-0315-DB1EEF0C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01A2-3E70-7C81-94B5-C220AF0E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6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7C8C-FDC4-E14D-2751-DE0B2BE5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95683-8CF5-7C2F-4C28-A51907B7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A40F3-EF41-CADD-4E5D-5675F2624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930BC-7AF9-0EF3-58BF-A671CC9C5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2175A-3ED5-0CB3-45CD-5A2DA1139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3D57E-532D-27FB-FD8F-A22074F7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FF75B-473F-4979-383D-2CD18D74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543B1-5672-FC50-832F-A04096F4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5284-8382-FDBE-6D52-E700BD2F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1489C-53CF-95D1-7AC8-975434CB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BBDF4-63B7-9DE7-318E-45BADB42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407FF-3855-1DEB-C256-C0E959D6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C328F-CC81-300F-00A1-9FFB931F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30CD5-9E5C-D31F-2931-D0664714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743C6-9385-2077-54CA-DF4E3C52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9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0A86-E576-817E-EF21-76C66F6B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3B3F0-4C06-8FE5-3DF7-257028A3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FF436-2580-50C7-5472-022E9C45E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8A1AB-B48A-7684-8F9C-F5D2A308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18BBD-8BDD-0D23-6AAF-86CA8BA2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2C085-B8F2-5000-2407-0643403F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5C93-7BA0-30BC-2D1D-EAF616B4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23D30-CD5A-DFB3-DCEA-736CFE689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D8744-8FD8-359D-FA4F-33F7B02E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98066-2718-0548-7220-C4F10BD5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AF113-DBA8-C3E3-0785-F5624E15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C62FF-30D7-B577-A702-BBD371F0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4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6B0F9-6A14-B9DC-6C05-4E6C9033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9F0CC-10FF-B5EC-C7DB-C152BC7B2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F4B2-3FC7-425E-32EF-FAD25C19F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6696-E7EC-42B0-923C-D52CB92D7295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7AE20-D3E2-8277-DA25-9D1A117A5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8D6B4-18B2-1412-6679-54336EFB3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0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3323C8-3848-7C2F-F5A9-690F1C1C2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5" r="25127"/>
          <a:stretch/>
        </p:blipFill>
        <p:spPr bwMode="auto">
          <a:xfrm>
            <a:off x="3970815" y="1315616"/>
            <a:ext cx="4893267" cy="379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6C0D2ED-BE01-0D74-C494-451FF4B13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" t="72565" r="84149" b="6068"/>
          <a:stretch/>
        </p:blipFill>
        <p:spPr bwMode="auto">
          <a:xfrm>
            <a:off x="6439710" y="2758879"/>
            <a:ext cx="1215957" cy="138391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08C7C5-C640-42A6-6CF0-CB13E35F88E2}"/>
              </a:ext>
            </a:extLst>
          </p:cNvPr>
          <p:cNvSpPr/>
          <p:nvPr/>
        </p:nvSpPr>
        <p:spPr>
          <a:xfrm>
            <a:off x="4173166" y="3910519"/>
            <a:ext cx="866952" cy="93385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F43AC0-9AF1-AF39-2495-BD3B78766610}"/>
              </a:ext>
            </a:extLst>
          </p:cNvPr>
          <p:cNvCxnSpPr>
            <a:cxnSpLocks/>
          </p:cNvCxnSpPr>
          <p:nvPr/>
        </p:nvCxnSpPr>
        <p:spPr>
          <a:xfrm flipV="1">
            <a:off x="4173166" y="2742946"/>
            <a:ext cx="2266544" cy="11675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A1F596-7C04-BA42-ECCE-B07C416765C3}"/>
              </a:ext>
            </a:extLst>
          </p:cNvPr>
          <p:cNvCxnSpPr>
            <a:cxnSpLocks/>
          </p:cNvCxnSpPr>
          <p:nvPr/>
        </p:nvCxnSpPr>
        <p:spPr>
          <a:xfrm flipV="1">
            <a:off x="5040118" y="4158725"/>
            <a:ext cx="2615549" cy="68564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0F84CD-B5EE-3173-44B8-B62C9771602D}"/>
              </a:ext>
            </a:extLst>
          </p:cNvPr>
          <p:cNvSpPr txBox="1"/>
          <p:nvPr/>
        </p:nvSpPr>
        <p:spPr>
          <a:xfrm>
            <a:off x="4173166" y="5151801"/>
            <a:ext cx="49803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S1: “Backwards” points observed at the beginning of each DAT curve.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27579E-3CA1-FBE1-096E-F37EC294F4E6}"/>
              </a:ext>
            </a:extLst>
          </p:cNvPr>
          <p:cNvSpPr txBox="1"/>
          <p:nvPr/>
        </p:nvSpPr>
        <p:spPr>
          <a:xfrm rot="16200000">
            <a:off x="3187408" y="2793592"/>
            <a:ext cx="176916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net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 m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4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2B5B3-DAED-BC3C-DBD1-549CF22B1345}"/>
              </a:ext>
            </a:extLst>
          </p:cNvPr>
          <p:cNvSpPr txBox="1"/>
          <p:nvPr/>
        </p:nvSpPr>
        <p:spPr>
          <a:xfrm>
            <a:off x="5576328" y="4781647"/>
            <a:ext cx="217403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μmol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mol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698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A1DA965-2127-54E8-3B52-E629BF472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252413"/>
            <a:ext cx="5943600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7A979-6B18-3143-B4D5-1F7847D0D486}"/>
              </a:ext>
            </a:extLst>
          </p:cNvPr>
          <p:cNvSpPr txBox="1"/>
          <p:nvPr/>
        </p:nvSpPr>
        <p:spPr>
          <a:xfrm>
            <a:off x="2886075" y="60721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S2: Steady-State and DAT curve fit with and without TPU fitting.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Each panel represents a specific leaf with the tree species and leaf number. Those leaves where multiple DAT curves were run are also presented.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890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16356C-3282-0C4C-2992-389755D71B54}"/>
              </a:ext>
            </a:extLst>
          </p:cNvPr>
          <p:cNvSpPr txBox="1"/>
          <p:nvPr/>
        </p:nvSpPr>
        <p:spPr>
          <a:xfrm>
            <a:off x="3238500" y="556251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/>
              <a:t>Figure S3</a:t>
            </a:r>
            <a:r>
              <a:rPr lang="en-US" sz="1200" dirty="0"/>
              <a:t>: Comparison of TPU between DAT and steady-state curves. TPU was consistently underestimates in DAT curves as compared to steady-state.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6DCD9-D450-E521-A408-94261E78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47" y="601950"/>
            <a:ext cx="7064753" cy="496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8880428-A762-BAB6-3033-2F6526D9F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7" y="613704"/>
            <a:ext cx="5724525" cy="413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774824-A831-E9C9-B736-857D2AF8E902}"/>
              </a:ext>
            </a:extLst>
          </p:cNvPr>
          <p:cNvSpPr txBox="1"/>
          <p:nvPr/>
        </p:nvSpPr>
        <p:spPr>
          <a:xfrm>
            <a:off x="3047999" y="4752976"/>
            <a:ext cx="59102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S4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Vcmax differences (steady-state minus DAT) on a species basis for curves without TPU fitting. The large delta observed in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Tachigali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chrysophylla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drives the statistically significant difference. Error bars represent the mean of the absolute standard deviations for DAT and steady-state parameter estimates. Species are organized by relative canopy height.</a:t>
            </a:r>
          </a:p>
        </p:txBody>
      </p:sp>
    </p:spTree>
    <p:extLst>
      <p:ext uri="{BB962C8B-B14F-4D97-AF65-F5344CB8AC3E}">
        <p14:creationId xmlns:p14="http://schemas.microsoft.com/office/powerpoint/2010/main" val="381718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0C71843-8A4D-0773-5A8E-373FA1FA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552449"/>
            <a:ext cx="6286500" cy="484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29FC8-737F-11A3-14CB-0AB6BE3E4E0A}"/>
              </a:ext>
            </a:extLst>
          </p:cNvPr>
          <p:cNvSpPr txBox="1"/>
          <p:nvPr/>
        </p:nvSpPr>
        <p:spPr>
          <a:xfrm>
            <a:off x="2952750" y="539447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/>
              <a:t>Figure S5: </a:t>
            </a:r>
            <a:r>
              <a:rPr lang="en-US" sz="1200" dirty="0"/>
              <a:t>Density distribution of the difference between steady-state and DAT parameter estimates (solid black line). The mean of the difference is indicated with a solid gray line. Dashed red lines indicate a normal distribution with a mean of 0 and a standard deviation of the data within a given panel. </a:t>
            </a:r>
          </a:p>
        </p:txBody>
      </p:sp>
    </p:spTree>
    <p:extLst>
      <p:ext uri="{BB962C8B-B14F-4D97-AF65-F5344CB8AC3E}">
        <p14:creationId xmlns:p14="http://schemas.microsoft.com/office/powerpoint/2010/main" val="54926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09194E-7D00-1B0E-9296-BDB3BB57A9CD}"/>
              </a:ext>
            </a:extLst>
          </p:cNvPr>
          <p:cNvSpPr txBox="1"/>
          <p:nvPr/>
        </p:nvSpPr>
        <p:spPr>
          <a:xfrm>
            <a:off x="2324101" y="5618284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s#: Density distribution of standard errors for calculated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 distributions and means are represented in blue, steady-state distributions and means are represented in yellow, and Steady-state standard errors were higher than those derived from DAT.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70CA0-5F75-1AD9-29FC-C7A4E643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1" y="64476"/>
            <a:ext cx="7219950" cy="555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9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250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Emmelia Braun</dc:creator>
  <cp:lastModifiedBy>Emmy Braun</cp:lastModifiedBy>
  <cp:revision>3</cp:revision>
  <dcterms:created xsi:type="dcterms:W3CDTF">2023-06-23T18:18:26Z</dcterms:created>
  <dcterms:modified xsi:type="dcterms:W3CDTF">2024-01-10T00:15:31Z</dcterms:modified>
</cp:coreProperties>
</file>