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59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:1 Plots; DAT v Trad" id="{ADF6ABA5-7666-4087-B70C-94D2AACF2CA8}">
          <p14:sldIdLst>
            <p14:sldId id="256"/>
            <p14:sldId id="257"/>
            <p14:sldId id="260"/>
            <p14:sldId id="261"/>
            <p14:sldId id="263"/>
          </p14:sldIdLst>
        </p14:section>
        <p14:section name="OS v. No OS Boxplots" id="{4A214B93-2081-47B3-8F60-93535AC934B7}">
          <p14:sldIdLst>
            <p14:sldId id="259"/>
          </p14:sldIdLst>
        </p14:section>
        <p14:section name="TPU v No TPU Panels" id="{6A971854-7795-45F5-9826-967C3F4828C2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A9AF-4D45-4AC3-8356-5B6BC952283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B6F55-FC2E-48E5-8C22-CC4C1D419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42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284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426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568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710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4851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3994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136" algn="l" defTabSz="65828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dataset of </a:t>
            </a:r>
            <a:r>
              <a:rPr lang="en-US" dirty="0" err="1"/>
              <a:t>Vcmax</a:t>
            </a:r>
            <a:r>
              <a:rPr lang="en-US" dirty="0"/>
              <a:t>, without TPU fitting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B6F55-FC2E-48E5-8C22-CC4C1D4198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dataset of </a:t>
            </a:r>
            <a:r>
              <a:rPr lang="en-US" dirty="0" err="1"/>
              <a:t>Vcmax</a:t>
            </a:r>
            <a:r>
              <a:rPr lang="en-US" dirty="0"/>
              <a:t>, with TPU 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B6F55-FC2E-48E5-8C22-CC4C1D419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dataset of </a:t>
            </a:r>
            <a:r>
              <a:rPr lang="en-US" dirty="0" err="1"/>
              <a:t>Jmax</a:t>
            </a:r>
            <a:r>
              <a:rPr lang="en-US" dirty="0"/>
              <a:t>, without TPU fitting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B6F55-FC2E-48E5-8C22-CC4C1D419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TPU between DAT and steady-state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B6F55-FC2E-48E5-8C22-CC4C1D4198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7BE4-E27A-41D6-9DF3-963E3EE331C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BCBB-3C26-4422-BBE9-88F15A63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1FB6AD5-2C9D-93C3-5B5E-3ABEEC74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1903"/>
            <a:ext cx="9902642" cy="6486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2C7F5-FB60-407B-EC88-9929A7309008}"/>
              </a:ext>
            </a:extLst>
          </p:cNvPr>
          <p:cNvSpPr txBox="1"/>
          <p:nvPr/>
        </p:nvSpPr>
        <p:spPr>
          <a:xfrm>
            <a:off x="10700954" y="111214"/>
            <a:ext cx="193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TPU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924D85-A6C2-2FF4-E081-54890F50D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16545"/>
          <a:stretch/>
        </p:blipFill>
        <p:spPr>
          <a:xfrm>
            <a:off x="5511116" y="3286865"/>
            <a:ext cx="2681416" cy="25703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126BD4-75B8-88EA-4E2A-D9ACC337E83B}"/>
              </a:ext>
            </a:extLst>
          </p:cNvPr>
          <p:cNvSpPr txBox="1"/>
          <p:nvPr/>
        </p:nvSpPr>
        <p:spPr>
          <a:xfrm>
            <a:off x="6956856" y="3102198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3343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/>
              <p:nvPr/>
            </p:nvSpPr>
            <p:spPr>
              <a:xfrm>
                <a:off x="4968798" y="5792640"/>
                <a:ext cx="14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98C33-A17C-D838-BD7A-928FC5F9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98" y="5792640"/>
                <a:ext cx="1426854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1BC48-0105-0B66-183E-49F11C7BD15A}"/>
              </a:ext>
            </a:extLst>
          </p:cNvPr>
          <p:cNvGrpSpPr/>
          <p:nvPr/>
        </p:nvGrpSpPr>
        <p:grpSpPr>
          <a:xfrm>
            <a:off x="1575159" y="1342937"/>
            <a:ext cx="7625803" cy="4459910"/>
            <a:chOff x="1575152" y="1342934"/>
            <a:chExt cx="7625802" cy="4459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183E2D-F7CB-421F-4F9A-FC06D05F4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4" r="3647" b="16014"/>
            <a:stretch/>
          </p:blipFill>
          <p:spPr>
            <a:xfrm>
              <a:off x="2397657" y="1424566"/>
              <a:ext cx="6489168" cy="408212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7BED092-8931-19ED-4D41-A52A34691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338B5C-9239-17B3-A00F-37C17F000F12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AF076C-9FF9-5CED-85DF-953436780BEB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35F00-26BE-BC32-89F9-B725BDCE81A8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D5E7F-CCAE-4754-7A24-3BD4BEDB1D3A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B6FD53-AD75-FB34-E1E7-005E8A986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CA08D2-EA84-3198-F4F3-48C73A05C9BF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11A4A2-3989-4FAE-58A5-69437363EA10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129BB-7CE4-40B3-B913-38E7ABCAB056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33AC36-76C6-0A9D-CC84-A3C129AE80D8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F79BB-53C0-C18D-A51E-75F07A8EFA3F}"/>
                </a:ext>
              </a:extLst>
            </p:cNvPr>
            <p:cNvSpPr txBox="1"/>
            <p:nvPr/>
          </p:nvSpPr>
          <p:spPr>
            <a:xfrm rot="16200000">
              <a:off x="989129" y="3020993"/>
              <a:ext cx="1633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6DC1D7-F9B5-FFAE-18CC-3B8FEEE8B8EA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2F486-1E61-B371-D809-D5A7C25ECB2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9DEA83-14E7-C529-38AE-56CD0499B078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C1964A6-488C-A28C-29C9-AD570F4807F5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A3DC9B7-34E8-AD4F-F34F-118EDC6F3497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D08C9E3-F361-1E52-AB2B-0229AE330BFB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705C8-420B-609A-EEDF-1067A85CB389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68F10-03C6-5382-A96A-87EC8547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0" y="849121"/>
            <a:ext cx="139000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9A1E15-4E9F-5E9C-E165-2FEFDC9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00" y="0"/>
            <a:ext cx="660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349E6E-F730-BABB-8492-E10F384F1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0774"/>
            <a:ext cx="9638270" cy="6312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CAFE8-ADE6-CB93-2A07-B9A5557BDC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30" y="3225115"/>
            <a:ext cx="3884553" cy="2544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9A1A8-BD24-3C48-1FC5-FADE9A372F83}"/>
              </a:ext>
            </a:extLst>
          </p:cNvPr>
          <p:cNvSpPr txBox="1"/>
          <p:nvPr/>
        </p:nvSpPr>
        <p:spPr>
          <a:xfrm>
            <a:off x="10552673" y="370706"/>
            <a:ext cx="12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TPU</a:t>
            </a:r>
          </a:p>
        </p:txBody>
      </p:sp>
    </p:spTree>
    <p:extLst>
      <p:ext uri="{BB962C8B-B14F-4D97-AF65-F5344CB8AC3E}">
        <p14:creationId xmlns:p14="http://schemas.microsoft.com/office/powerpoint/2010/main" val="3150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5D350D-3F6B-BF7C-9B13-9E2417A20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350821"/>
            <a:ext cx="9934832" cy="6507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D45FC-5DF7-C035-FF9D-3873040629EA}"/>
              </a:ext>
            </a:extLst>
          </p:cNvPr>
          <p:cNvSpPr txBox="1"/>
          <p:nvPr/>
        </p:nvSpPr>
        <p:spPr>
          <a:xfrm>
            <a:off x="197711" y="354558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TPU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08E1B-8ED2-FF2C-DF30-CDB5006103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55" y="437320"/>
            <a:ext cx="4222226" cy="27655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B24902-22B7-6D26-5F6E-2B7EEFD66187}"/>
              </a:ext>
            </a:extLst>
          </p:cNvPr>
          <p:cNvSpPr txBox="1"/>
          <p:nvPr/>
        </p:nvSpPr>
        <p:spPr>
          <a:xfrm>
            <a:off x="4893277" y="539224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42810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E886DE-3B7E-1E9D-5606-27096330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34476"/>
            <a:ext cx="9700054" cy="6353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92ABF6-8EB7-819B-1255-E8B702980176}"/>
              </a:ext>
            </a:extLst>
          </p:cNvPr>
          <p:cNvSpPr txBox="1"/>
          <p:nvPr/>
        </p:nvSpPr>
        <p:spPr>
          <a:xfrm>
            <a:off x="469563" y="185354"/>
            <a:ext cx="117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TPU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80C490-5E79-DA8D-5046-199BCCD3ED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75" y="519669"/>
            <a:ext cx="4049234" cy="2652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5E0BEE-6794-98C8-FB7D-8C0A500A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89" y="554689"/>
            <a:ext cx="112785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F0ABF-28DA-BE58-7775-E9D80079A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5" y="1062683"/>
            <a:ext cx="7572305" cy="49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8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824F1-B368-F9A8-9C0F-7F9059A8D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25671" b="10422"/>
          <a:stretch/>
        </p:blipFill>
        <p:spPr>
          <a:xfrm>
            <a:off x="5676411" y="539062"/>
            <a:ext cx="3028209" cy="2653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DB810-8915-F688-EC56-735A2083E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4" b="10422"/>
          <a:stretch/>
        </p:blipFill>
        <p:spPr>
          <a:xfrm>
            <a:off x="2289145" y="539062"/>
            <a:ext cx="3350193" cy="265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510CD-5900-97AA-1220-ECD783E05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25671"/>
          <a:stretch/>
        </p:blipFill>
        <p:spPr>
          <a:xfrm>
            <a:off x="5602264" y="3230041"/>
            <a:ext cx="3028209" cy="2962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77628-66B3-9507-300B-F586E46254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4"/>
          <a:stretch/>
        </p:blipFill>
        <p:spPr>
          <a:xfrm>
            <a:off x="2214993" y="3230041"/>
            <a:ext cx="3350192" cy="2962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BA8DEA-98C4-F463-E6B9-90EAD134F439}"/>
              </a:ext>
            </a:extLst>
          </p:cNvPr>
          <p:cNvSpPr txBox="1"/>
          <p:nvPr/>
        </p:nvSpPr>
        <p:spPr>
          <a:xfrm>
            <a:off x="3260597" y="74275"/>
            <a:ext cx="211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1E8A2-9FD8-2BCC-35DF-26D840BE2DE0}"/>
              </a:ext>
            </a:extLst>
          </p:cNvPr>
          <p:cNvSpPr txBox="1"/>
          <p:nvPr/>
        </p:nvSpPr>
        <p:spPr>
          <a:xfrm>
            <a:off x="6511877" y="47843"/>
            <a:ext cx="230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TPU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A6398-BCEB-574F-EDF9-8464E0F558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9"/>
          <a:stretch/>
        </p:blipFill>
        <p:spPr>
          <a:xfrm>
            <a:off x="8630471" y="1297406"/>
            <a:ext cx="1537337" cy="3865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5C7266-9F78-BBA0-C2DD-8498D5B4B520}"/>
              </a:ext>
            </a:extLst>
          </p:cNvPr>
          <p:cNvSpPr txBox="1"/>
          <p:nvPr/>
        </p:nvSpPr>
        <p:spPr>
          <a:xfrm>
            <a:off x="2214999" y="6192703"/>
            <a:ext cx="79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Figure #: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cmax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estimates between the full dataset and the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6C076-78DA-BB28-34E7-3CAC01AF1735}"/>
              </a:ext>
            </a:extLst>
          </p:cNvPr>
          <p:cNvSpPr txBox="1"/>
          <p:nvPr/>
        </p:nvSpPr>
        <p:spPr>
          <a:xfrm>
            <a:off x="2977977" y="578371"/>
            <a:ext cx="4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F1E7D-6B3C-44B9-B2D0-4884336EDB82}"/>
              </a:ext>
            </a:extLst>
          </p:cNvPr>
          <p:cNvSpPr txBox="1"/>
          <p:nvPr/>
        </p:nvSpPr>
        <p:spPr>
          <a:xfrm>
            <a:off x="2982631" y="3259726"/>
            <a:ext cx="4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106CE-0067-A99C-A1B5-39BEEDE4B3A8}"/>
              </a:ext>
            </a:extLst>
          </p:cNvPr>
          <p:cNvSpPr txBox="1"/>
          <p:nvPr/>
        </p:nvSpPr>
        <p:spPr>
          <a:xfrm>
            <a:off x="5991367" y="578371"/>
            <a:ext cx="4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460CE-161E-44B9-B4A5-0FABB9CC188F}"/>
              </a:ext>
            </a:extLst>
          </p:cNvPr>
          <p:cNvSpPr txBox="1"/>
          <p:nvPr/>
        </p:nvSpPr>
        <p:spPr>
          <a:xfrm>
            <a:off x="5991367" y="3259726"/>
            <a:ext cx="4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3221F-060F-9CD3-057E-DD86E61FD926}"/>
              </a:ext>
            </a:extLst>
          </p:cNvPr>
          <p:cNvSpPr txBox="1"/>
          <p:nvPr/>
        </p:nvSpPr>
        <p:spPr>
          <a:xfrm>
            <a:off x="160645" y="257434"/>
            <a:ext cx="1967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Comparing all v no-overshoot data between methods, and between TPU fitting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CEEF7-1E3F-EA22-874B-CC18D2EC2B12}"/>
              </a:ext>
            </a:extLst>
          </p:cNvPr>
          <p:cNvSpPr txBox="1"/>
          <p:nvPr/>
        </p:nvSpPr>
        <p:spPr>
          <a:xfrm>
            <a:off x="3464550" y="504515"/>
            <a:ext cx="4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CDB1F-091E-0027-1333-2EB8AD1671C8}"/>
              </a:ext>
            </a:extLst>
          </p:cNvPr>
          <p:cNvSpPr txBox="1"/>
          <p:nvPr/>
        </p:nvSpPr>
        <p:spPr>
          <a:xfrm>
            <a:off x="3277061" y="3249398"/>
            <a:ext cx="7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9BA81-8DD1-715A-467B-D74B50C20A99}"/>
              </a:ext>
            </a:extLst>
          </p:cNvPr>
          <p:cNvSpPr txBox="1"/>
          <p:nvPr/>
        </p:nvSpPr>
        <p:spPr>
          <a:xfrm>
            <a:off x="4513789" y="3255793"/>
            <a:ext cx="6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83AF5-7EF9-5CE7-8E21-4DCD51C8E83B}"/>
              </a:ext>
            </a:extLst>
          </p:cNvPr>
          <p:cNvSpPr txBox="1"/>
          <p:nvPr/>
        </p:nvSpPr>
        <p:spPr>
          <a:xfrm>
            <a:off x="6347125" y="3243006"/>
            <a:ext cx="7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E7B46-16F1-F6FB-3750-4B37981100D6}"/>
              </a:ext>
            </a:extLst>
          </p:cNvPr>
          <p:cNvSpPr txBox="1"/>
          <p:nvPr/>
        </p:nvSpPr>
        <p:spPr>
          <a:xfrm>
            <a:off x="7584302" y="3248713"/>
            <a:ext cx="7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6036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A3BBD-AF77-B408-98C9-72A3CD568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035" t="1127" r="5429" b="14068"/>
          <a:stretch/>
        </p:blipFill>
        <p:spPr>
          <a:xfrm>
            <a:off x="2395219" y="883613"/>
            <a:ext cx="7150005" cy="46272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41BCF-B133-280C-7039-BB09ADD18CC7}"/>
              </a:ext>
            </a:extLst>
          </p:cNvPr>
          <p:cNvCxnSpPr>
            <a:cxnSpLocks/>
          </p:cNvCxnSpPr>
          <p:nvPr/>
        </p:nvCxnSpPr>
        <p:spPr>
          <a:xfrm flipH="1">
            <a:off x="2397658" y="5491952"/>
            <a:ext cx="71475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F98D2-FEBC-366A-40EF-B797E98C6070}"/>
              </a:ext>
            </a:extLst>
          </p:cNvPr>
          <p:cNvSpPr txBox="1"/>
          <p:nvPr/>
        </p:nvSpPr>
        <p:spPr>
          <a:xfrm>
            <a:off x="2374803" y="5490809"/>
            <a:ext cx="23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01F93-B686-8E28-5BF6-DDEF620EA0D0}"/>
              </a:ext>
            </a:extLst>
          </p:cNvPr>
          <p:cNvSpPr txBox="1"/>
          <p:nvPr/>
        </p:nvSpPr>
        <p:spPr>
          <a:xfrm>
            <a:off x="4279254" y="5495073"/>
            <a:ext cx="60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85FB-E3B3-CCC5-74D0-51D69615507F}"/>
              </a:ext>
            </a:extLst>
          </p:cNvPr>
          <p:cNvSpPr txBox="1"/>
          <p:nvPr/>
        </p:nvSpPr>
        <p:spPr>
          <a:xfrm>
            <a:off x="6203639" y="5489066"/>
            <a:ext cx="81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366CB-C330-ED03-DE81-28796000D96F}"/>
              </a:ext>
            </a:extLst>
          </p:cNvPr>
          <p:cNvSpPr txBox="1"/>
          <p:nvPr/>
        </p:nvSpPr>
        <p:spPr>
          <a:xfrm>
            <a:off x="8205069" y="5491958"/>
            <a:ext cx="95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EFE4ED-09CF-2609-3CAA-0818CA79D1D6}"/>
              </a:ext>
            </a:extLst>
          </p:cNvPr>
          <p:cNvCxnSpPr/>
          <p:nvPr/>
        </p:nvCxnSpPr>
        <p:spPr>
          <a:xfrm flipV="1">
            <a:off x="2397657" y="886505"/>
            <a:ext cx="0" cy="46025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771761-D73E-C5AE-1773-DA97B98B306D}"/>
              </a:ext>
            </a:extLst>
          </p:cNvPr>
          <p:cNvSpPr txBox="1"/>
          <p:nvPr/>
        </p:nvSpPr>
        <p:spPr>
          <a:xfrm>
            <a:off x="2144989" y="5126826"/>
            <a:ext cx="23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77CB0-51DB-C913-5EBF-7F814AA5E5A3}"/>
              </a:ext>
            </a:extLst>
          </p:cNvPr>
          <p:cNvSpPr txBox="1"/>
          <p:nvPr/>
        </p:nvSpPr>
        <p:spPr>
          <a:xfrm>
            <a:off x="2144989" y="4002191"/>
            <a:ext cx="23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5A95A-EC38-3673-9061-4E35AFF762E5}"/>
              </a:ext>
            </a:extLst>
          </p:cNvPr>
          <p:cNvSpPr txBox="1"/>
          <p:nvPr/>
        </p:nvSpPr>
        <p:spPr>
          <a:xfrm>
            <a:off x="2036818" y="2889689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1223A-F7AF-ED97-95F2-040FFD87D0B9}"/>
              </a:ext>
            </a:extLst>
          </p:cNvPr>
          <p:cNvSpPr txBox="1"/>
          <p:nvPr/>
        </p:nvSpPr>
        <p:spPr>
          <a:xfrm>
            <a:off x="2036818" y="1744185"/>
            <a:ext cx="4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28946-2193-F0CB-2D7A-EE06531C7FEE}"/>
              </a:ext>
            </a:extLst>
          </p:cNvPr>
          <p:cNvSpPr txBox="1"/>
          <p:nvPr/>
        </p:nvSpPr>
        <p:spPr>
          <a:xfrm rot="16200000">
            <a:off x="961248" y="2956955"/>
            <a:ext cx="158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Modeled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/>
              <p:nvPr/>
            </p:nvSpPr>
            <p:spPr>
              <a:xfrm>
                <a:off x="5295333" y="5739376"/>
                <a:ext cx="14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7C203F-3440-22BC-A590-23D39E76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333" y="5739376"/>
                <a:ext cx="1426854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BB839-9CAA-2EFD-6845-FC5102C61470}"/>
              </a:ext>
            </a:extLst>
          </p:cNvPr>
          <p:cNvGrpSpPr/>
          <p:nvPr/>
        </p:nvGrpSpPr>
        <p:grpSpPr>
          <a:xfrm>
            <a:off x="8444643" y="4049606"/>
            <a:ext cx="1255781" cy="1077218"/>
            <a:chOff x="9893102" y="4195019"/>
            <a:chExt cx="1763019" cy="10772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2E37C-E8A2-251F-F33E-2B55025F0515}"/>
                </a:ext>
              </a:extLst>
            </p:cNvPr>
            <p:cNvSpPr txBox="1"/>
            <p:nvPr/>
          </p:nvSpPr>
          <p:spPr>
            <a:xfrm>
              <a:off x="10240838" y="4195019"/>
              <a:ext cx="1415283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Amod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</a:t>
              </a:r>
            </a:p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Aj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Ap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2B9496-371E-FF4A-C3EB-9C234EA151D3}"/>
                </a:ext>
              </a:extLst>
            </p:cNvPr>
            <p:cNvSpPr/>
            <p:nvPr/>
          </p:nvSpPr>
          <p:spPr>
            <a:xfrm>
              <a:off x="9893103" y="4301491"/>
              <a:ext cx="347735" cy="186690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75BBAD6-33D3-A423-61F5-B296A96DA776}"/>
                </a:ext>
              </a:extLst>
            </p:cNvPr>
            <p:cNvSpPr/>
            <p:nvPr/>
          </p:nvSpPr>
          <p:spPr>
            <a:xfrm>
              <a:off x="9894313" y="4540874"/>
              <a:ext cx="347734" cy="18669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59BCB9B-99C9-4FB1-6F69-CA726B95ED6E}"/>
                </a:ext>
              </a:extLst>
            </p:cNvPr>
            <p:cNvSpPr/>
            <p:nvPr/>
          </p:nvSpPr>
          <p:spPr>
            <a:xfrm>
              <a:off x="9893102" y="4780257"/>
              <a:ext cx="347735" cy="186690"/>
            </a:xfrm>
            <a:prstGeom prst="roundRect">
              <a:avLst/>
            </a:prstGeom>
            <a:solidFill>
              <a:srgbClr val="E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58B19-B794-9611-740F-9332CF2D8A32}"/>
                </a:ext>
              </a:extLst>
            </p:cNvPr>
            <p:cNvSpPr/>
            <p:nvPr/>
          </p:nvSpPr>
          <p:spPr>
            <a:xfrm>
              <a:off x="9893102" y="5018549"/>
              <a:ext cx="347735" cy="186690"/>
            </a:xfrm>
            <a:prstGeom prst="round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34ABCB-BB8E-1E04-7616-4ADCC354DE35}"/>
              </a:ext>
            </a:extLst>
          </p:cNvPr>
          <p:cNvSpPr txBox="1"/>
          <p:nvPr/>
        </p:nvSpPr>
        <p:spPr>
          <a:xfrm>
            <a:off x="361956" y="762004"/>
            <a:ext cx="1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1625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315833F-2D9D-E64D-969B-EACF3D233A48}"/>
              </a:ext>
            </a:extLst>
          </p:cNvPr>
          <p:cNvGrpSpPr/>
          <p:nvPr/>
        </p:nvGrpSpPr>
        <p:grpSpPr>
          <a:xfrm>
            <a:off x="1575161" y="817881"/>
            <a:ext cx="8125265" cy="5383158"/>
            <a:chOff x="1575153" y="817880"/>
            <a:chExt cx="8125264" cy="538315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E53A2F-C189-2CDF-AE63-44DCC67B2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634" t="2385" r="4475" b="14292"/>
            <a:stretch/>
          </p:blipFill>
          <p:spPr>
            <a:xfrm>
              <a:off x="2406985" y="817880"/>
              <a:ext cx="7182081" cy="4668065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C21057-B899-064E-B2B3-A5134F0D7163}"/>
                </a:ext>
              </a:extLst>
            </p:cNvPr>
            <p:cNvGrpSpPr/>
            <p:nvPr/>
          </p:nvGrpSpPr>
          <p:grpSpPr>
            <a:xfrm>
              <a:off x="1575153" y="817880"/>
              <a:ext cx="8125264" cy="5383157"/>
              <a:chOff x="1575153" y="817880"/>
              <a:chExt cx="8125264" cy="538315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2577AA3-1C39-D3A4-6556-79ECF98A1ABD}"/>
                  </a:ext>
                </a:extLst>
              </p:cNvPr>
              <p:cNvCxnSpPr/>
              <p:nvPr/>
            </p:nvCxnSpPr>
            <p:spPr>
              <a:xfrm flipH="1">
                <a:off x="2397657" y="5491951"/>
                <a:ext cx="722220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9148D-4DCD-46A4-48AE-0110C4277502}"/>
                  </a:ext>
                </a:extLst>
              </p:cNvPr>
              <p:cNvSpPr txBox="1"/>
              <p:nvPr/>
            </p:nvSpPr>
            <p:spPr>
              <a:xfrm>
                <a:off x="2374797" y="5490803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9B8E3-C664-4F4A-C180-3998FFD1A3ED}"/>
                  </a:ext>
                </a:extLst>
              </p:cNvPr>
              <p:cNvSpPr txBox="1"/>
              <p:nvPr/>
            </p:nvSpPr>
            <p:spPr>
              <a:xfrm>
                <a:off x="4279253" y="5495067"/>
                <a:ext cx="609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6C34F3-A448-0394-78CD-252D05B2B614}"/>
                  </a:ext>
                </a:extLst>
              </p:cNvPr>
              <p:cNvSpPr txBox="1"/>
              <p:nvPr/>
            </p:nvSpPr>
            <p:spPr>
              <a:xfrm>
                <a:off x="6203636" y="5489060"/>
                <a:ext cx="8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E8FD98-BFDE-E816-512C-1B025757DA23}"/>
                  </a:ext>
                </a:extLst>
              </p:cNvPr>
              <p:cNvSpPr txBox="1"/>
              <p:nvPr/>
            </p:nvSpPr>
            <p:spPr>
              <a:xfrm>
                <a:off x="8205064" y="5491951"/>
                <a:ext cx="950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1500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78CE1C2-6AB8-0099-2693-4DEFBB113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7657" y="817880"/>
                <a:ext cx="0" cy="46711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9897E-B7C3-F1E7-652C-F09F1FE7CBED}"/>
                  </a:ext>
                </a:extLst>
              </p:cNvPr>
              <p:cNvSpPr txBox="1"/>
              <p:nvPr/>
            </p:nvSpPr>
            <p:spPr>
              <a:xfrm>
                <a:off x="2144982" y="5126820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611D06-8917-3E87-E7D8-BE1B47002506}"/>
                  </a:ext>
                </a:extLst>
              </p:cNvPr>
              <p:cNvSpPr txBox="1"/>
              <p:nvPr/>
            </p:nvSpPr>
            <p:spPr>
              <a:xfrm>
                <a:off x="2144982" y="4002185"/>
                <a:ext cx="23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9F4AD-DB9B-44DD-3579-4C3D8D4FA5F2}"/>
                  </a:ext>
                </a:extLst>
              </p:cNvPr>
              <p:cNvSpPr txBox="1"/>
              <p:nvPr/>
            </p:nvSpPr>
            <p:spPr>
              <a:xfrm>
                <a:off x="2036818" y="2889683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6C1F1F-D2B6-1082-5951-00B3B5309644}"/>
                  </a:ext>
                </a:extLst>
              </p:cNvPr>
              <p:cNvSpPr txBox="1"/>
              <p:nvPr/>
            </p:nvSpPr>
            <p:spPr>
              <a:xfrm>
                <a:off x="2036818" y="1744179"/>
                <a:ext cx="423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0A367D-2CAF-D454-6D04-F4558B9B2910}"/>
                  </a:ext>
                </a:extLst>
              </p:cNvPr>
              <p:cNvSpPr txBox="1"/>
              <p:nvPr/>
            </p:nvSpPr>
            <p:spPr>
              <a:xfrm rot="16200000">
                <a:off x="904766" y="2812738"/>
                <a:ext cx="1802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Modeled A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/>
                  <p:nvPr/>
                </p:nvSpPr>
                <p:spPr>
                  <a:xfrm>
                    <a:off x="5295332" y="5739372"/>
                    <a:ext cx="142685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499FF03-816E-734C-4D7F-18F43F5B58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332" y="5739372"/>
                    <a:ext cx="14268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7EC4A2-AE49-AC4A-75E0-AB5D750F005D}"/>
                  </a:ext>
                </a:extLst>
              </p:cNvPr>
              <p:cNvGrpSpPr/>
              <p:nvPr/>
            </p:nvGrpSpPr>
            <p:grpSpPr>
              <a:xfrm>
                <a:off x="8444637" y="4049602"/>
                <a:ext cx="1255780" cy="1077218"/>
                <a:chOff x="9893102" y="4195019"/>
                <a:chExt cx="1763019" cy="107721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CDA00F-EE49-EC46-C4C3-1CEF88B0E026}"/>
                    </a:ext>
                  </a:extLst>
                </p:cNvPr>
                <p:cNvSpPr txBox="1"/>
                <p:nvPr/>
              </p:nvSpPr>
              <p:spPr>
                <a:xfrm>
                  <a:off x="10240838" y="4195019"/>
                  <a:ext cx="141528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Amod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Ac</a:t>
                  </a:r>
                </a:p>
                <a:p>
                  <a:r>
                    <a:rPr lang="en-US" sz="16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Aj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Ap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8759E2E-66B9-B6B8-D801-A941ADB00972}"/>
                    </a:ext>
                  </a:extLst>
                </p:cNvPr>
                <p:cNvSpPr/>
                <p:nvPr/>
              </p:nvSpPr>
              <p:spPr>
                <a:xfrm>
                  <a:off x="9893103" y="4301491"/>
                  <a:ext cx="347735" cy="186690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9695FEF-F591-63D3-6924-A4501D9F86F2}"/>
                    </a:ext>
                  </a:extLst>
                </p:cNvPr>
                <p:cNvSpPr/>
                <p:nvPr/>
              </p:nvSpPr>
              <p:spPr>
                <a:xfrm>
                  <a:off x="9894313" y="4540874"/>
                  <a:ext cx="347734" cy="186690"/>
                </a:xfrm>
                <a:prstGeom prst="round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2663167-3E6B-1239-DD45-4E6219E32D67}"/>
                    </a:ext>
                  </a:extLst>
                </p:cNvPr>
                <p:cNvSpPr/>
                <p:nvPr/>
              </p:nvSpPr>
              <p:spPr>
                <a:xfrm>
                  <a:off x="9893102" y="4780257"/>
                  <a:ext cx="347735" cy="186690"/>
                </a:xfrm>
                <a:prstGeom prst="roundRect">
                  <a:avLst/>
                </a:prstGeom>
                <a:solidFill>
                  <a:srgbClr val="EF9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49E2FD2-E76F-0D71-2106-5FBA1804E999}"/>
                    </a:ext>
                  </a:extLst>
                </p:cNvPr>
                <p:cNvSpPr/>
                <p:nvPr/>
              </p:nvSpPr>
              <p:spPr>
                <a:xfrm>
                  <a:off x="9893102" y="5018549"/>
                  <a:ext cx="347735" cy="186690"/>
                </a:xfrm>
                <a:prstGeom prst="roundRect">
                  <a:avLst/>
                </a:prstGeom>
                <a:solidFill>
                  <a:srgbClr val="DE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216A77-4E6C-E4B3-02D8-131FD6BAF237}"/>
              </a:ext>
            </a:extLst>
          </p:cNvPr>
          <p:cNvSpPr txBox="1"/>
          <p:nvPr/>
        </p:nvSpPr>
        <p:spPr>
          <a:xfrm>
            <a:off x="361956" y="762004"/>
            <a:ext cx="1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K6706L1</a:t>
            </a:r>
          </a:p>
        </p:txBody>
      </p:sp>
    </p:spTree>
    <p:extLst>
      <p:ext uri="{BB962C8B-B14F-4D97-AF65-F5344CB8AC3E}">
        <p14:creationId xmlns:p14="http://schemas.microsoft.com/office/powerpoint/2010/main" val="182597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F1D146-BF41-FA21-B286-B053828B62B1}"/>
              </a:ext>
            </a:extLst>
          </p:cNvPr>
          <p:cNvGrpSpPr/>
          <p:nvPr/>
        </p:nvGrpSpPr>
        <p:grpSpPr>
          <a:xfrm>
            <a:off x="1575156" y="1342936"/>
            <a:ext cx="7625802" cy="4911368"/>
            <a:chOff x="1575153" y="1342934"/>
            <a:chExt cx="7625801" cy="49113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3253AA-482C-6135-0046-22F5CFE5D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t="1600" r="851" b="15676"/>
            <a:stretch/>
          </p:blipFill>
          <p:spPr>
            <a:xfrm>
              <a:off x="2397656" y="1421546"/>
              <a:ext cx="6501941" cy="406439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F68BAE-4F53-3965-A058-E59185189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657" y="5491951"/>
              <a:ext cx="655905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23CB0E-30AA-6C2B-3955-598276A7AF25}"/>
                </a:ext>
              </a:extLst>
            </p:cNvPr>
            <p:cNvSpPr txBox="1"/>
            <p:nvPr/>
          </p:nvSpPr>
          <p:spPr>
            <a:xfrm>
              <a:off x="2374797" y="5490803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43B5-34F5-4D79-4CD5-E0D484170446}"/>
                </a:ext>
              </a:extLst>
            </p:cNvPr>
            <p:cNvSpPr txBox="1"/>
            <p:nvPr/>
          </p:nvSpPr>
          <p:spPr>
            <a:xfrm>
              <a:off x="4110205" y="5495067"/>
              <a:ext cx="609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285330-92EE-D7BA-2482-99F4586E420C}"/>
                </a:ext>
              </a:extLst>
            </p:cNvPr>
            <p:cNvSpPr txBox="1"/>
            <p:nvPr/>
          </p:nvSpPr>
          <p:spPr>
            <a:xfrm>
              <a:off x="5873224" y="5489060"/>
              <a:ext cx="8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8B98AD-3CC1-E4B1-07C5-9B52D5CE4707}"/>
                </a:ext>
              </a:extLst>
            </p:cNvPr>
            <p:cNvSpPr txBox="1"/>
            <p:nvPr/>
          </p:nvSpPr>
          <p:spPr>
            <a:xfrm>
              <a:off x="7720972" y="5491951"/>
              <a:ext cx="950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1500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E4F66-07B8-280A-968A-F022A8E8B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657" y="1342934"/>
              <a:ext cx="0" cy="41461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C435D-10F5-8980-9C7C-26AFEA842500}"/>
                </a:ext>
              </a:extLst>
            </p:cNvPr>
            <p:cNvSpPr txBox="1"/>
            <p:nvPr/>
          </p:nvSpPr>
          <p:spPr>
            <a:xfrm>
              <a:off x="2144982" y="5070612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8136BB-FA56-F6C3-74E6-4D815C767141}"/>
                </a:ext>
              </a:extLst>
            </p:cNvPr>
            <p:cNvSpPr txBox="1"/>
            <p:nvPr/>
          </p:nvSpPr>
          <p:spPr>
            <a:xfrm>
              <a:off x="2144982" y="4162130"/>
              <a:ext cx="23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C92BC-1860-4C5E-3B07-AE8302F8C2B9}"/>
                </a:ext>
              </a:extLst>
            </p:cNvPr>
            <p:cNvSpPr txBox="1"/>
            <p:nvPr/>
          </p:nvSpPr>
          <p:spPr>
            <a:xfrm>
              <a:off x="2036818" y="3251826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43C042-087E-2C38-8611-FACCEBA3E596}"/>
                </a:ext>
              </a:extLst>
            </p:cNvPr>
            <p:cNvSpPr txBox="1"/>
            <p:nvPr/>
          </p:nvSpPr>
          <p:spPr>
            <a:xfrm>
              <a:off x="2036818" y="2350763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BF995-F8B5-112E-C873-8C7DC1591CF1}"/>
                </a:ext>
              </a:extLst>
            </p:cNvPr>
            <p:cNvSpPr txBox="1"/>
            <p:nvPr/>
          </p:nvSpPr>
          <p:spPr>
            <a:xfrm rot="16200000">
              <a:off x="977255" y="3020993"/>
              <a:ext cx="165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Modeled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/>
                <p:nvPr/>
              </p:nvSpPr>
              <p:spPr>
                <a:xfrm>
                  <a:off x="4968797" y="5792636"/>
                  <a:ext cx="14268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C9A76-FDA7-B75C-9DDE-B6A13066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797" y="5792636"/>
                  <a:ext cx="142685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79BE79-514C-2E39-E24A-37F8DD2E0BE5}"/>
                </a:ext>
              </a:extLst>
            </p:cNvPr>
            <p:cNvGrpSpPr/>
            <p:nvPr/>
          </p:nvGrpSpPr>
          <p:grpSpPr>
            <a:xfrm>
              <a:off x="7945174" y="4106957"/>
              <a:ext cx="1255780" cy="1077218"/>
              <a:chOff x="9893102" y="4195019"/>
              <a:chExt cx="1763019" cy="107721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8BF426-8F0A-A1E5-3C9B-A4D66E93EB6A}"/>
                  </a:ext>
                </a:extLst>
              </p:cNvPr>
              <p:cNvSpPr txBox="1"/>
              <p:nvPr/>
            </p:nvSpPr>
            <p:spPr>
              <a:xfrm>
                <a:off x="10240838" y="4195019"/>
                <a:ext cx="14152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</a:p>
              <a:p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Aj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7419FC4-43C5-97BA-41AA-4A29344C598E}"/>
                  </a:ext>
                </a:extLst>
              </p:cNvPr>
              <p:cNvSpPr/>
              <p:nvPr/>
            </p:nvSpPr>
            <p:spPr>
              <a:xfrm>
                <a:off x="9893103" y="4301491"/>
                <a:ext cx="347735" cy="186690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E303E9F-9F32-0B00-2F72-7A177B3551A4}"/>
                  </a:ext>
                </a:extLst>
              </p:cNvPr>
              <p:cNvSpPr/>
              <p:nvPr/>
            </p:nvSpPr>
            <p:spPr>
              <a:xfrm>
                <a:off x="9894313" y="4540874"/>
                <a:ext cx="347734" cy="186690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E0551AF-D155-9908-7E4C-8563F60F86DB}"/>
                  </a:ext>
                </a:extLst>
              </p:cNvPr>
              <p:cNvSpPr/>
              <p:nvPr/>
            </p:nvSpPr>
            <p:spPr>
              <a:xfrm>
                <a:off x="9893102" y="4780257"/>
                <a:ext cx="347735" cy="186690"/>
              </a:xfrm>
              <a:prstGeom prst="roundRect">
                <a:avLst/>
              </a:prstGeom>
              <a:solidFill>
                <a:srgbClr val="EF9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B115BC-52B5-BFF4-C3FC-9BE942D56B39}"/>
                  </a:ext>
                </a:extLst>
              </p:cNvPr>
              <p:cNvSpPr/>
              <p:nvPr/>
            </p:nvSpPr>
            <p:spPr>
              <a:xfrm>
                <a:off x="9893102" y="5018549"/>
                <a:ext cx="347735" cy="186690"/>
              </a:xfrm>
              <a:prstGeom prst="roundRect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32839-219F-EEC3-2CE8-FA4C2DD55AB8}"/>
                </a:ext>
              </a:extLst>
            </p:cNvPr>
            <p:cNvSpPr txBox="1"/>
            <p:nvPr/>
          </p:nvSpPr>
          <p:spPr>
            <a:xfrm>
              <a:off x="2068368" y="1479611"/>
              <a:ext cx="42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3AC54-F034-B26B-F587-734205D56826}"/>
              </a:ext>
            </a:extLst>
          </p:cNvPr>
          <p:cNvSpPr txBox="1"/>
          <p:nvPr/>
        </p:nvSpPr>
        <p:spPr>
          <a:xfrm>
            <a:off x="361956" y="762004"/>
            <a:ext cx="1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K6706L2</a:t>
            </a:r>
          </a:p>
        </p:txBody>
      </p:sp>
    </p:spTree>
    <p:extLst>
      <p:ext uri="{BB962C8B-B14F-4D97-AF65-F5344CB8AC3E}">
        <p14:creationId xmlns:p14="http://schemas.microsoft.com/office/powerpoint/2010/main" val="129960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2796</TotalTime>
  <Words>148</Words>
  <Application>Microsoft Office PowerPoint</Application>
  <PresentationFormat>Widescreen</PresentationFormat>
  <Paragraphs>88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5</cp:revision>
  <dcterms:created xsi:type="dcterms:W3CDTF">2023-03-28T23:12:45Z</dcterms:created>
  <dcterms:modified xsi:type="dcterms:W3CDTF">2023-03-31T15:59:16Z</dcterms:modified>
</cp:coreProperties>
</file>