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3"/>
    <p:sldMasterId id="2147483748" r:id="rId4"/>
  </p:sldMasterIdLst>
  <p:notesMasterIdLst>
    <p:notesMasterId r:id="rId17"/>
  </p:notesMasterIdLst>
  <p:handoutMasterIdLst>
    <p:handoutMasterId r:id="rId18"/>
  </p:handoutMasterIdLst>
  <p:sldIdLst>
    <p:sldId id="256" r:id="rId5"/>
    <p:sldId id="267" r:id="rId6"/>
    <p:sldId id="285" r:id="rId7"/>
    <p:sldId id="286" r:id="rId8"/>
    <p:sldId id="287" r:id="rId9"/>
    <p:sldId id="288" r:id="rId10"/>
    <p:sldId id="289" r:id="rId11"/>
    <p:sldId id="290" r:id="rId12"/>
    <p:sldId id="291" r:id="rId13"/>
    <p:sldId id="292" r:id="rId14"/>
    <p:sldId id="293" r:id="rId15"/>
    <p:sldId id="294" r:id="rId16"/>
  </p:sldIdLst>
  <p:sldSz cx="10969625" cy="6170613"/>
  <p:notesSz cx="6858000" cy="9144000"/>
  <p:custDataLst>
    <p:tags r:id="rId19"/>
  </p:custDataLst>
  <p:defaultTex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11137" algn="l" rtl="0" fontAlgn="base">
      <a:spcBef>
        <a:spcPct val="0"/>
      </a:spcBef>
      <a:spcAft>
        <a:spcPct val="0"/>
      </a:spcAft>
      <a:defRPr kern="1200">
        <a:solidFill>
          <a:schemeClr val="tx1"/>
        </a:solidFill>
        <a:latin typeface="Bosch Office Sans" pitchFamily="34" charset="0"/>
        <a:ea typeface="+mn-ea"/>
        <a:cs typeface="+mn-cs"/>
      </a:defRPr>
    </a:lvl2pPr>
    <a:lvl3pPr marL="822275" algn="l" rtl="0" fontAlgn="base">
      <a:spcBef>
        <a:spcPct val="0"/>
      </a:spcBef>
      <a:spcAft>
        <a:spcPct val="0"/>
      </a:spcAft>
      <a:defRPr kern="1200">
        <a:solidFill>
          <a:schemeClr val="tx1"/>
        </a:solidFill>
        <a:latin typeface="Bosch Office Sans" pitchFamily="34" charset="0"/>
        <a:ea typeface="+mn-ea"/>
        <a:cs typeface="+mn-cs"/>
      </a:defRPr>
    </a:lvl3pPr>
    <a:lvl4pPr marL="1233411" algn="l" rtl="0" fontAlgn="base">
      <a:spcBef>
        <a:spcPct val="0"/>
      </a:spcBef>
      <a:spcAft>
        <a:spcPct val="0"/>
      </a:spcAft>
      <a:defRPr kern="1200">
        <a:solidFill>
          <a:schemeClr val="tx1"/>
        </a:solidFill>
        <a:latin typeface="Bosch Office Sans" pitchFamily="34" charset="0"/>
        <a:ea typeface="+mn-ea"/>
        <a:cs typeface="+mn-cs"/>
      </a:defRPr>
    </a:lvl4pPr>
    <a:lvl5pPr marL="1644549" algn="l" rtl="0" fontAlgn="base">
      <a:spcBef>
        <a:spcPct val="0"/>
      </a:spcBef>
      <a:spcAft>
        <a:spcPct val="0"/>
      </a:spcAft>
      <a:defRPr kern="1200">
        <a:solidFill>
          <a:schemeClr val="tx1"/>
        </a:solidFill>
        <a:latin typeface="Bosch Office Sans" pitchFamily="34" charset="0"/>
        <a:ea typeface="+mn-ea"/>
        <a:cs typeface="+mn-cs"/>
      </a:defRPr>
    </a:lvl5pPr>
    <a:lvl6pPr marL="2055686" algn="l" defTabSz="822275" rtl="0" eaLnBrk="1" latinLnBrk="0" hangingPunct="1">
      <a:defRPr kern="1200">
        <a:solidFill>
          <a:schemeClr val="tx1"/>
        </a:solidFill>
        <a:latin typeface="Bosch Office Sans" pitchFamily="34" charset="0"/>
        <a:ea typeface="+mn-ea"/>
        <a:cs typeface="+mn-cs"/>
      </a:defRPr>
    </a:lvl6pPr>
    <a:lvl7pPr marL="2466823" algn="l" defTabSz="822275" rtl="0" eaLnBrk="1" latinLnBrk="0" hangingPunct="1">
      <a:defRPr kern="1200">
        <a:solidFill>
          <a:schemeClr val="tx1"/>
        </a:solidFill>
        <a:latin typeface="Bosch Office Sans" pitchFamily="34" charset="0"/>
        <a:ea typeface="+mn-ea"/>
        <a:cs typeface="+mn-cs"/>
      </a:defRPr>
    </a:lvl7pPr>
    <a:lvl8pPr marL="2877960" algn="l" defTabSz="822275" rtl="0" eaLnBrk="1" latinLnBrk="0" hangingPunct="1">
      <a:defRPr kern="1200">
        <a:solidFill>
          <a:schemeClr val="tx1"/>
        </a:solidFill>
        <a:latin typeface="Bosch Office Sans" pitchFamily="34" charset="0"/>
        <a:ea typeface="+mn-ea"/>
        <a:cs typeface="+mn-cs"/>
      </a:defRPr>
    </a:lvl8pPr>
    <a:lvl9pPr marL="3289097" algn="l" defTabSz="822275" rtl="0" eaLnBrk="1" latinLnBrk="0" hangingPunct="1">
      <a:defRPr kern="1200">
        <a:solidFill>
          <a:schemeClr val="tx1"/>
        </a:solidFill>
        <a:latin typeface="Bosch Office Sans"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F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36" autoAdjust="0"/>
    <p:restoredTop sz="94660"/>
  </p:normalViewPr>
  <p:slideViewPr>
    <p:cSldViewPr snapToGrid="0">
      <p:cViewPr varScale="1">
        <p:scale>
          <a:sx n="97" d="100"/>
          <a:sy n="97" d="100"/>
        </p:scale>
        <p:origin x="57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slideMaster" Target="slideMasters/slideMaster1.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tags" Target="tags/tag1.xml"/><Relationship Id="rId4" Type="http://schemas.openxmlformats.org/officeDocument/2006/relationships/slideMaster" Target="slideMasters/slideMaster2.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C6FB6AF-EFD6-4D04-936F-2FF2FE018794}" type="datetimeFigureOut">
              <a:rPr lang="en-US" smtClean="0"/>
              <a:t>8/5/2021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E44C0B6-23CE-48B7-97D6-01F2FED4E38A}" type="slidenum">
              <a:rPr lang="en-US" smtClean="0"/>
              <a:t>‹#›</a:t>
            </a:fld>
            <a:endParaRPr lang="en-US"/>
          </a:p>
        </p:txBody>
      </p:sp>
    </p:spTree>
    <p:extLst>
      <p:ext uri="{BB962C8B-B14F-4D97-AF65-F5344CB8AC3E}">
        <p14:creationId xmlns:p14="http://schemas.microsoft.com/office/powerpoint/2010/main" val="190519863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07911F-CEAF-4F0B-98BD-EFB38C6572AA}" type="datetimeFigureOut">
              <a:rPr lang="de-DE" smtClean="0"/>
              <a:t>05.08.2021</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2D48B2-9EB0-4B37-9B35-FC11E2EA535A}" type="slidenum">
              <a:rPr lang="de-DE" smtClean="0"/>
              <a:t>‹#›</a:t>
            </a:fld>
            <a:endParaRPr lang="de-DE"/>
          </a:p>
        </p:txBody>
      </p:sp>
    </p:spTree>
    <p:extLst>
      <p:ext uri="{BB962C8B-B14F-4D97-AF65-F5344CB8AC3E}">
        <p14:creationId xmlns:p14="http://schemas.microsoft.com/office/powerpoint/2010/main" val="220315397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Only" preserve="1">
  <p:cSld name="Title Slide 1">
    <p:spTree>
      <p:nvGrpSpPr>
        <p:cNvPr id="1" name=""/>
        <p:cNvGrpSpPr/>
        <p:nvPr/>
      </p:nvGrpSpPr>
      <p:grpSpPr>
        <a:xfrm>
          <a:off x="0" y="0"/>
          <a:ext cx="0" cy="0"/>
          <a:chOff x="0" y="0"/>
          <a:chExt cx="0" cy="0"/>
        </a:xfrm>
      </p:grpSpPr>
      <p:pic>
        <p:nvPicPr>
          <p:cNvPr id="9" name="Background 1" descr="bg1_d2_169.png">
            <a:extLst>
              <a:ext uri="{FF2B5EF4-FFF2-40B4-BE49-F238E27FC236}">
                <a16:creationId xmlns:a16="http://schemas.microsoft.com/office/drawing/2014/main" id="{896CC0FD-4256-4167-AE25-A738EE088951}"/>
              </a:ext>
            </a:extLst>
          </p:cNvPr>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116" y="2"/>
            <a:ext cx="10969509" cy="6170929"/>
          </a:xfrm>
          <a:prstGeom prst="rect">
            <a:avLst/>
          </a:prstGeom>
          <a:ln w="0">
            <a:noFill/>
          </a:ln>
          <a:effectLst/>
        </p:spPr>
      </p:pic>
      <p:pic>
        <p:nvPicPr>
          <p:cNvPr id="6" name="Grafik 4" descr="logo1_d2.png">
            <a:extLst>
              <a:ext uri="{FF2B5EF4-FFF2-40B4-BE49-F238E27FC236}">
                <a16:creationId xmlns:a16="http://schemas.microsoft.com/office/drawing/2014/main" id="{173BBCFB-9404-4FBA-9EEC-E8008B6044A2}"/>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en-US" noProof="1"/>
              <a:t>Add Pres. Title</a:t>
            </a:r>
          </a:p>
        </p:txBody>
      </p:sp>
      <p:pic>
        <p:nvPicPr>
          <p:cNvPr id="10" name="Grafik 3" descr="right_d2.png">
            <a:extLst>
              <a:ext uri="{FF2B5EF4-FFF2-40B4-BE49-F238E27FC236}">
                <a16:creationId xmlns:a16="http://schemas.microsoft.com/office/drawing/2014/main" id="{649683E7-5D3C-46E0-92A4-661F3C29C858}"/>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1621930316"/>
      </p:ext>
    </p:extLst>
  </p:cSld>
  <p:clrMapOvr>
    <a:masterClrMapping/>
  </p:clrMapOvr>
  <p:hf sldNum="0" hdr="0" ftr="0" dt="0"/>
  <p:extLst>
    <p:ext uri="{DCECCB84-F9BA-43D5-87BE-67443E8EF086}">
      <p15:sldGuideLst xmlns:p15="http://schemas.microsoft.com/office/powerpoint/2012/main">
        <p15:guide id="1" pos="162">
          <p15:clr>
            <a:srgbClr val="FBAE40"/>
          </p15:clr>
        </p15:guide>
        <p15:guide id="2" pos="6384">
          <p15:clr>
            <a:srgbClr val="FBAE40"/>
          </p15:clr>
        </p15:guide>
        <p15:guide id="3" orient="horz" pos="162">
          <p15:clr>
            <a:srgbClr val="FBAE40"/>
          </p15:clr>
        </p15:guide>
        <p15:guide id="4" orient="horz" pos="344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2 vertical Contents">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E29BFEC5-7639-4AE9-A818-5EB7EC3C9C54}"/>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3" name="Title 1">
            <a:extLst>
              <a:ext uri="{FF2B5EF4-FFF2-40B4-BE49-F238E27FC236}">
                <a16:creationId xmlns:a16="http://schemas.microsoft.com/office/drawing/2014/main" id="{5E99B80D-00FD-40C8-B929-FA71A2E035AA}"/>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3" name="Content Placeholder 2"/>
          <p:cNvSpPr>
            <a:spLocks noGrp="1"/>
          </p:cNvSpPr>
          <p:nvPr>
            <p:ph sz="half" idx="1" hasCustomPrompt="1"/>
          </p:nvPr>
        </p:nvSpPr>
        <p:spPr>
          <a:xfrm>
            <a:off x="259200" y="1296000"/>
            <a:ext cx="4860000" cy="41688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 name="Content Placeholder 3"/>
          <p:cNvSpPr>
            <a:spLocks noGrp="1"/>
          </p:cNvSpPr>
          <p:nvPr>
            <p:ph sz="half" idx="2" hasCustomPrompt="1"/>
          </p:nvPr>
        </p:nvSpPr>
        <p:spPr>
          <a:xfrm>
            <a:off x="5853600" y="1295999"/>
            <a:ext cx="4860000" cy="4168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0193DB20-8E77-4A05-AA77-554F32E8990F}"/>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4" name="Grafik 4" descr="logo1_d2.png">
            <a:extLst>
              <a:ext uri="{FF2B5EF4-FFF2-40B4-BE49-F238E27FC236}">
                <a16:creationId xmlns:a16="http://schemas.microsoft.com/office/drawing/2014/main" id="{AD1AA2B6-6C2F-4A14-9E4C-FB86A10EF6B2}"/>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787601235"/>
      </p:ext>
    </p:extLst>
  </p:cSld>
  <p:clrMapOvr>
    <a:masterClrMapping/>
  </p:clrMapOvr>
  <p:extLst>
    <p:ext uri="{DCECCB84-F9BA-43D5-87BE-67443E8EF086}">
      <p15:sldGuideLst xmlns:p15="http://schemas.microsoft.com/office/powerpoint/2012/main">
        <p15:guide id="1" pos="162">
          <p15:clr>
            <a:srgbClr val="FBAE40"/>
          </p15:clr>
        </p15:guide>
        <p15:guide id="2" pos="6747">
          <p15:clr>
            <a:srgbClr val="FBAE40"/>
          </p15:clr>
        </p15:guide>
        <p15:guide id="3" orient="horz" pos="162">
          <p15:clr>
            <a:srgbClr val="FBAE40"/>
          </p15:clr>
        </p15:guide>
        <p15:guide id="4" orient="horz" pos="408">
          <p15:clr>
            <a:srgbClr val="FBAE40"/>
          </p15:clr>
        </p15:guide>
        <p15:guide id="5" orient="horz" pos="654">
          <p15:clr>
            <a:srgbClr val="FBAE40"/>
          </p15:clr>
        </p15:guide>
        <p15:guide id="6" orient="horz" pos="816">
          <p15:clr>
            <a:srgbClr val="FBAE40"/>
          </p15:clr>
        </p15:guide>
        <p15:guide id="7" orient="horz" pos="3443">
          <p15:clr>
            <a:srgbClr val="FBAE40"/>
          </p15:clr>
        </p15:guide>
        <p15:guide id="8" pos="3225">
          <p15:clr>
            <a:srgbClr val="FBAE40"/>
          </p15:clr>
        </p15:guide>
        <p15:guide id="9" pos="368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3 Contents">
    <p:spTree>
      <p:nvGrpSpPr>
        <p:cNvPr id="1" name=""/>
        <p:cNvGrpSpPr/>
        <p:nvPr/>
      </p:nvGrpSpPr>
      <p:grpSpPr>
        <a:xfrm>
          <a:off x="0" y="0"/>
          <a:ext cx="0" cy="0"/>
          <a:chOff x="0" y="0"/>
          <a:chExt cx="0" cy="0"/>
        </a:xfrm>
      </p:grpSpPr>
      <p:sp>
        <p:nvSpPr>
          <p:cNvPr id="18" name="Chapter_titleonly">
            <a:extLst>
              <a:ext uri="{FF2B5EF4-FFF2-40B4-BE49-F238E27FC236}">
                <a16:creationId xmlns:a16="http://schemas.microsoft.com/office/drawing/2014/main" id="{7CCAFAD8-87FF-4E8A-B13E-2709A28399CC}"/>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4" name="Title 1">
            <a:extLst>
              <a:ext uri="{FF2B5EF4-FFF2-40B4-BE49-F238E27FC236}">
                <a16:creationId xmlns:a16="http://schemas.microsoft.com/office/drawing/2014/main" id="{4213B860-B040-4AA5-BCCF-91A137076F8B}"/>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3" name="Content Placeholder 2"/>
          <p:cNvSpPr>
            <a:spLocks noGrp="1"/>
          </p:cNvSpPr>
          <p:nvPr>
            <p:ph sz="half" idx="1" hasCustomPrompt="1"/>
          </p:nvPr>
        </p:nvSpPr>
        <p:spPr>
          <a:xfrm>
            <a:off x="259200" y="1296000"/>
            <a:ext cx="3128400" cy="4168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 name="Content Placeholder 3"/>
          <p:cNvSpPr>
            <a:spLocks noGrp="1"/>
          </p:cNvSpPr>
          <p:nvPr>
            <p:ph sz="half" idx="3" hasCustomPrompt="1"/>
          </p:nvPr>
        </p:nvSpPr>
        <p:spPr>
          <a:xfrm>
            <a:off x="7560000" y="1295999"/>
            <a:ext cx="3128400" cy="4168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47" name="Content Placeholder 2">
            <a:extLst>
              <a:ext uri="{FF2B5EF4-FFF2-40B4-BE49-F238E27FC236}">
                <a16:creationId xmlns:a16="http://schemas.microsoft.com/office/drawing/2014/main" id="{3F3E027D-9EE5-4C12-9974-36EA025C350F}"/>
              </a:ext>
            </a:extLst>
          </p:cNvPr>
          <p:cNvSpPr>
            <a:spLocks noGrp="1"/>
          </p:cNvSpPr>
          <p:nvPr>
            <p:ph sz="half" idx="2" hasCustomPrompt="1"/>
          </p:nvPr>
        </p:nvSpPr>
        <p:spPr>
          <a:xfrm>
            <a:off x="3909600" y="1296000"/>
            <a:ext cx="3128400" cy="4168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3" name="Rectangle7">
            <a:extLst>
              <a:ext uri="{FF2B5EF4-FFF2-40B4-BE49-F238E27FC236}">
                <a16:creationId xmlns:a16="http://schemas.microsoft.com/office/drawing/2014/main" id="{79759149-285E-4F0E-938E-7199B34084B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6" name="Grafik 4" descr="logo1_d2.png">
            <a:extLst>
              <a:ext uri="{FF2B5EF4-FFF2-40B4-BE49-F238E27FC236}">
                <a16:creationId xmlns:a16="http://schemas.microsoft.com/office/drawing/2014/main" id="{853C9362-E049-4C5A-93EB-CA7DB346BCAC}"/>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005200844"/>
      </p:ext>
    </p:extLst>
  </p:cSld>
  <p:clrMapOvr>
    <a:masterClrMapping/>
  </p:clrMapOvr>
  <p:extLst>
    <p:ext uri="{DCECCB84-F9BA-43D5-87BE-67443E8EF086}">
      <p15:sldGuideLst xmlns:p15="http://schemas.microsoft.com/office/powerpoint/2012/main">
        <p15:guide id="1" pos="162">
          <p15:clr>
            <a:srgbClr val="FBAE40"/>
          </p15:clr>
        </p15:guide>
        <p15:guide id="2" pos="6747">
          <p15:clr>
            <a:srgbClr val="FBAE40"/>
          </p15:clr>
        </p15:guide>
        <p15:guide id="3" orient="horz" pos="162">
          <p15:clr>
            <a:srgbClr val="FBAE40"/>
          </p15:clr>
        </p15:guide>
        <p15:guide id="4" orient="horz" pos="408">
          <p15:clr>
            <a:srgbClr val="FBAE40"/>
          </p15:clr>
        </p15:guide>
        <p15:guide id="5" orient="horz" pos="654">
          <p15:clr>
            <a:srgbClr val="FBAE40"/>
          </p15:clr>
        </p15:guide>
        <p15:guide id="6" orient="horz" pos="816">
          <p15:clr>
            <a:srgbClr val="FBAE40"/>
          </p15:clr>
        </p15:guide>
        <p15:guide id="7" orient="horz" pos="3443">
          <p15:clr>
            <a:srgbClr val="FBAE40"/>
          </p15:clr>
        </p15:guide>
        <p15:guide id="8" pos="2135">
          <p15:clr>
            <a:srgbClr val="FBAE40"/>
          </p15:clr>
        </p15:guide>
        <p15:guide id="9" pos="2462">
          <p15:clr>
            <a:srgbClr val="FBAE40"/>
          </p15:clr>
        </p15:guide>
        <p15:guide id="10" pos="4434">
          <p15:clr>
            <a:srgbClr val="FBAE40"/>
          </p15:clr>
        </p15:guide>
        <p15:guide id="11" pos="476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4 Contents">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85E4898A-B45B-416F-8A7F-E57751056EEE}"/>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5" name="Title 1">
            <a:extLst>
              <a:ext uri="{FF2B5EF4-FFF2-40B4-BE49-F238E27FC236}">
                <a16:creationId xmlns:a16="http://schemas.microsoft.com/office/drawing/2014/main" id="{A33F6F31-B924-4EAD-BDA8-332AAD2C4179}"/>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080" y="1295399"/>
            <a:ext cx="2515870" cy="416814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5549900" y="1295399"/>
            <a:ext cx="2515870" cy="416814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2"/>
          <p:cNvSpPr>
            <a:spLocks noGrp="1"/>
          </p:cNvSpPr>
          <p:nvPr>
            <p:ph sz="half" idx="2" hasCustomPrompt="1"/>
          </p:nvPr>
        </p:nvSpPr>
        <p:spPr>
          <a:xfrm>
            <a:off x="2904490" y="1295400"/>
            <a:ext cx="2515870" cy="416814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2"/>
          <p:cNvSpPr>
            <a:spLocks noGrp="1"/>
          </p:cNvSpPr>
          <p:nvPr>
            <p:ph sz="half" idx="4" hasCustomPrompt="1"/>
          </p:nvPr>
        </p:nvSpPr>
        <p:spPr>
          <a:xfrm>
            <a:off x="8195310" y="1295400"/>
            <a:ext cx="2515870" cy="416814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31" name="Grafik 3" descr="bottom_d2_169.png">
            <a:extLst>
              <a:ext uri="{FF2B5EF4-FFF2-40B4-BE49-F238E27FC236}">
                <a16:creationId xmlns:a16="http://schemas.microsoft.com/office/drawing/2014/main" id="{A3C6D0D9-04AD-43FA-8B6F-53255648BE83}"/>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A5FC486E-34C4-4DFC-9640-0742E0B83B94}"/>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4" name="Rectangle7">
            <a:extLst>
              <a:ext uri="{FF2B5EF4-FFF2-40B4-BE49-F238E27FC236}">
                <a16:creationId xmlns:a16="http://schemas.microsoft.com/office/drawing/2014/main" id="{3A9A741C-7644-4810-ABAF-465822FC0D7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7" name="Grafik 4" descr="logo1_d2.png">
            <a:extLst>
              <a:ext uri="{FF2B5EF4-FFF2-40B4-BE49-F238E27FC236}">
                <a16:creationId xmlns:a16="http://schemas.microsoft.com/office/drawing/2014/main" id="{2F5D5F7F-9AC3-4C8C-9378-5DCB41FEB94B}"/>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763114601"/>
      </p:ext>
    </p:extLst>
  </p:cSld>
  <p:clrMapOvr>
    <a:masterClrMapping/>
  </p:clrMapOvr>
  <p:extLst>
    <p:ext uri="{DCECCB84-F9BA-43D5-87BE-67443E8EF086}">
      <p15:sldGuideLst xmlns:p15="http://schemas.microsoft.com/office/powerpoint/2012/main">
        <p15:guide id="1" pos="162">
          <p15:clr>
            <a:srgbClr val="FBAE40"/>
          </p15:clr>
        </p15:guide>
        <p15:guide id="2" pos="6747">
          <p15:clr>
            <a:srgbClr val="FBAE40"/>
          </p15:clr>
        </p15:guide>
        <p15:guide id="3" orient="horz" pos="162">
          <p15:clr>
            <a:srgbClr val="FBAE40"/>
          </p15:clr>
        </p15:guide>
        <p15:guide id="4" orient="horz" pos="408">
          <p15:clr>
            <a:srgbClr val="FBAE40"/>
          </p15:clr>
        </p15:guide>
        <p15:guide id="5" orient="horz" pos="654">
          <p15:clr>
            <a:srgbClr val="FBAE40"/>
          </p15:clr>
        </p15:guide>
        <p15:guide id="6" orient="horz" pos="816">
          <p15:clr>
            <a:srgbClr val="FBAE40"/>
          </p15:clr>
        </p15:guide>
        <p15:guide id="7" orient="horz" pos="3443">
          <p15:clr>
            <a:srgbClr val="FBAE40"/>
          </p15:clr>
        </p15:guide>
        <p15:guide id="8" pos="1749">
          <p15:clr>
            <a:srgbClr val="FBAE40"/>
          </p15:clr>
        </p15:guide>
        <p15:guide id="9" pos="1829">
          <p15:clr>
            <a:srgbClr val="FBAE40"/>
          </p15:clr>
        </p15:guide>
        <p15:guide id="10" pos="3416">
          <p15:clr>
            <a:srgbClr val="FBAE40"/>
          </p15:clr>
        </p15:guide>
        <p15:guide id="11" pos="3495">
          <p15:clr>
            <a:srgbClr val="FBAE40"/>
          </p15:clr>
        </p15:guide>
        <p15:guide id="12" pos="5082">
          <p15:clr>
            <a:srgbClr val="FBAE40"/>
          </p15:clr>
        </p15:guide>
        <p15:guide id="13" pos="516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2 horizontal Contents">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9398DDFA-1939-498B-8921-7DDB40481FE9}"/>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3" name="Title 1">
            <a:extLst>
              <a:ext uri="{FF2B5EF4-FFF2-40B4-BE49-F238E27FC236}">
                <a16:creationId xmlns:a16="http://schemas.microsoft.com/office/drawing/2014/main" id="{AB79D08E-37B8-49BA-9E18-ED577CD99900}"/>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200" y="1296000"/>
            <a:ext cx="104508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2" hasCustomPrompt="1"/>
          </p:nvPr>
        </p:nvSpPr>
        <p:spPr>
          <a:xfrm>
            <a:off x="259200" y="3445201"/>
            <a:ext cx="104508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29" name="Grafik 3" descr="bottom_d2_169.png">
            <a:extLst>
              <a:ext uri="{FF2B5EF4-FFF2-40B4-BE49-F238E27FC236}">
                <a16:creationId xmlns:a16="http://schemas.microsoft.com/office/drawing/2014/main" id="{E1C644A7-78AF-407E-A25C-6F76F012AC1D}"/>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F432EB7-B56F-491D-9D42-9FA89D925A5A}"/>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2E7C0809-54C2-4B00-97B9-AEB55C54DF3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4" name="Grafik 4" descr="logo1_d2.png">
            <a:extLst>
              <a:ext uri="{FF2B5EF4-FFF2-40B4-BE49-F238E27FC236}">
                <a16:creationId xmlns:a16="http://schemas.microsoft.com/office/drawing/2014/main" id="{F944409F-1D53-436E-A382-254727DA7F5F}"/>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3956372322"/>
      </p:ext>
    </p:extLst>
  </p:cSld>
  <p:clrMapOvr>
    <a:masterClrMapping/>
  </p:clrMapOvr>
  <p:extLst>
    <p:ext uri="{DCECCB84-F9BA-43D5-87BE-67443E8EF086}">
      <p15:sldGuideLst xmlns:p15="http://schemas.microsoft.com/office/powerpoint/2012/main">
        <p15:guide id="1" pos="162">
          <p15:clr>
            <a:srgbClr val="FBAE40"/>
          </p15:clr>
        </p15:guide>
        <p15:guide id="2" pos="6747">
          <p15:clr>
            <a:srgbClr val="FBAE40"/>
          </p15:clr>
        </p15:guide>
        <p15:guide id="3" orient="horz" pos="162">
          <p15:clr>
            <a:srgbClr val="FBAE40"/>
          </p15:clr>
        </p15:guide>
        <p15:guide id="4" orient="horz" pos="408">
          <p15:clr>
            <a:srgbClr val="FBAE40"/>
          </p15:clr>
        </p15:guide>
        <p15:guide id="5" orient="horz" pos="654">
          <p15:clr>
            <a:srgbClr val="FBAE40"/>
          </p15:clr>
        </p15:guide>
        <p15:guide id="6" orient="horz" pos="816">
          <p15:clr>
            <a:srgbClr val="FBAE40"/>
          </p15:clr>
        </p15:guide>
        <p15:guide id="7" orient="horz" pos="3443">
          <p15:clr>
            <a:srgbClr val="FBAE40"/>
          </p15:clr>
        </p15:guide>
        <p15:guide id="8" orient="horz" pos="2090">
          <p15:clr>
            <a:srgbClr val="FBAE40"/>
          </p15:clr>
        </p15:guide>
        <p15:guide id="9" orient="horz" pos="2169">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2 x 2 Contents">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90C8652B-1F43-4467-AC53-668A8D3D470B}"/>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5" name="Title 1">
            <a:extLst>
              <a:ext uri="{FF2B5EF4-FFF2-40B4-BE49-F238E27FC236}">
                <a16:creationId xmlns:a16="http://schemas.microsoft.com/office/drawing/2014/main" id="{EFDBB36D-E1FF-4336-B805-B8B7F4B25A83}"/>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200" y="1296000"/>
            <a:ext cx="48600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5853600" y="1295999"/>
            <a:ext cx="48600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2"/>
          <p:cNvSpPr>
            <a:spLocks noGrp="1"/>
          </p:cNvSpPr>
          <p:nvPr>
            <p:ph sz="half" idx="2" hasCustomPrompt="1"/>
          </p:nvPr>
        </p:nvSpPr>
        <p:spPr>
          <a:xfrm>
            <a:off x="259200" y="3445201"/>
            <a:ext cx="48600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3"/>
          <p:cNvSpPr>
            <a:spLocks noGrp="1"/>
          </p:cNvSpPr>
          <p:nvPr>
            <p:ph sz="half" idx="4" hasCustomPrompt="1"/>
          </p:nvPr>
        </p:nvSpPr>
        <p:spPr>
          <a:xfrm>
            <a:off x="5853600" y="3445201"/>
            <a:ext cx="48600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31" name="Grafik 3" descr="bottom_d2_169.png">
            <a:extLst>
              <a:ext uri="{FF2B5EF4-FFF2-40B4-BE49-F238E27FC236}">
                <a16:creationId xmlns:a16="http://schemas.microsoft.com/office/drawing/2014/main" id="{14946AFE-2563-4C40-963E-DFE36F6D3171}"/>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8A247A46-B0BA-49FE-BDE2-4F90A734854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4" name="Rectangle7">
            <a:extLst>
              <a:ext uri="{FF2B5EF4-FFF2-40B4-BE49-F238E27FC236}">
                <a16:creationId xmlns:a16="http://schemas.microsoft.com/office/drawing/2014/main" id="{43F0E5D0-784C-433E-AAB0-40D43C1BCBA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6" name="Grafik 4" descr="logo1_d2.png">
            <a:extLst>
              <a:ext uri="{FF2B5EF4-FFF2-40B4-BE49-F238E27FC236}">
                <a16:creationId xmlns:a16="http://schemas.microsoft.com/office/drawing/2014/main" id="{17992435-2281-4D69-8E9C-A9BD8CD4504F}"/>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51935903"/>
      </p:ext>
    </p:extLst>
  </p:cSld>
  <p:clrMapOvr>
    <a:masterClrMapping/>
  </p:clrMapOvr>
  <p:extLst>
    <p:ext uri="{DCECCB84-F9BA-43D5-87BE-67443E8EF086}">
      <p15:sldGuideLst xmlns:p15="http://schemas.microsoft.com/office/powerpoint/2012/main">
        <p15:guide id="1" pos="162">
          <p15:clr>
            <a:srgbClr val="FBAE40"/>
          </p15:clr>
        </p15:guide>
        <p15:guide id="2" pos="6747">
          <p15:clr>
            <a:srgbClr val="FBAE40"/>
          </p15:clr>
        </p15:guide>
        <p15:guide id="3" orient="horz" pos="162">
          <p15:clr>
            <a:srgbClr val="FBAE40"/>
          </p15:clr>
        </p15:guide>
        <p15:guide id="4" orient="horz" pos="408">
          <p15:clr>
            <a:srgbClr val="FBAE40"/>
          </p15:clr>
        </p15:guide>
        <p15:guide id="5" orient="horz" pos="654">
          <p15:clr>
            <a:srgbClr val="FBAE40"/>
          </p15:clr>
        </p15:guide>
        <p15:guide id="6" orient="horz" pos="816">
          <p15:clr>
            <a:srgbClr val="FBAE40"/>
          </p15:clr>
        </p15:guide>
        <p15:guide id="7" orient="horz" pos="3443">
          <p15:clr>
            <a:srgbClr val="FBAE40"/>
          </p15:clr>
        </p15:guide>
        <p15:guide id="8" orient="horz" pos="2090">
          <p15:clr>
            <a:srgbClr val="FBAE40"/>
          </p15:clr>
        </p15:guide>
        <p15:guide id="9" orient="horz" pos="2169">
          <p15:clr>
            <a:srgbClr val="FBAE40"/>
          </p15:clr>
        </p15:guide>
        <p15:guide id="10" pos="3225">
          <p15:clr>
            <a:srgbClr val="FBAE40"/>
          </p15:clr>
        </p15:guide>
        <p15:guide id="11" pos="368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3 x 2 Contents">
    <p:spTree>
      <p:nvGrpSpPr>
        <p:cNvPr id="1" name=""/>
        <p:cNvGrpSpPr/>
        <p:nvPr/>
      </p:nvGrpSpPr>
      <p:grpSpPr>
        <a:xfrm>
          <a:off x="0" y="0"/>
          <a:ext cx="0" cy="0"/>
          <a:chOff x="0" y="0"/>
          <a:chExt cx="0" cy="0"/>
        </a:xfrm>
      </p:grpSpPr>
      <p:sp>
        <p:nvSpPr>
          <p:cNvPr id="21" name="Chapter_titleonly">
            <a:extLst>
              <a:ext uri="{FF2B5EF4-FFF2-40B4-BE49-F238E27FC236}">
                <a16:creationId xmlns:a16="http://schemas.microsoft.com/office/drawing/2014/main" id="{FEDBFC76-9F59-4A18-8E8B-EDDF9CC208BC}"/>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7" name="Title 1">
            <a:extLst>
              <a:ext uri="{FF2B5EF4-FFF2-40B4-BE49-F238E27FC236}">
                <a16:creationId xmlns:a16="http://schemas.microsoft.com/office/drawing/2014/main" id="{0226D581-60F4-440B-A410-F6582BC0DCF0}"/>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200" y="1296000"/>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3909600" y="1295999"/>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3"/>
          <p:cNvSpPr>
            <a:spLocks noGrp="1"/>
          </p:cNvSpPr>
          <p:nvPr>
            <p:ph sz="half" idx="5" hasCustomPrompt="1"/>
          </p:nvPr>
        </p:nvSpPr>
        <p:spPr>
          <a:xfrm>
            <a:off x="7560000" y="1295999"/>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2"/>
          <p:cNvSpPr>
            <a:spLocks noGrp="1"/>
          </p:cNvSpPr>
          <p:nvPr>
            <p:ph sz="half" idx="2" hasCustomPrompt="1"/>
          </p:nvPr>
        </p:nvSpPr>
        <p:spPr>
          <a:xfrm>
            <a:off x="259200" y="3445201"/>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0" name="Content Placeholder 3"/>
          <p:cNvSpPr>
            <a:spLocks noGrp="1"/>
          </p:cNvSpPr>
          <p:nvPr>
            <p:ph sz="half" idx="4" hasCustomPrompt="1"/>
          </p:nvPr>
        </p:nvSpPr>
        <p:spPr>
          <a:xfrm>
            <a:off x="3909600" y="3445201"/>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1" name="Content Placeholder 3"/>
          <p:cNvSpPr>
            <a:spLocks noGrp="1"/>
          </p:cNvSpPr>
          <p:nvPr>
            <p:ph sz="half" idx="6" hasCustomPrompt="1"/>
          </p:nvPr>
        </p:nvSpPr>
        <p:spPr>
          <a:xfrm>
            <a:off x="7560000" y="3445201"/>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6" name="Rectangle7">
            <a:extLst>
              <a:ext uri="{FF2B5EF4-FFF2-40B4-BE49-F238E27FC236}">
                <a16:creationId xmlns:a16="http://schemas.microsoft.com/office/drawing/2014/main" id="{C680F8C7-4715-4E6C-829A-E87F16C03BB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8" name="Grafik 4" descr="logo1_d2.png">
            <a:extLst>
              <a:ext uri="{FF2B5EF4-FFF2-40B4-BE49-F238E27FC236}">
                <a16:creationId xmlns:a16="http://schemas.microsoft.com/office/drawing/2014/main" id="{058025F0-4E5A-4419-90FC-FD31DB24C306}"/>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482577220"/>
      </p:ext>
    </p:extLst>
  </p:cSld>
  <p:clrMapOvr>
    <a:masterClrMapping/>
  </p:clrMapOvr>
  <p:extLst>
    <p:ext uri="{DCECCB84-F9BA-43D5-87BE-67443E8EF086}">
      <p15:sldGuideLst xmlns:p15="http://schemas.microsoft.com/office/powerpoint/2012/main">
        <p15:guide id="1" pos="162">
          <p15:clr>
            <a:srgbClr val="FBAE40"/>
          </p15:clr>
        </p15:guide>
        <p15:guide id="2" pos="6747">
          <p15:clr>
            <a:srgbClr val="FBAE40"/>
          </p15:clr>
        </p15:guide>
        <p15:guide id="3" orient="horz" pos="162">
          <p15:clr>
            <a:srgbClr val="FBAE40"/>
          </p15:clr>
        </p15:guide>
        <p15:guide id="4" orient="horz" pos="408">
          <p15:clr>
            <a:srgbClr val="FBAE40"/>
          </p15:clr>
        </p15:guide>
        <p15:guide id="5" orient="horz" pos="654">
          <p15:clr>
            <a:srgbClr val="FBAE40"/>
          </p15:clr>
        </p15:guide>
        <p15:guide id="6" orient="horz" pos="816">
          <p15:clr>
            <a:srgbClr val="FBAE40"/>
          </p15:clr>
        </p15:guide>
        <p15:guide id="7" orient="horz" pos="3443">
          <p15:clr>
            <a:srgbClr val="FBAE40"/>
          </p15:clr>
        </p15:guide>
        <p15:guide id="8" pos="2140">
          <p15:clr>
            <a:srgbClr val="FBAE40"/>
          </p15:clr>
        </p15:guide>
        <p15:guide id="9" pos="2457">
          <p15:clr>
            <a:srgbClr val="FBAE40"/>
          </p15:clr>
        </p15:guide>
        <p15:guide id="10" pos="4434">
          <p15:clr>
            <a:srgbClr val="FBAE40"/>
          </p15:clr>
        </p15:guide>
        <p15:guide id="11" pos="4761">
          <p15:clr>
            <a:srgbClr val="FBAE40"/>
          </p15:clr>
        </p15:guide>
        <p15:guide id="12" orient="horz" pos="2090">
          <p15:clr>
            <a:srgbClr val="FBAE40"/>
          </p15:clr>
        </p15:guide>
        <p15:guide id="13" orient="horz" pos="2169">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4 x 2 Contents">
    <p:spTree>
      <p:nvGrpSpPr>
        <p:cNvPr id="1" name=""/>
        <p:cNvGrpSpPr/>
        <p:nvPr/>
      </p:nvGrpSpPr>
      <p:grpSpPr>
        <a:xfrm>
          <a:off x="0" y="0"/>
          <a:ext cx="0" cy="0"/>
          <a:chOff x="0" y="0"/>
          <a:chExt cx="0" cy="0"/>
        </a:xfrm>
      </p:grpSpPr>
      <p:sp>
        <p:nvSpPr>
          <p:cNvPr id="24" name="Chapter_titleonly">
            <a:extLst>
              <a:ext uri="{FF2B5EF4-FFF2-40B4-BE49-F238E27FC236}">
                <a16:creationId xmlns:a16="http://schemas.microsoft.com/office/drawing/2014/main" id="{20D581F7-7281-48B4-B67B-7228F84F398D}"/>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9" name="Title 1">
            <a:extLst>
              <a:ext uri="{FF2B5EF4-FFF2-40B4-BE49-F238E27FC236}">
                <a16:creationId xmlns:a16="http://schemas.microsoft.com/office/drawing/2014/main" id="{C7544615-D17B-4350-B517-7E469AC91ABA}"/>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200" y="1296000"/>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2905200" y="1295999"/>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3"/>
          <p:cNvSpPr>
            <a:spLocks noGrp="1"/>
          </p:cNvSpPr>
          <p:nvPr>
            <p:ph sz="half" idx="7" hasCustomPrompt="1"/>
          </p:nvPr>
        </p:nvSpPr>
        <p:spPr>
          <a:xfrm>
            <a:off x="8197200" y="1295999"/>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2"/>
          <p:cNvSpPr>
            <a:spLocks noGrp="1"/>
          </p:cNvSpPr>
          <p:nvPr>
            <p:ph sz="half" idx="2" hasCustomPrompt="1"/>
          </p:nvPr>
        </p:nvSpPr>
        <p:spPr>
          <a:xfrm>
            <a:off x="259200" y="3445201"/>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0" name="Content Placeholder 3"/>
          <p:cNvSpPr>
            <a:spLocks noGrp="1"/>
          </p:cNvSpPr>
          <p:nvPr>
            <p:ph sz="half" idx="4" hasCustomPrompt="1"/>
          </p:nvPr>
        </p:nvSpPr>
        <p:spPr>
          <a:xfrm>
            <a:off x="2905200" y="3445201"/>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1" name="Content Placeholder 3"/>
          <p:cNvSpPr>
            <a:spLocks noGrp="1"/>
          </p:cNvSpPr>
          <p:nvPr>
            <p:ph sz="half" idx="8" hasCustomPrompt="1"/>
          </p:nvPr>
        </p:nvSpPr>
        <p:spPr>
          <a:xfrm>
            <a:off x="8197200" y="3445201"/>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7" name="Content Placeholder 3">
            <a:extLst>
              <a:ext uri="{FF2B5EF4-FFF2-40B4-BE49-F238E27FC236}">
                <a16:creationId xmlns:a16="http://schemas.microsoft.com/office/drawing/2014/main" id="{58468F8D-277D-4F1A-84A1-62122010643F}"/>
              </a:ext>
            </a:extLst>
          </p:cNvPr>
          <p:cNvSpPr>
            <a:spLocks noGrp="1"/>
          </p:cNvSpPr>
          <p:nvPr>
            <p:ph sz="half" idx="5" hasCustomPrompt="1"/>
          </p:nvPr>
        </p:nvSpPr>
        <p:spPr>
          <a:xfrm>
            <a:off x="5551200" y="1296000"/>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8" name="Content Placeholder 3">
            <a:extLst>
              <a:ext uri="{FF2B5EF4-FFF2-40B4-BE49-F238E27FC236}">
                <a16:creationId xmlns:a16="http://schemas.microsoft.com/office/drawing/2014/main" id="{B143799E-2832-49D7-9953-45BACACA7549}"/>
              </a:ext>
            </a:extLst>
          </p:cNvPr>
          <p:cNvSpPr>
            <a:spLocks noGrp="1"/>
          </p:cNvSpPr>
          <p:nvPr>
            <p:ph sz="half" idx="6" hasCustomPrompt="1"/>
          </p:nvPr>
        </p:nvSpPr>
        <p:spPr>
          <a:xfrm>
            <a:off x="5551200" y="3445200"/>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21" name="Rectangle7">
            <a:extLst>
              <a:ext uri="{FF2B5EF4-FFF2-40B4-BE49-F238E27FC236}">
                <a16:creationId xmlns:a16="http://schemas.microsoft.com/office/drawing/2014/main" id="{60F530EA-2EFB-4DC6-BA26-465D18FD265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22" name="Grafik 4" descr="logo1_d2.png">
            <a:extLst>
              <a:ext uri="{FF2B5EF4-FFF2-40B4-BE49-F238E27FC236}">
                <a16:creationId xmlns:a16="http://schemas.microsoft.com/office/drawing/2014/main" id="{F7F706B3-07D4-410C-B7A6-C9E5735A9928}"/>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3371421479"/>
      </p:ext>
    </p:extLst>
  </p:cSld>
  <p:clrMapOvr>
    <a:masterClrMapping/>
  </p:clrMapOvr>
  <p:extLst>
    <p:ext uri="{DCECCB84-F9BA-43D5-87BE-67443E8EF086}">
      <p15:sldGuideLst xmlns:p15="http://schemas.microsoft.com/office/powerpoint/2012/main">
        <p15:guide id="1" pos="162">
          <p15:clr>
            <a:srgbClr val="FBAE40"/>
          </p15:clr>
        </p15:guide>
        <p15:guide id="2" pos="6747">
          <p15:clr>
            <a:srgbClr val="FBAE40"/>
          </p15:clr>
        </p15:guide>
        <p15:guide id="3" orient="horz" pos="162">
          <p15:clr>
            <a:srgbClr val="FBAE40"/>
          </p15:clr>
        </p15:guide>
        <p15:guide id="4" orient="horz" pos="408">
          <p15:clr>
            <a:srgbClr val="FBAE40"/>
          </p15:clr>
        </p15:guide>
        <p15:guide id="5" orient="horz" pos="654">
          <p15:clr>
            <a:srgbClr val="FBAE40"/>
          </p15:clr>
        </p15:guide>
        <p15:guide id="6" orient="horz" pos="816">
          <p15:clr>
            <a:srgbClr val="FBAE40"/>
          </p15:clr>
        </p15:guide>
        <p15:guide id="7" orient="horz" pos="3443">
          <p15:clr>
            <a:srgbClr val="FBAE40"/>
          </p15:clr>
        </p15:guide>
        <p15:guide id="8" orient="horz" pos="2090">
          <p15:clr>
            <a:srgbClr val="FBAE40"/>
          </p15:clr>
        </p15:guide>
        <p15:guide id="9" orient="horz" pos="2169">
          <p15:clr>
            <a:srgbClr val="FBAE40"/>
          </p15:clr>
        </p15:guide>
        <p15:guide id="10" pos="1749">
          <p15:clr>
            <a:srgbClr val="FBAE40"/>
          </p15:clr>
        </p15:guide>
        <p15:guide id="11" pos="1830">
          <p15:clr>
            <a:srgbClr val="FBAE40"/>
          </p15:clr>
        </p15:guide>
        <p15:guide id="12" pos="3416">
          <p15:clr>
            <a:srgbClr val="FBAE40"/>
          </p15:clr>
        </p15:guide>
        <p15:guide id="13" pos="3497">
          <p15:clr>
            <a:srgbClr val="FBAE40"/>
          </p15:clr>
        </p15:guide>
        <p15:guide id="14" pos="5082">
          <p15:clr>
            <a:srgbClr val="FBAE40"/>
          </p15:clr>
        </p15:guide>
        <p15:guide id="15" pos="5163">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9" name="Grafik 3" descr="bottom_d2_169.png">
            <a:extLst>
              <a:ext uri="{FF2B5EF4-FFF2-40B4-BE49-F238E27FC236}">
                <a16:creationId xmlns:a16="http://schemas.microsoft.com/office/drawing/2014/main" id="{EF316F00-ABDB-4F1C-8223-8689636D6D52}"/>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0" name="Grafik 9" descr="logo2_d2.png">
            <a:extLst>
              <a:ext uri="{FF2B5EF4-FFF2-40B4-BE49-F238E27FC236}">
                <a16:creationId xmlns:a16="http://schemas.microsoft.com/office/drawing/2014/main" id="{30CBBFCD-8992-45AF-92BD-7EBF3A86E1C1}"/>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8" name="Rectangle7">
            <a:extLst>
              <a:ext uri="{FF2B5EF4-FFF2-40B4-BE49-F238E27FC236}">
                <a16:creationId xmlns:a16="http://schemas.microsoft.com/office/drawing/2014/main" id="{C868D9BE-A299-4D0B-87AF-B491FAE5FD28}"/>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1" name="Grafik 4" descr="logo1_d2.png">
            <a:extLst>
              <a:ext uri="{FF2B5EF4-FFF2-40B4-BE49-F238E27FC236}">
                <a16:creationId xmlns:a16="http://schemas.microsoft.com/office/drawing/2014/main" id="{0B4DD8A5-C16C-443A-8C22-A52B612231A5}"/>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074551859"/>
      </p:ext>
    </p:extLst>
  </p:cSld>
  <p:clrMapOvr>
    <a:masterClrMapping/>
  </p:clrMapOvr>
  <p:extLst>
    <p:ext uri="{DCECCB84-F9BA-43D5-87BE-67443E8EF086}">
      <p15:sldGuideLst xmlns:p15="http://schemas.microsoft.com/office/powerpoint/2012/main">
        <p15:guide id="1" pos="162">
          <p15:clr>
            <a:srgbClr val="FBAE40"/>
          </p15:clr>
        </p15:guide>
        <p15:guide id="2" pos="6747">
          <p15:clr>
            <a:srgbClr val="FBAE40"/>
          </p15:clr>
        </p15:guide>
        <p15:guide id="3" orient="horz" pos="162">
          <p15:clr>
            <a:srgbClr val="FBAE40"/>
          </p15:clr>
        </p15:guide>
        <p15:guide id="4" orient="horz" pos="408">
          <p15:clr>
            <a:srgbClr val="FBAE40"/>
          </p15:clr>
        </p15:guide>
        <p15:guide id="5" orient="horz" pos="654">
          <p15:clr>
            <a:srgbClr val="FBAE40"/>
          </p15:clr>
        </p15:guide>
        <p15:guide id="6" orient="horz" pos="816">
          <p15:clr>
            <a:srgbClr val="FBAE40"/>
          </p15:clr>
        </p15:guide>
        <p15:guide id="7" orient="horz" pos="3443">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Full Page Graphic">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Grafik 4" descr="logo1_d2.png">
            <a:extLst>
              <a:ext uri="{FF2B5EF4-FFF2-40B4-BE49-F238E27FC236}">
                <a16:creationId xmlns:a16="http://schemas.microsoft.com/office/drawing/2014/main" id="{F35DC742-BC8F-47B5-88E2-93616D59A618}"/>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6" name="Grafik 3" descr="right_d2.png">
            <a:extLst>
              <a:ext uri="{FF2B5EF4-FFF2-40B4-BE49-F238E27FC236}">
                <a16:creationId xmlns:a16="http://schemas.microsoft.com/office/drawing/2014/main" id="{2E1D2BC1-44DB-403E-B4D8-3E1DC5D199E5}"/>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1273178664"/>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 preserve="1">
  <p:cSld name="End Slide">
    <p:spTree>
      <p:nvGrpSpPr>
        <p:cNvPr id="1" name=""/>
        <p:cNvGrpSpPr/>
        <p:nvPr/>
      </p:nvGrpSpPr>
      <p:grpSpPr>
        <a:xfrm>
          <a:off x="0" y="0"/>
          <a:ext cx="0" cy="0"/>
          <a:chOff x="0" y="0"/>
          <a:chExt cx="0" cy="0"/>
        </a:xfrm>
      </p:grpSpPr>
      <p:pic>
        <p:nvPicPr>
          <p:cNvPr id="7" name="Grafik 5" descr="bg3_d2_169.png"/>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269" y="2"/>
            <a:ext cx="10969509" cy="6170929"/>
          </a:xfrm>
          <a:prstGeom prst="rect">
            <a:avLst/>
          </a:prstGeom>
          <a:ln w="0">
            <a:noFill/>
          </a:ln>
          <a:effectLst/>
        </p:spPr>
      </p:pic>
      <p:sp>
        <p:nvSpPr>
          <p:cNvPr id="8" name="Title 1">
            <a:extLst>
              <a:ext uri="{FF2B5EF4-FFF2-40B4-BE49-F238E27FC236}">
                <a16:creationId xmlns:a16="http://schemas.microsoft.com/office/drawing/2014/main" id="{D60E046F-66D0-431E-9C49-8E6C18C3F3CF}"/>
              </a:ext>
            </a:extLst>
          </p:cNvPr>
          <p:cNvSpPr>
            <a:spLocks noGrp="1"/>
          </p:cNvSpPr>
          <p:nvPr>
            <p:ph type="ctrTitle" hasCustomPrompt="1"/>
          </p:nvPr>
        </p:nvSpPr>
        <p:spPr>
          <a:xfrm>
            <a:off x="259200" y="259200"/>
            <a:ext cx="9874800" cy="5205600"/>
          </a:xfrm>
          <a:ln w="0">
            <a:noFill/>
          </a:ln>
          <a:effectLst/>
        </p:spPr>
        <p:txBody>
          <a:bodyPr anchor="t" anchorCtr="0"/>
          <a:lstStyle>
            <a:lvl1pPr algn="l">
              <a:lnSpc>
                <a:spcPct val="90000"/>
              </a:lnSpc>
              <a:defRPr sz="8000" kern="1200" cap="all" baseline="0">
                <a:solidFill>
                  <a:schemeClr val="tx1"/>
                </a:solidFill>
              </a:defRPr>
            </a:lvl1pPr>
          </a:lstStyle>
          <a:p>
            <a:r>
              <a:rPr lang="en-US" noProof="1"/>
              <a:t>Add Closing Phrase</a:t>
            </a:r>
          </a:p>
        </p:txBody>
      </p:sp>
      <p:pic>
        <p:nvPicPr>
          <p:cNvPr id="6" name="Grafik 4" descr="logo1_d2.png">
            <a:extLst>
              <a:ext uri="{FF2B5EF4-FFF2-40B4-BE49-F238E27FC236}">
                <a16:creationId xmlns:a16="http://schemas.microsoft.com/office/drawing/2014/main" id="{AD329951-67FC-4FE1-85D1-D4AEA8479C0D}"/>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7AD5F0A5-2B17-4D20-B0E6-B4F0FA977516}"/>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73796963"/>
      </p:ext>
    </p:extLst>
  </p:cSld>
  <p:clrMapOvr>
    <a:masterClrMapping/>
  </p:clrMapOvr>
  <p:hf sldNum="0" hdr="0" ftr="0" dt="0"/>
  <p:extLst>
    <p:ext uri="{DCECCB84-F9BA-43D5-87BE-67443E8EF086}">
      <p15:sldGuideLst xmlns:p15="http://schemas.microsoft.com/office/powerpoint/2012/main">
        <p15:guide id="1" pos="162">
          <p15:clr>
            <a:srgbClr val="FBAE40"/>
          </p15:clr>
        </p15:guide>
        <p15:guide id="2" pos="6384">
          <p15:clr>
            <a:srgbClr val="FBAE40"/>
          </p15:clr>
        </p15:guide>
        <p15:guide id="3" orient="horz" pos="162">
          <p15:clr>
            <a:srgbClr val="FBAE40"/>
          </p15:clr>
        </p15:guide>
        <p15:guide id="4" orient="horz" pos="3443">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Slide 2">
    <p:spTree>
      <p:nvGrpSpPr>
        <p:cNvPr id="1" name=""/>
        <p:cNvGrpSpPr/>
        <p:nvPr/>
      </p:nvGrpSpPr>
      <p:grpSpPr>
        <a:xfrm>
          <a:off x="0" y="0"/>
          <a:ext cx="0" cy="0"/>
          <a:chOff x="0" y="0"/>
          <a:chExt cx="0" cy="0"/>
        </a:xfrm>
      </p:grpSpPr>
      <p:pic>
        <p:nvPicPr>
          <p:cNvPr id="6" name="Background 2" descr="bg2_d2_169.png"/>
          <p:cNvPicPr>
            <a:picLocks/>
          </p:cNvPicPr>
          <p:nvPr/>
        </p:nvPicPr>
        <p:blipFill>
          <a:blip r:embed="rId2">
            <a:extLst>
              <a:ext uri="{28A0092B-C50C-407E-A947-70E740481C1C}">
                <a14:useLocalDpi xmlns:a14="http://schemas.microsoft.com/office/drawing/2010/main" val="0"/>
              </a:ext>
            </a:extLst>
          </a:blip>
          <a:stretch>
            <a:fillRect/>
          </a:stretch>
        </p:blipFill>
        <p:spPr>
          <a:xfrm>
            <a:off x="269" y="2"/>
            <a:ext cx="10969509" cy="617092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en-US" noProof="1"/>
              <a:t>Add Pres. Title</a:t>
            </a:r>
          </a:p>
        </p:txBody>
      </p:sp>
      <p:pic>
        <p:nvPicPr>
          <p:cNvPr id="7" name="Grafik 4" descr="logo1_d2.png">
            <a:extLst>
              <a:ext uri="{FF2B5EF4-FFF2-40B4-BE49-F238E27FC236}">
                <a16:creationId xmlns:a16="http://schemas.microsoft.com/office/drawing/2014/main" id="{7868D6E5-0EC1-4883-8CF9-7E8712A5DE97}"/>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814531954"/>
      </p:ext>
    </p:extLst>
  </p:cSld>
  <p:clrMapOvr>
    <a:masterClrMapping/>
  </p:clrMapOvr>
  <p:hf sldNum="0" hdr="0" ftr="0" dt="0"/>
  <p:extLst>
    <p:ext uri="{DCECCB84-F9BA-43D5-87BE-67443E8EF086}">
      <p15:sldGuideLst xmlns:p15="http://schemas.microsoft.com/office/powerpoint/2012/main">
        <p15:guide id="1" pos="162">
          <p15:clr>
            <a:srgbClr val="FBAE40"/>
          </p15:clr>
        </p15:guide>
        <p15:guide id="2" pos="6384">
          <p15:clr>
            <a:srgbClr val="FBAE40"/>
          </p15:clr>
        </p15:guide>
        <p15:guide id="3" orient="horz" pos="162">
          <p15:clr>
            <a:srgbClr val="FBAE40"/>
          </p15:clr>
        </p15:guide>
        <p15:guide id="4" orient="horz" pos="3443">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009650"/>
            <a:ext cx="8226425" cy="2147888"/>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371600" y="3241675"/>
            <a:ext cx="8226425" cy="148907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743A16C-F44C-43C0-BBF6-06E1EE21442B}" type="datetimeFigureOut">
              <a:rPr lang="en-US" smtClean="0"/>
              <a:t>8/5/2021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BB293-261E-4E0A-B253-2DF1326A6DE1}" type="slidenum">
              <a:rPr lang="en-US" smtClean="0"/>
              <a:t>‹#›</a:t>
            </a:fld>
            <a:endParaRPr lang="en-US"/>
          </a:p>
        </p:txBody>
      </p:sp>
    </p:spTree>
    <p:extLst>
      <p:ext uri="{BB962C8B-B14F-4D97-AF65-F5344CB8AC3E}">
        <p14:creationId xmlns:p14="http://schemas.microsoft.com/office/powerpoint/2010/main" val="13498008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43A16C-F44C-43C0-BBF6-06E1EE21442B}" type="datetimeFigureOut">
              <a:rPr lang="en-US" smtClean="0"/>
              <a:t>8/5/2021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BB293-261E-4E0A-B253-2DF1326A6DE1}" type="slidenum">
              <a:rPr lang="en-US" smtClean="0"/>
              <a:t>‹#›</a:t>
            </a:fld>
            <a:endParaRPr lang="en-US"/>
          </a:p>
        </p:txBody>
      </p:sp>
    </p:spTree>
    <p:extLst>
      <p:ext uri="{BB962C8B-B14F-4D97-AF65-F5344CB8AC3E}">
        <p14:creationId xmlns:p14="http://schemas.microsoft.com/office/powerpoint/2010/main" val="16569896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47713" y="1538288"/>
            <a:ext cx="9461500" cy="256698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747713" y="4129088"/>
            <a:ext cx="9461500" cy="1350962"/>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43A16C-F44C-43C0-BBF6-06E1EE21442B}" type="datetimeFigureOut">
              <a:rPr lang="en-US" smtClean="0"/>
              <a:t>8/5/2021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BB293-261E-4E0A-B253-2DF1326A6DE1}" type="slidenum">
              <a:rPr lang="en-US" smtClean="0"/>
              <a:t>‹#›</a:t>
            </a:fld>
            <a:endParaRPr lang="en-US"/>
          </a:p>
        </p:txBody>
      </p:sp>
    </p:spTree>
    <p:extLst>
      <p:ext uri="{BB962C8B-B14F-4D97-AF65-F5344CB8AC3E}">
        <p14:creationId xmlns:p14="http://schemas.microsoft.com/office/powerpoint/2010/main" val="40615196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54063" y="1643063"/>
            <a:ext cx="4654550" cy="39147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561013" y="1643063"/>
            <a:ext cx="4654550" cy="39147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43A16C-F44C-43C0-BBF6-06E1EE21442B}" type="datetimeFigureOut">
              <a:rPr lang="en-US" smtClean="0"/>
              <a:t>8/5/2021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4BB293-261E-4E0A-B253-2DF1326A6DE1}" type="slidenum">
              <a:rPr lang="en-US" smtClean="0"/>
              <a:t>‹#›</a:t>
            </a:fld>
            <a:endParaRPr lang="en-US"/>
          </a:p>
        </p:txBody>
      </p:sp>
    </p:spTree>
    <p:extLst>
      <p:ext uri="{BB962C8B-B14F-4D97-AF65-F5344CB8AC3E}">
        <p14:creationId xmlns:p14="http://schemas.microsoft.com/office/powerpoint/2010/main" val="29815808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5650" y="328613"/>
            <a:ext cx="9461500" cy="119221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755650" y="1512888"/>
            <a:ext cx="4640263" cy="7413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755650" y="2254250"/>
            <a:ext cx="4640263" cy="33147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553075" y="1512888"/>
            <a:ext cx="4664075" cy="7413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53075" y="2254250"/>
            <a:ext cx="4664075" cy="33147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43A16C-F44C-43C0-BBF6-06E1EE21442B}" type="datetimeFigureOut">
              <a:rPr lang="en-US" smtClean="0"/>
              <a:t>8/5/2021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4BB293-261E-4E0A-B253-2DF1326A6DE1}" type="slidenum">
              <a:rPr lang="en-US" smtClean="0"/>
              <a:t>‹#›</a:t>
            </a:fld>
            <a:endParaRPr lang="en-US"/>
          </a:p>
        </p:txBody>
      </p:sp>
    </p:spTree>
    <p:extLst>
      <p:ext uri="{BB962C8B-B14F-4D97-AF65-F5344CB8AC3E}">
        <p14:creationId xmlns:p14="http://schemas.microsoft.com/office/powerpoint/2010/main" val="2262107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743A16C-F44C-43C0-BBF6-06E1EE21442B}" type="datetimeFigureOut">
              <a:rPr lang="en-US" smtClean="0"/>
              <a:t>8/5/2021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4BB293-261E-4E0A-B253-2DF1326A6DE1}" type="slidenum">
              <a:rPr lang="en-US" smtClean="0"/>
              <a:t>‹#›</a:t>
            </a:fld>
            <a:endParaRPr lang="en-US"/>
          </a:p>
        </p:txBody>
      </p:sp>
    </p:spTree>
    <p:extLst>
      <p:ext uri="{BB962C8B-B14F-4D97-AF65-F5344CB8AC3E}">
        <p14:creationId xmlns:p14="http://schemas.microsoft.com/office/powerpoint/2010/main" val="33280418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43A16C-F44C-43C0-BBF6-06E1EE21442B}" type="datetimeFigureOut">
              <a:rPr lang="en-US" smtClean="0"/>
              <a:t>8/5/2021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4BB293-261E-4E0A-B253-2DF1326A6DE1}" type="slidenum">
              <a:rPr lang="en-US" smtClean="0"/>
              <a:t>‹#›</a:t>
            </a:fld>
            <a:endParaRPr lang="en-US"/>
          </a:p>
        </p:txBody>
      </p:sp>
    </p:spTree>
    <p:extLst>
      <p:ext uri="{BB962C8B-B14F-4D97-AF65-F5344CB8AC3E}">
        <p14:creationId xmlns:p14="http://schemas.microsoft.com/office/powerpoint/2010/main" val="16484091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650" y="411163"/>
            <a:ext cx="3538538" cy="1439862"/>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4664075" y="889000"/>
            <a:ext cx="5553075" cy="43846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55650" y="1851025"/>
            <a:ext cx="3538538" cy="3429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743A16C-F44C-43C0-BBF6-06E1EE21442B}" type="datetimeFigureOut">
              <a:rPr lang="en-US" smtClean="0"/>
              <a:t>8/5/2021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4BB293-261E-4E0A-B253-2DF1326A6DE1}" type="slidenum">
              <a:rPr lang="en-US" smtClean="0"/>
              <a:t>‹#›</a:t>
            </a:fld>
            <a:endParaRPr lang="en-US"/>
          </a:p>
        </p:txBody>
      </p:sp>
    </p:spTree>
    <p:extLst>
      <p:ext uri="{BB962C8B-B14F-4D97-AF65-F5344CB8AC3E}">
        <p14:creationId xmlns:p14="http://schemas.microsoft.com/office/powerpoint/2010/main" val="22543032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650" y="411163"/>
            <a:ext cx="3538538" cy="1439862"/>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4664075" y="889000"/>
            <a:ext cx="5553075" cy="43846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755650" y="1851025"/>
            <a:ext cx="3538538" cy="3429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743A16C-F44C-43C0-BBF6-06E1EE21442B}" type="datetimeFigureOut">
              <a:rPr lang="en-US" smtClean="0"/>
              <a:t>8/5/2021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4BB293-261E-4E0A-B253-2DF1326A6DE1}" type="slidenum">
              <a:rPr lang="en-US" smtClean="0"/>
              <a:t>‹#›</a:t>
            </a:fld>
            <a:endParaRPr lang="en-US"/>
          </a:p>
        </p:txBody>
      </p:sp>
    </p:spTree>
    <p:extLst>
      <p:ext uri="{BB962C8B-B14F-4D97-AF65-F5344CB8AC3E}">
        <p14:creationId xmlns:p14="http://schemas.microsoft.com/office/powerpoint/2010/main" val="42352545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43A16C-F44C-43C0-BBF6-06E1EE21442B}" type="datetimeFigureOut">
              <a:rPr lang="en-US" smtClean="0"/>
              <a:t>8/5/2021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BB293-261E-4E0A-B253-2DF1326A6DE1}" type="slidenum">
              <a:rPr lang="en-US" smtClean="0"/>
              <a:t>‹#›</a:t>
            </a:fld>
            <a:endParaRPr lang="en-US"/>
          </a:p>
        </p:txBody>
      </p:sp>
    </p:spTree>
    <p:extLst>
      <p:ext uri="{BB962C8B-B14F-4D97-AF65-F5344CB8AC3E}">
        <p14:creationId xmlns:p14="http://schemas.microsoft.com/office/powerpoint/2010/main" val="1119615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Custom 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en-US" noProof="1"/>
              <a:t>Add Pres. Title</a:t>
            </a:r>
          </a:p>
        </p:txBody>
      </p:sp>
      <p:pic>
        <p:nvPicPr>
          <p:cNvPr id="7" name="Grafik 4" descr="logo1_d2.png">
            <a:extLst>
              <a:ext uri="{FF2B5EF4-FFF2-40B4-BE49-F238E27FC236}">
                <a16:creationId xmlns:a16="http://schemas.microsoft.com/office/drawing/2014/main" id="{EFF0EBDE-7B9D-4454-9B44-8763A24EC960}"/>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3762592895"/>
      </p:ext>
    </p:extLst>
  </p:cSld>
  <p:clrMapOvr>
    <a:masterClrMapping/>
  </p:clrMapOvr>
  <p:hf sldNum="0" hdr="0" ftr="0" dt="0"/>
  <p:extLst>
    <p:ext uri="{DCECCB84-F9BA-43D5-87BE-67443E8EF086}">
      <p15:sldGuideLst xmlns:p15="http://schemas.microsoft.com/office/powerpoint/2012/main">
        <p15:guide id="1" pos="162">
          <p15:clr>
            <a:srgbClr val="FBAE40"/>
          </p15:clr>
        </p15:guide>
        <p15:guide id="2" pos="6384">
          <p15:clr>
            <a:srgbClr val="FBAE40"/>
          </p15:clr>
        </p15:guide>
        <p15:guide id="3" orient="horz" pos="162">
          <p15:clr>
            <a:srgbClr val="FBAE40"/>
          </p15:clr>
        </p15:guide>
        <p15:guide id="4" orient="horz" pos="3443">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50188" y="328613"/>
            <a:ext cx="2365375" cy="52292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54063" y="328613"/>
            <a:ext cx="6943725" cy="52292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43A16C-F44C-43C0-BBF6-06E1EE21442B}" type="datetimeFigureOut">
              <a:rPr lang="en-US" smtClean="0"/>
              <a:t>8/5/2021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BB293-261E-4E0A-B253-2DF1326A6DE1}" type="slidenum">
              <a:rPr lang="en-US" smtClean="0"/>
              <a:t>‹#›</a:t>
            </a:fld>
            <a:endParaRPr lang="en-US"/>
          </a:p>
        </p:txBody>
      </p:sp>
    </p:spTree>
    <p:extLst>
      <p:ext uri="{BB962C8B-B14F-4D97-AF65-F5344CB8AC3E}">
        <p14:creationId xmlns:p14="http://schemas.microsoft.com/office/powerpoint/2010/main" val="2076852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Chapter Title">
    <p:bg>
      <p:bgPr>
        <a:solidFill>
          <a:schemeClr val="accent1"/>
        </a:solidFill>
        <a:effectLst/>
      </p:bgPr>
    </p:bg>
    <p:spTree>
      <p:nvGrpSpPr>
        <p:cNvPr id="1" name=""/>
        <p:cNvGrpSpPr/>
        <p:nvPr/>
      </p:nvGrpSpPr>
      <p:grpSpPr>
        <a:xfrm>
          <a:off x="0" y="0"/>
          <a:ext cx="0" cy="0"/>
          <a:chOff x="0" y="0"/>
          <a:chExt cx="0" cy="0"/>
        </a:xfrm>
      </p:grpSpPr>
      <p:sp>
        <p:nvSpPr>
          <p:cNvPr id="6" name="Chapter_title">
            <a:extLst>
              <a:ext uri="{FF2B5EF4-FFF2-40B4-BE49-F238E27FC236}">
                <a16:creationId xmlns:a16="http://schemas.microsoft.com/office/drawing/2014/main" id="{EE80FFE3-B9B2-433E-9111-10990FD419AB}"/>
              </a:ext>
            </a:extLst>
          </p:cNvPr>
          <p:cNvSpPr>
            <a:spLocks noGrp="1"/>
          </p:cNvSpPr>
          <p:nvPr>
            <p:ph type="ctrTitle" hasCustomPrompt="1"/>
          </p:nvPr>
        </p:nvSpPr>
        <p:spPr>
          <a:xfrm>
            <a:off x="259200" y="259200"/>
            <a:ext cx="9874800" cy="5205600"/>
          </a:xfrm>
          <a:ln w="0">
            <a:noFill/>
          </a:ln>
          <a:effectLst/>
        </p:spPr>
        <p:txBody>
          <a:bodyPr anchor="t" anchorCtr="0"/>
          <a:lstStyle>
            <a:lvl1pPr algn="l">
              <a:lnSpc>
                <a:spcPct val="90000"/>
              </a:lnSpc>
              <a:defRPr sz="6500" cap="all" baseline="0">
                <a:solidFill>
                  <a:schemeClr val="bg1"/>
                </a:solidFill>
              </a:defRPr>
            </a:lvl1pPr>
          </a:lstStyle>
          <a:p>
            <a:r>
              <a:rPr lang="en-US" noProof="1"/>
              <a:t>Add Chapter Title</a:t>
            </a:r>
          </a:p>
        </p:txBody>
      </p:sp>
      <p:pic>
        <p:nvPicPr>
          <p:cNvPr id="5" name="Grafik 4" descr="logo1_d2.png">
            <a:extLst>
              <a:ext uri="{FF2B5EF4-FFF2-40B4-BE49-F238E27FC236}">
                <a16:creationId xmlns:a16="http://schemas.microsoft.com/office/drawing/2014/main" id="{FC6E8050-6AB1-433E-A876-5E84688D10B0}"/>
              </a:ext>
            </a:extLst>
          </p:cNvPr>
          <p:cNvPicPr>
            <a:picLocks noSel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7" name="Grafik 3" descr="right_d2.png">
            <a:extLst>
              <a:ext uri="{FF2B5EF4-FFF2-40B4-BE49-F238E27FC236}">
                <a16:creationId xmlns:a16="http://schemas.microsoft.com/office/drawing/2014/main" id="{50EF21B3-288B-44C8-B2D9-3FFE25CF4E6C}"/>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3828809399"/>
      </p:ext>
    </p:extLst>
  </p:cSld>
  <p:clrMapOvr>
    <a:masterClrMapping/>
  </p:clrMapOvr>
  <p:hf sldNum="0" hdr="0" ftr="0" dt="0"/>
  <p:extLst>
    <p:ext uri="{DCECCB84-F9BA-43D5-87BE-67443E8EF086}">
      <p15:sldGuideLst xmlns:p15="http://schemas.microsoft.com/office/powerpoint/2012/main">
        <p15:guide id="1" pos="162">
          <p15:clr>
            <a:srgbClr val="FBAE40"/>
          </p15:clr>
        </p15:guide>
        <p15:guide id="2" pos="6384">
          <p15:clr>
            <a:srgbClr val="FBAE40"/>
          </p15:clr>
        </p15:guide>
        <p15:guide id="3" orient="horz" pos="162">
          <p15:clr>
            <a:srgbClr val="FBAE40"/>
          </p15:clr>
        </p15:guide>
        <p15:guide id="4" orient="horz" pos="3443">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ota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259199"/>
            <a:ext cx="9874800" cy="5205600"/>
          </a:xfrm>
        </p:spPr>
        <p:txBody>
          <a:bodyPr anchor="ctr" anchorCtr="0"/>
          <a:lstStyle>
            <a:lvl1pPr>
              <a:lnSpc>
                <a:spcPct val="90000"/>
              </a:lnSpc>
              <a:defRPr sz="4000" i="1"/>
            </a:lvl1pPr>
          </a:lstStyle>
          <a:p>
            <a:r>
              <a:rPr lang="en-US" noProof="1"/>
              <a:t>“Add Quotation”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7" name="Grafik 3" descr="bottom_d2_169.png"/>
          <p:cNvPicPr>
            <a:picLocks noSelect="1"/>
          </p:cNvPicPr>
          <p:nvPr/>
        </p:nvPicPr>
        <p:blipFill>
          <a:blip r:embed="rId2">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855EB1A0-FDAA-4D62-99AE-E08E3E26E93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5" name="Grafik 4" descr="logo1_d2.png">
            <a:extLst>
              <a:ext uri="{FF2B5EF4-FFF2-40B4-BE49-F238E27FC236}">
                <a16:creationId xmlns:a16="http://schemas.microsoft.com/office/drawing/2014/main" id="{6E018BBC-5CA8-4135-B38C-8681A1586972}"/>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041778514"/>
      </p:ext>
    </p:extLst>
  </p:cSld>
  <p:clrMapOvr>
    <a:masterClrMapping/>
  </p:clrMapOvr>
  <p:extLst>
    <p:ext uri="{DCECCB84-F9BA-43D5-87BE-67443E8EF086}">
      <p15:sldGuideLst xmlns:p15="http://schemas.microsoft.com/office/powerpoint/2012/main">
        <p15:guide id="1" pos="162">
          <p15:clr>
            <a:srgbClr val="FBAE40"/>
          </p15:clr>
        </p15:guide>
        <p15:guide id="2" pos="6384">
          <p15:clr>
            <a:srgbClr val="FBAE40"/>
          </p15:clr>
        </p15:guide>
        <p15:guide id="3" orient="horz" pos="162">
          <p15:clr>
            <a:srgbClr val="FBAE40"/>
          </p15:clr>
        </p15:guide>
        <p15:guide id="4" orient="horz" pos="3443">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nclus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259199"/>
            <a:ext cx="9874800" cy="5205600"/>
          </a:xfrm>
        </p:spPr>
        <p:txBody>
          <a:bodyPr anchor="ctr" anchorCtr="0"/>
          <a:lstStyle>
            <a:lvl1pPr>
              <a:lnSpc>
                <a:spcPct val="90000"/>
              </a:lnSpc>
              <a:defRPr sz="4000" i="0"/>
            </a:lvl1pPr>
          </a:lstStyle>
          <a:p>
            <a:r>
              <a:rPr lang="en-US" noProof="1"/>
              <a:t>Add Conclusion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7" name="Grafik 3" descr="bottom_d2_169.png"/>
          <p:cNvPicPr>
            <a:picLocks noSelect="1"/>
          </p:cNvPicPr>
          <p:nvPr/>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72390B9F-3EB3-4FEE-B4B2-61FC8089007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4" name="Grafik 4" descr="logo1_d2.png">
            <a:extLst>
              <a:ext uri="{FF2B5EF4-FFF2-40B4-BE49-F238E27FC236}">
                <a16:creationId xmlns:a16="http://schemas.microsoft.com/office/drawing/2014/main" id="{30F7B7DF-6F0E-4921-B877-3E2AD7D8C29A}"/>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532355185"/>
      </p:ext>
    </p:extLst>
  </p:cSld>
  <p:clrMapOvr>
    <a:masterClrMapping/>
  </p:clrMapOvr>
  <p:extLst>
    <p:ext uri="{DCECCB84-F9BA-43D5-87BE-67443E8EF086}">
      <p15:sldGuideLst xmlns:p15="http://schemas.microsoft.com/office/powerpoint/2012/main">
        <p15:guide id="1" pos="162">
          <p15:clr>
            <a:srgbClr val="FBAE40"/>
          </p15:clr>
        </p15:guide>
        <p15:guide id="2" pos="6384">
          <p15:clr>
            <a:srgbClr val="FBAE40"/>
          </p15:clr>
        </p15:guide>
        <p15:guide id="3" orient="horz" pos="162">
          <p15:clr>
            <a:srgbClr val="FBAE40"/>
          </p15:clr>
        </p15:guide>
        <p15:guide id="4" orient="horz" pos="344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sp>
        <p:nvSpPr>
          <p:cNvPr id="6" name="Text Placeholder 5"/>
          <p:cNvSpPr>
            <a:spLocks noGrp="1"/>
          </p:cNvSpPr>
          <p:nvPr>
            <p:ph type="body" sz="quarter" idx="1" hasCustomPrompt="1"/>
          </p:nvPr>
        </p:nvSpPr>
        <p:spPr>
          <a:xfrm>
            <a:off x="259200" y="1296000"/>
            <a:ext cx="10450800" cy="4168800"/>
          </a:xfrm>
        </p:spPr>
        <p:txBody>
          <a:bodyPr/>
          <a:lstStyle>
            <a:lvl1pPr marL="251982" indent="-251982">
              <a:lnSpc>
                <a:spcPct val="107000"/>
              </a:lnSpc>
              <a:buFont typeface="+mj-lt"/>
              <a:buAutoNum type="arabicPeriod"/>
              <a:defRPr/>
            </a:lvl1pPr>
            <a:lvl2pPr marL="507563" indent="-273580">
              <a:lnSpc>
                <a:spcPct val="103000"/>
              </a:lnSpc>
              <a:buFont typeface="+mj-lt"/>
              <a:buAutoNum type="arabicPeriod"/>
              <a:defRPr/>
            </a:lvl2pPr>
            <a:lvl3pPr marL="730746" indent="-205185">
              <a:lnSpc>
                <a:spcPct val="102000"/>
              </a:lnSpc>
              <a:buFont typeface="+mj-lt"/>
              <a:buAutoNum type="arabicPeriod"/>
              <a:defRPr/>
            </a:lvl3pPr>
            <a:lvl4pPr marL="932331" indent="-183586">
              <a:lnSpc>
                <a:spcPct val="107000"/>
              </a:lnSpc>
              <a:buFont typeface="+mj-lt"/>
              <a:buAutoNum type="arabicPeriod"/>
              <a:defRPr/>
            </a:lvl4pPr>
            <a:lvl5pPr marL="932331" indent="-183586">
              <a:lnSpc>
                <a:spcPct val="103000"/>
              </a:lnSpc>
              <a:buFont typeface="+mj-lt"/>
              <a:buAutoNum type="arabicPeriod"/>
              <a:defRPr/>
            </a:lvl5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Rectangle7" hidden="1"/>
          <p:cNvSpPr>
            <a:spLocks/>
          </p:cNvSpPr>
          <p:nvPr/>
        </p:nvSpPr>
        <p:spPr>
          <a:xfrm>
            <a:off x="9223200" y="259078"/>
            <a:ext cx="1692000" cy="777721"/>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%attachmentremark% </a:t>
            </a:r>
          </a:p>
        </p:txBody>
      </p:sp>
      <p:pic>
        <p:nvPicPr>
          <p:cNvPr id="25" name="Grafik 3" descr="bottom_d2_169.png">
            <a:extLst>
              <a:ext uri="{FF2B5EF4-FFF2-40B4-BE49-F238E27FC236}">
                <a16:creationId xmlns:a16="http://schemas.microsoft.com/office/drawing/2014/main" id="{5924583E-7B93-41AC-AC5B-430C0AD45AC7}"/>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33" name="Grafik 32" descr="logo2_d2.png">
            <a:extLst>
              <a:ext uri="{FF2B5EF4-FFF2-40B4-BE49-F238E27FC236}">
                <a16:creationId xmlns:a16="http://schemas.microsoft.com/office/drawing/2014/main" id="{48E231CC-E3B9-4D96-AA06-B1CFFA847D9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5" name="Textfeld 4">
            <a:extLst>
              <a:ext uri="{FF2B5EF4-FFF2-40B4-BE49-F238E27FC236}">
                <a16:creationId xmlns:a16="http://schemas.microsoft.com/office/drawing/2014/main" id="{3EC746CB-10AC-40C9-8647-79D1DEB9F93D}"/>
              </a:ext>
            </a:extLst>
          </p:cNvPr>
          <p:cNvSpPr txBox="1"/>
          <p:nvPr userDrawn="1"/>
        </p:nvSpPr>
        <p:spPr>
          <a:xfrm>
            <a:off x="259200" y="259200"/>
            <a:ext cx="10450800" cy="777600"/>
          </a:xfrm>
          <a:prstGeom prst="rect">
            <a:avLst/>
          </a:prstGeom>
          <a:noFill/>
        </p:spPr>
        <p:txBody>
          <a:bodyPr wrap="square" lIns="0" tIns="0" rIns="0" bIns="0" rtlCol="0">
            <a:noAutofit/>
          </a:bodyPr>
          <a:lstStyle/>
          <a:p>
            <a:pPr marR="0" defTabSz="914400" eaLnBrk="1" fontAlgn="auto" latinLnBrk="0" hangingPunct="1">
              <a:lnSpc>
                <a:spcPct val="89000"/>
              </a:lnSpc>
              <a:spcBef>
                <a:spcPts val="0"/>
              </a:spcBef>
              <a:spcAft>
                <a:spcPts val="0"/>
              </a:spcAft>
              <a:buClrTx/>
              <a:buSzTx/>
              <a:buFontTx/>
              <a:buNone/>
              <a:tabLst/>
            </a:pPr>
            <a:r>
              <a:rPr kumimoji="0" lang="en-US" sz="2800" b="0" i="0" u="none" strike="noStrike" kern="1200" cap="none" spc="0" normalizeH="0" baseline="0" noProof="1">
                <a:ln>
                  <a:noFill/>
                </a:ln>
                <a:solidFill>
                  <a:srgbClr val="000000"/>
                </a:solidFill>
                <a:effectLst/>
                <a:uLnTx/>
                <a:uFillTx/>
              </a:rPr>
              <a:t>Agenda</a:t>
            </a:r>
          </a:p>
        </p:txBody>
      </p:sp>
      <p:sp>
        <p:nvSpPr>
          <p:cNvPr id="12" name="Rectangle7">
            <a:extLst>
              <a:ext uri="{FF2B5EF4-FFF2-40B4-BE49-F238E27FC236}">
                <a16:creationId xmlns:a16="http://schemas.microsoft.com/office/drawing/2014/main" id="{F0D59F04-5C89-4857-A44C-3D9D9D3D938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3" name="Grafik 4" descr="logo1_d2.png">
            <a:extLst>
              <a:ext uri="{FF2B5EF4-FFF2-40B4-BE49-F238E27FC236}">
                <a16:creationId xmlns:a16="http://schemas.microsoft.com/office/drawing/2014/main" id="{39A24C14-69FA-48C5-9BFC-E264F89C2E76}"/>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940310287"/>
      </p:ext>
    </p:extLst>
  </p:cSld>
  <p:clrMapOvr>
    <a:masterClrMapping/>
  </p:clrMapOvr>
  <p:extLst>
    <p:ext uri="{DCECCB84-F9BA-43D5-87BE-67443E8EF086}">
      <p15:sldGuideLst xmlns:p15="http://schemas.microsoft.com/office/powerpoint/2012/main">
        <p15:guide id="1" pos="162">
          <p15:clr>
            <a:srgbClr val="FBAE40"/>
          </p15:clr>
        </p15:guide>
        <p15:guide id="2" pos="6747">
          <p15:clr>
            <a:srgbClr val="FBAE40"/>
          </p15:clr>
        </p15:guide>
        <p15:guide id="3" orient="horz" pos="162">
          <p15:clr>
            <a:srgbClr val="FBAE40"/>
          </p15:clr>
        </p15:guide>
        <p15:guide id="4" orient="horz" pos="408">
          <p15:clr>
            <a:srgbClr val="FBAE40"/>
          </p15:clr>
        </p15:guide>
        <p15:guide id="5" orient="horz" pos="654">
          <p15:clr>
            <a:srgbClr val="FBAE40"/>
          </p15:clr>
        </p15:guide>
        <p15:guide id="6" orient="horz" pos="816">
          <p15:clr>
            <a:srgbClr val="FBAE40"/>
          </p15:clr>
        </p15:guide>
        <p15:guide id="7" orient="horz" pos="344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Only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4" name="Chapter_titleonly"/>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822274495"/>
      </p:ext>
    </p:extLst>
  </p:cSld>
  <p:clrMapOvr>
    <a:masterClrMapping/>
  </p:clrMapOvr>
  <p:extLst>
    <p:ext uri="{DCECCB84-F9BA-43D5-87BE-67443E8EF086}">
      <p15:sldGuideLst xmlns:p15="http://schemas.microsoft.com/office/powerpoint/2012/main">
        <p15:guide id="1" pos="162">
          <p15:clr>
            <a:srgbClr val="FBAE40"/>
          </p15:clr>
        </p15:guide>
        <p15:guide id="2" pos="6747">
          <p15:clr>
            <a:srgbClr val="FBAE40"/>
          </p15:clr>
        </p15:guide>
        <p15:guide id="3" orient="horz" pos="162">
          <p15:clr>
            <a:srgbClr val="FBAE40"/>
          </p15:clr>
        </p15:guide>
        <p15:guide id="4" orient="horz" pos="408">
          <p15:clr>
            <a:srgbClr val="FBAE40"/>
          </p15:clr>
        </p15:guide>
        <p15:guide id="5" orient="horz" pos="654">
          <p15:clr>
            <a:srgbClr val="FBAE40"/>
          </p15:clr>
        </p15:guide>
        <p15:guide id="6" orient="horz" pos="816">
          <p15:clr>
            <a:srgbClr val="FBAE40"/>
          </p15:clr>
        </p15:guide>
        <p15:guide id="7" orient="horz" pos="344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ntent">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DE43D273-A15E-4B64-AFD2-1388D749B69A}"/>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15" name="Chapter_titleonly">
            <a:extLst>
              <a:ext uri="{FF2B5EF4-FFF2-40B4-BE49-F238E27FC236}">
                <a16:creationId xmlns:a16="http://schemas.microsoft.com/office/drawing/2014/main" id="{5B281E01-A653-4813-BC65-8900B31D115A}"/>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
        <p:nvSpPr>
          <p:cNvPr id="5" name="Inhaltsplatzhalter 4">
            <a:extLst>
              <a:ext uri="{FF2B5EF4-FFF2-40B4-BE49-F238E27FC236}">
                <a16:creationId xmlns:a16="http://schemas.microsoft.com/office/drawing/2014/main" id="{4D46C5CB-CB38-4AD2-99D2-34C738DF30C0}"/>
              </a:ext>
            </a:extLst>
          </p:cNvPr>
          <p:cNvSpPr>
            <a:spLocks noGrp="1"/>
          </p:cNvSpPr>
          <p:nvPr>
            <p:ph sz="quarter" idx="1" hasCustomPrompt="1"/>
          </p:nvPr>
        </p:nvSpPr>
        <p:spPr>
          <a:xfrm>
            <a:off x="258762" y="1296000"/>
            <a:ext cx="10450800" cy="41688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Tree>
    <p:extLst>
      <p:ext uri="{BB962C8B-B14F-4D97-AF65-F5344CB8AC3E}">
        <p14:creationId xmlns:p14="http://schemas.microsoft.com/office/powerpoint/2010/main" val="897738281"/>
      </p:ext>
    </p:extLst>
  </p:cSld>
  <p:clrMapOvr>
    <a:masterClrMapping/>
  </p:clrMapOvr>
  <p:extLst mod="1">
    <p:ext uri="{DCECCB84-F9BA-43D5-87BE-67443E8EF086}">
      <p15:sldGuideLst xmlns:p15="http://schemas.microsoft.com/office/powerpoint/2012/main">
        <p15:guide id="1" pos="162">
          <p15:clr>
            <a:srgbClr val="FBAE40"/>
          </p15:clr>
        </p15:guide>
        <p15:guide id="2" pos="6747">
          <p15:clr>
            <a:srgbClr val="FBAE40"/>
          </p15:clr>
        </p15:guide>
        <p15:guide id="3" orient="horz" pos="162">
          <p15:clr>
            <a:srgbClr val="FBAE40"/>
          </p15:clr>
        </p15:guide>
        <p15:guide id="4" orient="horz" pos="408">
          <p15:clr>
            <a:srgbClr val="FBAE40"/>
          </p15:clr>
        </p15:guide>
        <p15:guide id="5" orient="horz" pos="654">
          <p15:clr>
            <a:srgbClr val="FBAE40"/>
          </p15:clr>
        </p15:guide>
        <p15:guide id="6" orient="horz" pos="816">
          <p15:clr>
            <a:srgbClr val="FBAE40"/>
          </p15:clr>
        </p15:guide>
        <p15:guide id="7" orient="horz" pos="3443">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theme" Target="../theme/theme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9200" y="648000"/>
            <a:ext cx="10450800" cy="388800"/>
          </a:xfrm>
          <a:prstGeom prst="rect">
            <a:avLst/>
          </a:prstGeom>
        </p:spPr>
        <p:txBody>
          <a:bodyPr vert="horz" lIns="0" tIns="0" rIns="0" bIns="0" rtlCol="0" anchor="t" anchorCtr="0">
            <a:noAutofit/>
          </a:bodyPr>
          <a:lstStyle/>
          <a:p>
            <a:r>
              <a:rPr lang="en-US" noProof="1"/>
              <a:t>Mastertitelformat bearbeiten</a:t>
            </a:r>
          </a:p>
        </p:txBody>
      </p:sp>
      <p:sp>
        <p:nvSpPr>
          <p:cNvPr id="3" name="Text Placeholder 2"/>
          <p:cNvSpPr>
            <a:spLocks noGrp="1"/>
          </p:cNvSpPr>
          <p:nvPr>
            <p:ph type="body" idx="1"/>
          </p:nvPr>
        </p:nvSpPr>
        <p:spPr>
          <a:xfrm>
            <a:off x="259200" y="1296000"/>
            <a:ext cx="10450800" cy="4168800"/>
          </a:xfrm>
          <a:prstGeom prst="rect">
            <a:avLst/>
          </a:prstGeom>
        </p:spPr>
        <p:txBody>
          <a:bodyPr vert="horz" lIns="0" tIns="0" rIns="0" bIns="0" rtlCol="0">
            <a:noAutofit/>
          </a:body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a:p>
            <a:pPr lvl="5"/>
            <a:r>
              <a:rPr lang="en-US" noProof="1"/>
              <a:t>Sixth level</a:t>
            </a:r>
          </a:p>
          <a:p>
            <a:pPr lvl="6"/>
            <a:r>
              <a:rPr lang="en-US" noProof="1"/>
              <a:t>Seventh level</a:t>
            </a:r>
          </a:p>
          <a:p>
            <a:pPr lvl="7"/>
            <a:r>
              <a:rPr lang="en-US" noProof="1"/>
              <a:t>Eighth level</a:t>
            </a:r>
          </a:p>
          <a:p>
            <a:pPr lvl="8"/>
            <a:r>
              <a:rPr lang="en-US" noProof="1"/>
              <a:t>Ninth level</a:t>
            </a:r>
          </a:p>
        </p:txBody>
      </p:sp>
      <p:sp>
        <p:nvSpPr>
          <p:cNvPr id="7" name="Slide Number Placeholder 6"/>
          <p:cNvSpPr>
            <a:spLocks noGrp="1"/>
          </p:cNvSpPr>
          <p:nvPr>
            <p:ph type="sldNum" sz="quarter" idx="12"/>
          </p:nvPr>
        </p:nvSpPr>
        <p:spPr>
          <a:xfrm>
            <a:off x="266700" y="5628640"/>
            <a:ext cx="288290" cy="410210"/>
          </a:xfrm>
          <a:prstGeom prst="rect">
            <a:avLst/>
          </a:prstGeom>
        </p:spPr>
        <p:txBody>
          <a:bodyPr vert="horz" lIns="0" tIns="0" rIns="0" bIns="0" rtlCol="0" anchor="t"/>
          <a:lstStyle>
            <a:lvl1pPr algn="l">
              <a:defRPr sz="1200">
                <a:solidFill>
                  <a:srgbClr val="999FA6"/>
                </a:solidFill>
                <a:latin typeface="+mn-lt"/>
              </a:defRPr>
            </a:lvl1pPr>
          </a:lstStyle>
          <a:p>
            <a:fld id="{4898AEC0-503E-4FA4-859C-D0F72D6E3F79}" type="slidenum">
              <a:rPr lang="en-US" noProof="1" dirty="0" smtClean="0"/>
              <a:pPr/>
              <a:t>‹#›</a:t>
            </a:fld>
            <a:endParaRPr lang="en-US" noProof="1"/>
          </a:p>
        </p:txBody>
      </p:sp>
      <p:sp>
        <p:nvSpPr>
          <p:cNvPr id="9" name="Bosch_footer_2" hidden="1">
            <a:extLst>
              <a:ext uri="{FF2B5EF4-FFF2-40B4-BE49-F238E27FC236}">
                <a16:creationId xmlns:a16="http://schemas.microsoft.com/office/drawing/2014/main" id="{E897C98A-4665-443F-B1CF-E9B71E9916EC}"/>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en-US" sz="600" kern="0" baseline="0" noProof="1">
                <a:solidFill>
                  <a:schemeClr val="tx1"/>
                </a:solidFill>
              </a:rPr>
              <a:t>%repositoryremark%</a:t>
            </a:r>
            <a:r>
              <a:rPr lang="en-US" sz="600" kern="0" baseline="0" noProof="1">
                <a:solidFill>
                  <a:srgbClr val="B2B3B5"/>
                </a:solidFill>
              </a:rPr>
              <a:t>%copyright%</a:t>
            </a:r>
          </a:p>
        </p:txBody>
      </p:sp>
      <p:sp>
        <p:nvSpPr>
          <p:cNvPr id="10" name="Bosch_footer_1" hidden="1">
            <a:extLst>
              <a:ext uri="{FF2B5EF4-FFF2-40B4-BE49-F238E27FC236}">
                <a16:creationId xmlns:a16="http://schemas.microsoft.com/office/drawing/2014/main" id="{BB7EB8EC-2C22-471E-A5D4-B578263D307B}"/>
              </a:ext>
            </a:extLst>
          </p:cNvPr>
          <p:cNvSpPr txBox="1"/>
          <p:nvPr userDrawn="1"/>
        </p:nvSpPr>
        <p:spPr>
          <a:xfrm>
            <a:off x="594000" y="5644800"/>
            <a:ext cx="9154800" cy="10800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en-US" sz="600" b="1" kern="0" baseline="0" noProof="1">
                <a:solidFill>
                  <a:srgbClr val="D70012"/>
                </a:solidFill>
              </a:rPr>
              <a:t>%confidentiality%</a:t>
            </a:r>
            <a:r>
              <a:rPr lang="en-US" sz="600" kern="0" baseline="0" noProof="1">
                <a:solidFill>
                  <a:schemeClr val="tx1"/>
                </a:solidFill>
              </a:rPr>
              <a:t>%businessunit%%departmentshort%%dateformat%</a:t>
            </a:r>
          </a:p>
        </p:txBody>
      </p:sp>
    </p:spTree>
    <p:extLst>
      <p:ext uri="{BB962C8B-B14F-4D97-AF65-F5344CB8AC3E}">
        <p14:creationId xmlns:p14="http://schemas.microsoft.com/office/powerpoint/2010/main" val="851553184"/>
      </p:ext>
    </p:extLst>
  </p:cSld>
  <p:clrMap bg1="lt1" tx1="dk1" bg2="lt2" tx2="dk2" accent1="accent1" accent2="accent2" accent3="accent3" accent4="accent4" accent5="accent5" accent6="accent6" hlink="hlink" folHlink="folHlink"/>
  <p:sldLayoutIdLst>
    <p:sldLayoutId id="2147483710" r:id="rId1"/>
    <p:sldLayoutId id="2147483741" r:id="rId2"/>
    <p:sldLayoutId id="2147483742" r:id="rId3"/>
    <p:sldLayoutId id="2147483713" r:id="rId4"/>
    <p:sldLayoutId id="2147483743" r:id="rId5"/>
    <p:sldLayoutId id="2147483721" r:id="rId6"/>
    <p:sldLayoutId id="2147483747" r:id="rId7"/>
    <p:sldLayoutId id="2147483723" r:id="rId8"/>
    <p:sldLayoutId id="2147483746" r:id="rId9"/>
    <p:sldLayoutId id="2147483744" r:id="rId10"/>
    <p:sldLayoutId id="2147483724" r:id="rId11"/>
    <p:sldLayoutId id="2147483726" r:id="rId12"/>
    <p:sldLayoutId id="2147483727" r:id="rId13"/>
    <p:sldLayoutId id="2147483728" r:id="rId14"/>
    <p:sldLayoutId id="2147483729" r:id="rId15"/>
    <p:sldLayoutId id="2147483745" r:id="rId16"/>
    <p:sldLayoutId id="2147483734" r:id="rId17"/>
    <p:sldLayoutId id="2147483731" r:id="rId18"/>
    <p:sldLayoutId id="2147483712" r:id="rId19"/>
  </p:sldLayoutIdLst>
  <p:hf hdr="0" ftr="0" dt="0"/>
  <p:txStyles>
    <p:titleStyle>
      <a:lvl1pPr algn="l" defTabSz="914333" rtl="0" eaLnBrk="1" latinLnBrk="0" hangingPunct="1">
        <a:lnSpc>
          <a:spcPct val="89000"/>
        </a:lnSpc>
        <a:spcBef>
          <a:spcPct val="0"/>
        </a:spcBef>
        <a:buNone/>
        <a:defRPr sz="2800" kern="1200">
          <a:solidFill>
            <a:schemeClr val="accent1"/>
          </a:solidFill>
          <a:latin typeface="+mj-lt"/>
          <a:ea typeface="+mj-ea"/>
          <a:cs typeface="+mj-cs"/>
        </a:defRPr>
      </a:lvl1pPr>
    </p:titleStyle>
    <p:bodyStyle>
      <a:lvl1pPr marL="251982" indent="-251982" algn="l" defTabSz="914333" rtl="0" eaLnBrk="1" latinLnBrk="0" hangingPunct="1">
        <a:lnSpc>
          <a:spcPct val="107000"/>
        </a:lnSpc>
        <a:spcBef>
          <a:spcPts val="500"/>
        </a:spcBef>
        <a:buFont typeface="Wingdings 3" panose="05040102010807070707" pitchFamily="18" charset="2"/>
        <a:buChar char=""/>
        <a:defRPr sz="1800" kern="120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p:bodyStyle>
    <p:otherStyle>
      <a:defPPr>
        <a:defRPr lang="de-DE"/>
      </a:defPPr>
      <a:lvl1pPr marL="0" algn="l" defTabSz="914333" rtl="0" eaLnBrk="1" latinLnBrk="0" hangingPunct="1">
        <a:defRPr sz="1800" kern="1200">
          <a:solidFill>
            <a:schemeClr val="tx1"/>
          </a:solidFill>
          <a:latin typeface="+mn-lt"/>
          <a:ea typeface="+mn-ea"/>
          <a:cs typeface="+mn-cs"/>
        </a:defRPr>
      </a:lvl1pPr>
      <a:lvl2pPr marL="457166" algn="l" defTabSz="914333" rtl="0" eaLnBrk="1" latinLnBrk="0" hangingPunct="1">
        <a:defRPr sz="1800" kern="1200">
          <a:solidFill>
            <a:schemeClr val="tx1"/>
          </a:solidFill>
          <a:latin typeface="+mn-lt"/>
          <a:ea typeface="+mn-ea"/>
          <a:cs typeface="+mn-cs"/>
        </a:defRPr>
      </a:lvl2pPr>
      <a:lvl3pPr marL="914333" algn="l" defTabSz="914333" rtl="0" eaLnBrk="1" latinLnBrk="0" hangingPunct="1">
        <a:defRPr sz="1800" kern="1200">
          <a:solidFill>
            <a:schemeClr val="tx1"/>
          </a:solidFill>
          <a:latin typeface="+mn-lt"/>
          <a:ea typeface="+mn-ea"/>
          <a:cs typeface="+mn-cs"/>
        </a:defRPr>
      </a:lvl3pPr>
      <a:lvl4pPr marL="1371499" algn="l" defTabSz="914333" rtl="0" eaLnBrk="1" latinLnBrk="0" hangingPunct="1">
        <a:defRPr sz="1800" kern="1200">
          <a:solidFill>
            <a:schemeClr val="tx1"/>
          </a:solidFill>
          <a:latin typeface="+mn-lt"/>
          <a:ea typeface="+mn-ea"/>
          <a:cs typeface="+mn-cs"/>
        </a:defRPr>
      </a:lvl4pPr>
      <a:lvl5pPr marL="1828665" algn="l" defTabSz="914333" rtl="0" eaLnBrk="1" latinLnBrk="0" hangingPunct="1">
        <a:defRPr sz="1800" kern="1200">
          <a:solidFill>
            <a:schemeClr val="tx1"/>
          </a:solidFill>
          <a:latin typeface="+mn-lt"/>
          <a:ea typeface="+mn-ea"/>
          <a:cs typeface="+mn-cs"/>
        </a:defRPr>
      </a:lvl5pPr>
      <a:lvl6pPr marL="2285832" algn="l" defTabSz="914333" rtl="0" eaLnBrk="1" latinLnBrk="0" hangingPunct="1">
        <a:defRPr sz="1800" kern="1200">
          <a:solidFill>
            <a:schemeClr val="tx1"/>
          </a:solidFill>
          <a:latin typeface="+mn-lt"/>
          <a:ea typeface="+mn-ea"/>
          <a:cs typeface="+mn-cs"/>
        </a:defRPr>
      </a:lvl6pPr>
      <a:lvl7pPr marL="2742998" algn="l" defTabSz="914333" rtl="0" eaLnBrk="1" latinLnBrk="0" hangingPunct="1">
        <a:defRPr sz="1800" kern="1200">
          <a:solidFill>
            <a:schemeClr val="tx1"/>
          </a:solidFill>
          <a:latin typeface="+mn-lt"/>
          <a:ea typeface="+mn-ea"/>
          <a:cs typeface="+mn-cs"/>
        </a:defRPr>
      </a:lvl7pPr>
      <a:lvl8pPr marL="3200165" algn="l" defTabSz="914333" rtl="0" eaLnBrk="1" latinLnBrk="0" hangingPunct="1">
        <a:defRPr sz="1800" kern="1200">
          <a:solidFill>
            <a:schemeClr val="tx1"/>
          </a:solidFill>
          <a:latin typeface="+mn-lt"/>
          <a:ea typeface="+mn-ea"/>
          <a:cs typeface="+mn-cs"/>
        </a:defRPr>
      </a:lvl8pPr>
      <a:lvl9pPr marL="3657332" algn="l" defTabSz="91433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4063" y="328613"/>
            <a:ext cx="9461500" cy="119221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754063" y="1643063"/>
            <a:ext cx="9461500" cy="391477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754063" y="5719763"/>
            <a:ext cx="2468562" cy="328612"/>
          </a:xfrm>
          <a:prstGeom prst="rect">
            <a:avLst/>
          </a:prstGeom>
        </p:spPr>
        <p:txBody>
          <a:bodyPr vert="horz" lIns="91440" tIns="45720" rIns="91440" bIns="45720" rtlCol="0" anchor="ctr"/>
          <a:lstStyle>
            <a:lvl1pPr algn="l">
              <a:defRPr sz="1200">
                <a:solidFill>
                  <a:schemeClr val="tx1">
                    <a:tint val="75000"/>
                  </a:schemeClr>
                </a:solidFill>
              </a:defRPr>
            </a:lvl1pPr>
          </a:lstStyle>
          <a:p>
            <a:fld id="{9743A16C-F44C-43C0-BBF6-06E1EE21442B}" type="datetimeFigureOut">
              <a:rPr lang="en-US" smtClean="0"/>
              <a:t>8/5/2021</a:t>
            </a:fld>
            <a:endParaRPr lang="en-US"/>
          </a:p>
        </p:txBody>
      </p:sp>
      <p:sp>
        <p:nvSpPr>
          <p:cNvPr id="5" name="Footer Placeholder 4"/>
          <p:cNvSpPr>
            <a:spLocks noGrp="1"/>
          </p:cNvSpPr>
          <p:nvPr>
            <p:ph type="ftr" sz="quarter" idx="3"/>
          </p:nvPr>
        </p:nvSpPr>
        <p:spPr>
          <a:xfrm>
            <a:off x="3633788" y="5719763"/>
            <a:ext cx="3702050" cy="32861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747000" y="5719763"/>
            <a:ext cx="2468563" cy="328612"/>
          </a:xfrm>
          <a:prstGeom prst="rect">
            <a:avLst/>
          </a:prstGeom>
        </p:spPr>
        <p:txBody>
          <a:bodyPr vert="horz" lIns="91440" tIns="45720" rIns="91440" bIns="45720" rtlCol="0" anchor="ctr"/>
          <a:lstStyle>
            <a:lvl1pPr algn="r">
              <a:defRPr sz="1200">
                <a:solidFill>
                  <a:schemeClr val="tx1">
                    <a:tint val="75000"/>
                  </a:schemeClr>
                </a:solidFill>
              </a:defRPr>
            </a:lvl1pPr>
          </a:lstStyle>
          <a:p>
            <a:fld id="{EE4BB293-261E-4E0A-B253-2DF1326A6DE1}" type="slidenum">
              <a:rPr lang="en-US" smtClean="0"/>
              <a:t>‹#›</a:t>
            </a:fld>
            <a:endParaRPr lang="en-US"/>
          </a:p>
        </p:txBody>
      </p:sp>
    </p:spTree>
    <p:extLst>
      <p:ext uri="{BB962C8B-B14F-4D97-AF65-F5344CB8AC3E}">
        <p14:creationId xmlns:p14="http://schemas.microsoft.com/office/powerpoint/2010/main" val="242778851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8" Type="http://schemas.openxmlformats.org/officeDocument/2006/relationships/hyperlink" Target="https://www.linkedin.com/pulse/car-become-software-product-herbert-diess/" TargetMode="External"/><Relationship Id="rId3" Type="http://schemas.openxmlformats.org/officeDocument/2006/relationships/hyperlink" Target="https://www.mckinsey.com/industries/automotive-and-assembly/our-insights/rethinking-car-software-and-electronics-architecture" TargetMode="External"/><Relationship Id="rId7" Type="http://schemas.openxmlformats.org/officeDocument/2006/relationships/hyperlink" Target="https://alltechasia.com/baidu-to-launch-driverless-cars-in-scenic-wuzhen/" TargetMode="External"/><Relationship Id="rId12" Type="http://schemas.openxmlformats.org/officeDocument/2006/relationships/hyperlink" Target="https://baike.baidu.com/reference/19670569/5ebfy82gQq8v4Q5FW680VUfH2e8S-edHMG0eT8yGVN7f265ANo9SO1NB0RxAs8G3SKVDk_LEWQp5AXvMAZwUWKsnMSNBZHVznpldTRrSgD0xCpsWThonu8-fBeQ" TargetMode="External"/><Relationship Id="rId2" Type="http://schemas.openxmlformats.org/officeDocument/2006/relationships/hyperlink" Target="https://www.aptiv.com/insights/article/what-is-a-software-defined-vehicle" TargetMode="External"/><Relationship Id="rId1" Type="http://schemas.openxmlformats.org/officeDocument/2006/relationships/slideLayout" Target="../slideLayouts/slideLayout9.xml"/><Relationship Id="rId6" Type="http://schemas.openxmlformats.org/officeDocument/2006/relationships/hyperlink" Target="https://www.volkswagenag.com/presence/investorrelation/publications/presentations/2019/03_march/1_CMD_Diess.pdf" TargetMode="External"/><Relationship Id="rId11" Type="http://schemas.openxmlformats.org/officeDocument/2006/relationships/hyperlink" Target="https://www.vzkoo.com/doc/14690.html?a=1&amp;keyword=%E8%BD%AF%E4%BB%B6%E5%AE%9A%E4%B9%89%E6%B1%BD%E8%BD%A6" TargetMode="External"/><Relationship Id="rId5" Type="http://schemas.openxmlformats.org/officeDocument/2006/relationships/hyperlink" Target="https://auto.sina.com.cn/jishu/2020-09-01/detail-iivhvpwy4212861.shtml" TargetMode="External"/><Relationship Id="rId10" Type="http://schemas.openxmlformats.org/officeDocument/2006/relationships/hyperlink" Target="http://stock.tianyancha.com/ResearchReport/eastmoney/5348e9b42159c8a0c7c7edcc8b5cdab7.pdf" TargetMode="External"/><Relationship Id="rId4" Type="http://schemas.openxmlformats.org/officeDocument/2006/relationships/hyperlink" Target="https://www.autovision-news.com/hmi/vehicle-control/changes-vehicle-electrical-architecture/" TargetMode="External"/><Relationship Id="rId9" Type="http://schemas.openxmlformats.org/officeDocument/2006/relationships/hyperlink" Target="https://docs.google.com/spreadsheets/u/1/d/1HflVng6sYIb6Gs4pOKiDGtqU5YJ2-hgdM4pRNaT62gs/htmlview"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D82EB9-F888-4EF5-9BD3-4FB532D116CB}"/>
              </a:ext>
            </a:extLst>
          </p:cNvPr>
          <p:cNvSpPr>
            <a:spLocks noGrp="1"/>
          </p:cNvSpPr>
          <p:nvPr>
            <p:ph type="title"/>
          </p:nvPr>
        </p:nvSpPr>
        <p:spPr/>
        <p:txBody>
          <a:bodyPr>
            <a:normAutofit/>
          </a:bodyPr>
          <a:lstStyle/>
          <a:p>
            <a:pPr algn="ctr"/>
            <a:r>
              <a:rPr lang="de-DE" dirty="0" smtClean="0"/>
              <a:t>SDV Overview</a:t>
            </a:r>
            <a:br>
              <a:rPr lang="de-DE" dirty="0" smtClean="0"/>
            </a:br>
            <a:r>
              <a:rPr lang="de-DE" dirty="0" smtClean="0"/>
              <a:t/>
            </a:r>
            <a:br>
              <a:rPr lang="de-DE" dirty="0" smtClean="0"/>
            </a:br>
            <a:endParaRPr lang="de-DE" sz="1800" dirty="0"/>
          </a:p>
        </p:txBody>
      </p:sp>
      <p:sp>
        <p:nvSpPr>
          <p:cNvPr id="3" name="TextBox 2"/>
          <p:cNvSpPr txBox="1"/>
          <p:nvPr/>
        </p:nvSpPr>
        <p:spPr>
          <a:xfrm>
            <a:off x="259200" y="4311869"/>
            <a:ext cx="10499834" cy="1127235"/>
          </a:xfrm>
          <a:prstGeom prst="rect">
            <a:avLst/>
          </a:prstGeom>
          <a:noFill/>
        </p:spPr>
        <p:txBody>
          <a:bodyPr wrap="square" lIns="0" tIns="0" rIns="0" bIns="0" rtlCol="0">
            <a:noAutofit/>
          </a:bodyPr>
          <a:lstStyle/>
          <a:p>
            <a:pPr marR="0" algn="r" defTabSz="914400" eaLnBrk="1" fontAlgn="auto" latinLnBrk="0" hangingPunct="1">
              <a:lnSpc>
                <a:spcPts val="2300"/>
              </a:lnSpc>
              <a:spcBef>
                <a:spcPts val="500"/>
              </a:spcBef>
              <a:spcAft>
                <a:spcPts val="0"/>
              </a:spcAft>
              <a:buClrTx/>
              <a:buSzTx/>
              <a:buFontTx/>
              <a:buNone/>
              <a:tabLst/>
            </a:pPr>
            <a:r>
              <a:rPr lang="en-US" sz="3200" kern="0" dirty="0" smtClean="0">
                <a:solidFill>
                  <a:schemeClr val="bg1"/>
                </a:solidFill>
              </a:rPr>
              <a:t>SDV: Software Defined Vehicles</a:t>
            </a:r>
            <a:endParaRPr kumimoji="0" lang="en-US" sz="3200" b="0" i="0" u="none" strike="noStrike" kern="0" cap="none" spc="0" normalizeH="0" baseline="0" noProof="0" dirty="0" smtClean="0">
              <a:ln>
                <a:noFill/>
              </a:ln>
              <a:solidFill>
                <a:schemeClr val="bg1"/>
              </a:solidFill>
              <a:effectLst/>
              <a:uLnTx/>
              <a:uFillTx/>
            </a:endParaRPr>
          </a:p>
        </p:txBody>
      </p:sp>
    </p:spTree>
    <p:extLst>
      <p:ext uri="{BB962C8B-B14F-4D97-AF65-F5344CB8AC3E}">
        <p14:creationId xmlns:p14="http://schemas.microsoft.com/office/powerpoint/2010/main" val="22197877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Benefits</a:t>
            </a:r>
            <a:br>
              <a:rPr lang="en-US"/>
            </a:br>
            <a:r>
              <a:rPr lang="en-US"/>
              <a:t/>
            </a:r>
            <a:br>
              <a:rPr lang="en-US"/>
            </a:br>
            <a:r>
              <a:rPr lang="en-US" sz="2000" smtClean="0"/>
              <a:t/>
            </a:r>
            <a:br>
              <a:rPr lang="en-US" sz="2000" smtClean="0"/>
            </a:br>
            <a:r>
              <a:rPr lang="en-US" sz="2000" smtClean="0"/>
              <a:t/>
            </a:r>
            <a:br>
              <a:rPr lang="en-US" sz="2000" smtClean="0"/>
            </a:br>
            <a:endParaRPr lang="de-DE" sz="2000" dirty="0"/>
          </a:p>
        </p:txBody>
      </p:sp>
      <p:sp>
        <p:nvSpPr>
          <p:cNvPr id="3" name="Text Placeholder 2"/>
          <p:cNvSpPr>
            <a:spLocks noGrp="1"/>
          </p:cNvSpPr>
          <p:nvPr>
            <p:ph type="body" sz="quarter" idx="15"/>
          </p:nvPr>
        </p:nvSpPr>
        <p:spPr/>
        <p:txBody>
          <a:bodyPr/>
          <a:lstStyle/>
          <a:p>
            <a:r>
              <a:rPr lang="en-US" dirty="0" smtClean="0"/>
              <a:t>SDV </a:t>
            </a:r>
            <a:r>
              <a:rPr lang="en-US" dirty="0"/>
              <a:t>Overview</a:t>
            </a:r>
          </a:p>
        </p:txBody>
      </p:sp>
      <p:sp>
        <p:nvSpPr>
          <p:cNvPr id="4" name="Slide Number Placeholder 3"/>
          <p:cNvSpPr>
            <a:spLocks noGrp="1"/>
          </p:cNvSpPr>
          <p:nvPr>
            <p:ph type="sldNum" sz="quarter" idx="12"/>
          </p:nvPr>
        </p:nvSpPr>
        <p:spPr/>
        <p:txBody>
          <a:bodyPr/>
          <a:lstStyle/>
          <a:p>
            <a:fld id="{4898AEC0-503E-4FA4-859C-D0F72D6E3F79}" type="slidenum">
              <a:rPr lang="en-US" noProof="1" smtClean="0"/>
              <a:pPr/>
              <a:t>10</a:t>
            </a:fld>
            <a:endParaRPr lang="en-US" noProof="1"/>
          </a:p>
        </p:txBody>
      </p:sp>
      <p:sp>
        <p:nvSpPr>
          <p:cNvPr id="12" name="AutoShape 2" descr="https://www.mckinsey.com/~/media/McKinsey/Industries/Automotive%20and%20Assembly/Our%20Insights/Rethinking%20car%20software%20and%20electronics%20architecture/SVGZ-Car-Software-Architecture-Ex1.svgz"/>
          <p:cNvSpPr>
            <a:spLocks noChangeAspect="1" noChangeArrowheads="1"/>
          </p:cNvSpPr>
          <p:nvPr/>
        </p:nvSpPr>
        <p:spPr bwMode="auto">
          <a:xfrm>
            <a:off x="155575" y="-1287463"/>
            <a:ext cx="5334000" cy="31718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259200" y="1122717"/>
            <a:ext cx="10247585" cy="4278094"/>
          </a:xfrm>
          <a:prstGeom prst="rect">
            <a:avLst/>
          </a:prstGeom>
        </p:spPr>
        <p:txBody>
          <a:bodyPr wrap="square">
            <a:spAutoFit/>
          </a:bodyPr>
          <a:lstStyle/>
          <a:p>
            <a:pPr marL="285750" indent="-285750">
              <a:buFont typeface="Wingdings" panose="05000000000000000000" pitchFamily="2" charset="2"/>
              <a:buChar char="ü"/>
            </a:pPr>
            <a:r>
              <a:rPr lang="en-US" sz="1600" dirty="0"/>
              <a:t>Customers will be able to receive over-the-air (OTA) updates that </a:t>
            </a:r>
            <a:r>
              <a:rPr lang="en-US" sz="1600" dirty="0" smtClean="0"/>
              <a:t>cover </a:t>
            </a:r>
            <a:r>
              <a:rPr lang="en-US" sz="1600" dirty="0"/>
              <a:t>security patches, infotainment improvements, plus monitoring and tuning of core functional capabilities of the vehicle, such as power-train and vehicle dynamics</a:t>
            </a:r>
            <a:r>
              <a:rPr lang="en-US" sz="1600" dirty="0" smtClean="0"/>
              <a:t>.</a:t>
            </a:r>
            <a:endParaRPr lang="en-US" sz="1600" dirty="0"/>
          </a:p>
          <a:p>
            <a:endParaRPr lang="en-US" sz="1600" dirty="0"/>
          </a:p>
          <a:p>
            <a:pPr marL="285750" indent="-285750">
              <a:buFont typeface="Wingdings" panose="05000000000000000000" pitchFamily="2" charset="2"/>
              <a:buChar char="ü"/>
            </a:pPr>
            <a:r>
              <a:rPr lang="en-US" sz="1600" dirty="0" smtClean="0"/>
              <a:t>OEM can lock/unlock new safety, comfort and convenience features on the fly</a:t>
            </a:r>
          </a:p>
          <a:p>
            <a:endParaRPr lang="en-US" sz="1600" dirty="0"/>
          </a:p>
          <a:p>
            <a:pPr marL="285750" indent="-285750">
              <a:buFont typeface="Wingdings" panose="05000000000000000000" pitchFamily="2" charset="2"/>
              <a:buChar char="ü"/>
            </a:pPr>
            <a:r>
              <a:rPr lang="en-US" sz="1600" dirty="0"/>
              <a:t>Giving vehicle manufacturers insight into every aspect of a vehicle, its performance and its place in the connected </a:t>
            </a:r>
            <a:r>
              <a:rPr lang="en-US" sz="1600" dirty="0" smtClean="0"/>
              <a:t>ecosystem</a:t>
            </a:r>
          </a:p>
          <a:p>
            <a:endParaRPr lang="en-US" sz="1600" dirty="0"/>
          </a:p>
          <a:p>
            <a:pPr marL="285750" indent="-285750">
              <a:buFont typeface="Wingdings" panose="05000000000000000000" pitchFamily="2" charset="2"/>
              <a:buChar char="ü"/>
            </a:pPr>
            <a:r>
              <a:rPr lang="en-US" sz="1600" dirty="0"/>
              <a:t>OEM has opportunity to improve life-cycle management and develop revenue-generating features they can offer to </a:t>
            </a:r>
            <a:r>
              <a:rPr lang="en-US" sz="1600" dirty="0" smtClean="0"/>
              <a:t>customers</a:t>
            </a:r>
          </a:p>
          <a:p>
            <a:endParaRPr lang="en-US" sz="1600" dirty="0"/>
          </a:p>
          <a:p>
            <a:pPr marL="285750" indent="-285750">
              <a:buFont typeface="Wingdings" panose="05000000000000000000" pitchFamily="2" charset="2"/>
              <a:buChar char="ü"/>
            </a:pPr>
            <a:r>
              <a:rPr lang="en-US" sz="1600" dirty="0"/>
              <a:t>Create new business models and revenue streams such as theft-prevention services, emergency assist alerts, travel guides, on-demand services/features. </a:t>
            </a:r>
            <a:br>
              <a:rPr lang="en-US" sz="1600" dirty="0"/>
            </a:br>
            <a:endParaRPr lang="en-US" sz="1600" dirty="0"/>
          </a:p>
          <a:p>
            <a:pPr marL="285750" indent="-285750">
              <a:buFont typeface="Wingdings" panose="05000000000000000000" pitchFamily="2" charset="2"/>
              <a:buChar char="ü"/>
            </a:pPr>
            <a:r>
              <a:rPr lang="en-US" sz="1600" dirty="0"/>
              <a:t>In short the software-defined vehicle will create opportunities </a:t>
            </a:r>
            <a:r>
              <a:rPr lang="en-US" sz="1600" dirty="0" smtClean="0"/>
              <a:t>for OEMs, suppliers, and customers, </a:t>
            </a:r>
            <a:r>
              <a:rPr lang="en-US" sz="1600" dirty="0"/>
              <a:t>many of which haven’t even been conceived yet.</a:t>
            </a:r>
          </a:p>
        </p:txBody>
      </p:sp>
    </p:spTree>
    <p:extLst>
      <p:ext uri="{BB962C8B-B14F-4D97-AF65-F5344CB8AC3E}">
        <p14:creationId xmlns:p14="http://schemas.microsoft.com/office/powerpoint/2010/main" val="28835609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Conclusion</a:t>
            </a:r>
            <a:r>
              <a:rPr lang="en-US"/>
              <a:t/>
            </a:r>
            <a:br>
              <a:rPr lang="en-US"/>
            </a:br>
            <a:r>
              <a:rPr lang="en-US"/>
              <a:t/>
            </a:r>
            <a:br>
              <a:rPr lang="en-US"/>
            </a:br>
            <a:r>
              <a:rPr lang="en-US" sz="2000" smtClean="0"/>
              <a:t/>
            </a:r>
            <a:br>
              <a:rPr lang="en-US" sz="2000" smtClean="0"/>
            </a:br>
            <a:r>
              <a:rPr lang="en-US" sz="2000" smtClean="0"/>
              <a:t/>
            </a:r>
            <a:br>
              <a:rPr lang="en-US" sz="2000" smtClean="0"/>
            </a:br>
            <a:endParaRPr lang="de-DE" sz="2000" dirty="0"/>
          </a:p>
        </p:txBody>
      </p:sp>
      <p:sp>
        <p:nvSpPr>
          <p:cNvPr id="3" name="Text Placeholder 2"/>
          <p:cNvSpPr>
            <a:spLocks noGrp="1"/>
          </p:cNvSpPr>
          <p:nvPr>
            <p:ph type="body" sz="quarter" idx="15"/>
          </p:nvPr>
        </p:nvSpPr>
        <p:spPr/>
        <p:txBody>
          <a:bodyPr/>
          <a:lstStyle/>
          <a:p>
            <a:r>
              <a:rPr lang="en-US" dirty="0" smtClean="0"/>
              <a:t>SDV </a:t>
            </a:r>
            <a:r>
              <a:rPr lang="en-US" dirty="0"/>
              <a:t>Overview</a:t>
            </a:r>
          </a:p>
        </p:txBody>
      </p:sp>
      <p:sp>
        <p:nvSpPr>
          <p:cNvPr id="4" name="Slide Number Placeholder 3"/>
          <p:cNvSpPr>
            <a:spLocks noGrp="1"/>
          </p:cNvSpPr>
          <p:nvPr>
            <p:ph type="sldNum" sz="quarter" idx="12"/>
          </p:nvPr>
        </p:nvSpPr>
        <p:spPr/>
        <p:txBody>
          <a:bodyPr/>
          <a:lstStyle/>
          <a:p>
            <a:fld id="{4898AEC0-503E-4FA4-859C-D0F72D6E3F79}" type="slidenum">
              <a:rPr lang="en-US" noProof="1" smtClean="0"/>
              <a:pPr/>
              <a:t>11</a:t>
            </a:fld>
            <a:endParaRPr lang="en-US" noProof="1"/>
          </a:p>
        </p:txBody>
      </p:sp>
      <p:sp>
        <p:nvSpPr>
          <p:cNvPr id="12" name="AutoShape 2" descr="https://www.mckinsey.com/~/media/McKinsey/Industries/Automotive%20and%20Assembly/Our%20Insights/Rethinking%20car%20software%20and%20electronics%20architecture/SVGZ-Car-Software-Architecture-Ex1.svgz"/>
          <p:cNvSpPr>
            <a:spLocks noChangeAspect="1" noChangeArrowheads="1"/>
          </p:cNvSpPr>
          <p:nvPr/>
        </p:nvSpPr>
        <p:spPr bwMode="auto">
          <a:xfrm>
            <a:off x="155575" y="-1287463"/>
            <a:ext cx="5334000" cy="31718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1"/>
          <p:cNvSpPr>
            <a:spLocks noChangeArrowheads="1"/>
          </p:cNvSpPr>
          <p:nvPr/>
        </p:nvSpPr>
        <p:spPr bwMode="auto">
          <a:xfrm>
            <a:off x="259200" y="1196462"/>
            <a:ext cx="10969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Up to now we can see there are three typical modes to respond to this trend.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863252885"/>
              </p:ext>
            </p:extLst>
          </p:nvPr>
        </p:nvGraphicFramePr>
        <p:xfrm>
          <a:off x="225484" y="1757761"/>
          <a:ext cx="10540562" cy="2656840"/>
        </p:xfrm>
        <a:graphic>
          <a:graphicData uri="http://schemas.openxmlformats.org/drawingml/2006/table">
            <a:tbl>
              <a:tblPr firstRow="1" bandRow="1">
                <a:tableStyleId>{5C22544A-7EE6-4342-B048-85BDC9FD1C3A}</a:tableStyleId>
              </a:tblPr>
              <a:tblGrid>
                <a:gridCol w="1140201">
                  <a:extLst>
                    <a:ext uri="{9D8B030D-6E8A-4147-A177-3AD203B41FA5}">
                      <a16:colId xmlns:a16="http://schemas.microsoft.com/office/drawing/2014/main" val="190269400"/>
                    </a:ext>
                  </a:extLst>
                </a:gridCol>
                <a:gridCol w="862042">
                  <a:extLst>
                    <a:ext uri="{9D8B030D-6E8A-4147-A177-3AD203B41FA5}">
                      <a16:colId xmlns:a16="http://schemas.microsoft.com/office/drawing/2014/main" val="1801752790"/>
                    </a:ext>
                  </a:extLst>
                </a:gridCol>
                <a:gridCol w="1453521">
                  <a:extLst>
                    <a:ext uri="{9D8B030D-6E8A-4147-A177-3AD203B41FA5}">
                      <a16:colId xmlns:a16="http://schemas.microsoft.com/office/drawing/2014/main" val="159273000"/>
                    </a:ext>
                  </a:extLst>
                </a:gridCol>
                <a:gridCol w="2081049">
                  <a:extLst>
                    <a:ext uri="{9D8B030D-6E8A-4147-A177-3AD203B41FA5}">
                      <a16:colId xmlns:a16="http://schemas.microsoft.com/office/drawing/2014/main" val="3475896307"/>
                    </a:ext>
                  </a:extLst>
                </a:gridCol>
                <a:gridCol w="764627">
                  <a:extLst>
                    <a:ext uri="{9D8B030D-6E8A-4147-A177-3AD203B41FA5}">
                      <a16:colId xmlns:a16="http://schemas.microsoft.com/office/drawing/2014/main" val="2836387598"/>
                    </a:ext>
                  </a:extLst>
                </a:gridCol>
                <a:gridCol w="3200400">
                  <a:extLst>
                    <a:ext uri="{9D8B030D-6E8A-4147-A177-3AD203B41FA5}">
                      <a16:colId xmlns:a16="http://schemas.microsoft.com/office/drawing/2014/main" val="188603774"/>
                    </a:ext>
                  </a:extLst>
                </a:gridCol>
                <a:gridCol w="1038722">
                  <a:extLst>
                    <a:ext uri="{9D8B030D-6E8A-4147-A177-3AD203B41FA5}">
                      <a16:colId xmlns:a16="http://schemas.microsoft.com/office/drawing/2014/main" val="218409385"/>
                    </a:ext>
                  </a:extLst>
                </a:gridCol>
              </a:tblGrid>
              <a:tr h="370840">
                <a:tc>
                  <a:txBody>
                    <a:bodyPr/>
                    <a:lstStyle/>
                    <a:p>
                      <a:r>
                        <a:rPr lang="en-US" sz="1200" smtClean="0"/>
                        <a:t>Mode</a:t>
                      </a:r>
                      <a:endParaRPr lang="en-US" sz="1200"/>
                    </a:p>
                  </a:txBody>
                  <a:tcPr/>
                </a:tc>
                <a:tc>
                  <a:txBody>
                    <a:bodyPr/>
                    <a:lstStyle/>
                    <a:p>
                      <a:r>
                        <a:rPr lang="en-US" sz="1200" smtClean="0"/>
                        <a:t>Type</a:t>
                      </a:r>
                      <a:endParaRPr lang="en-US" sz="1200"/>
                    </a:p>
                  </a:txBody>
                  <a:tcPr/>
                </a:tc>
                <a:tc>
                  <a:txBody>
                    <a:bodyPr/>
                    <a:lstStyle/>
                    <a:p>
                      <a:r>
                        <a:rPr lang="en-US" sz="1200" smtClean="0"/>
                        <a:t>Follower</a:t>
                      </a:r>
                      <a:endParaRPr lang="en-US" sz="1200"/>
                    </a:p>
                  </a:txBody>
                  <a:tcPr/>
                </a:tc>
                <a:tc>
                  <a:txBody>
                    <a:bodyPr/>
                    <a:lstStyle/>
                    <a:p>
                      <a:r>
                        <a:rPr lang="en-US" sz="1200" smtClean="0"/>
                        <a:t>Aim</a:t>
                      </a:r>
                      <a:endParaRPr lang="en-US" sz="1200"/>
                    </a:p>
                  </a:txBody>
                  <a:tcPr/>
                </a:tc>
                <a:tc>
                  <a:txBody>
                    <a:bodyPr/>
                    <a:lstStyle/>
                    <a:p>
                      <a:r>
                        <a:rPr lang="en-US" sz="1200" smtClean="0"/>
                        <a:t>Label</a:t>
                      </a:r>
                      <a:endParaRPr lang="en-US" sz="1200"/>
                    </a:p>
                  </a:txBody>
                  <a:tcPr/>
                </a:tc>
                <a:tc>
                  <a:txBody>
                    <a:bodyPr/>
                    <a:lstStyle/>
                    <a:p>
                      <a:r>
                        <a:rPr lang="en-US" sz="1200" smtClean="0"/>
                        <a:t>Characteristic</a:t>
                      </a:r>
                      <a:endParaRPr lang="en-US" sz="1200"/>
                    </a:p>
                  </a:txBody>
                  <a:tcPr/>
                </a:tc>
                <a:tc>
                  <a:txBody>
                    <a:bodyPr/>
                    <a:lstStyle/>
                    <a:p>
                      <a:r>
                        <a:rPr lang="en-US" sz="1200" smtClean="0"/>
                        <a:t>Status</a:t>
                      </a:r>
                      <a:endParaRPr lang="en-US" sz="1200"/>
                    </a:p>
                  </a:txBody>
                  <a:tcPr/>
                </a:tc>
                <a:extLst>
                  <a:ext uri="{0D108BD9-81ED-4DB2-BD59-A6C34878D82A}">
                    <a16:rowId xmlns:a16="http://schemas.microsoft.com/office/drawing/2014/main" val="4131435093"/>
                  </a:ext>
                </a:extLst>
              </a:tr>
              <a:tr h="370840">
                <a:tc>
                  <a:txBody>
                    <a:bodyPr/>
                    <a:lstStyle/>
                    <a:p>
                      <a:r>
                        <a:rPr lang="en-US" sz="1200" dirty="0" smtClean="0"/>
                        <a:t>Apple</a:t>
                      </a:r>
                      <a:r>
                        <a:rPr lang="en-US" sz="1200" baseline="0" dirty="0" smtClean="0"/>
                        <a:t> </a:t>
                      </a:r>
                      <a:r>
                        <a:rPr lang="en-US" sz="1200" dirty="0" smtClean="0"/>
                        <a:t>mode</a:t>
                      </a:r>
                      <a:endParaRPr lang="en-US" sz="1200" dirty="0"/>
                    </a:p>
                  </a:txBody>
                  <a:tcPr/>
                </a:tc>
                <a:tc>
                  <a:txBody>
                    <a:bodyPr/>
                    <a:lstStyle/>
                    <a:p>
                      <a:r>
                        <a:rPr lang="en-US" sz="1200" smtClean="0"/>
                        <a:t>Tesla</a:t>
                      </a:r>
                      <a:endParaRPr lang="en-US" sz="1200"/>
                    </a:p>
                  </a:txBody>
                  <a:tcPr/>
                </a:tc>
                <a:tc>
                  <a:txBody>
                    <a:bodyPr/>
                    <a:lstStyle/>
                    <a:p>
                      <a:pPr marL="0" algn="l" defTabSz="914333" rtl="0" eaLnBrk="1" latinLnBrk="0" hangingPunct="1"/>
                      <a:r>
                        <a:rPr lang="en-US" sz="1200" kern="1200" dirty="0" smtClean="0">
                          <a:solidFill>
                            <a:schemeClr val="dk1"/>
                          </a:solidFill>
                          <a:latin typeface="+mn-lt"/>
                          <a:ea typeface="+mn-ea"/>
                          <a:cs typeface="+mn-cs"/>
                        </a:rPr>
                        <a:t>NIO, </a:t>
                      </a:r>
                      <a:r>
                        <a:rPr lang="en-US" sz="1200" kern="1200" dirty="0" err="1" smtClean="0">
                          <a:solidFill>
                            <a:schemeClr val="dk1"/>
                          </a:solidFill>
                          <a:latin typeface="+mn-lt"/>
                          <a:ea typeface="+mn-ea"/>
                          <a:cs typeface="+mn-cs"/>
                        </a:rPr>
                        <a:t>Xpeng</a:t>
                      </a:r>
                      <a:r>
                        <a:rPr lang="en-US" sz="1200" kern="1200" dirty="0" smtClean="0">
                          <a:solidFill>
                            <a:schemeClr val="dk1"/>
                          </a:solidFill>
                          <a:latin typeface="+mn-lt"/>
                          <a:ea typeface="+mn-ea"/>
                          <a:cs typeface="+mn-cs"/>
                        </a:rPr>
                        <a:t>, VW?, SAIC?</a:t>
                      </a:r>
                      <a:endParaRPr lang="en-US" sz="1200" kern="1200" dirty="0">
                        <a:solidFill>
                          <a:schemeClr val="dk1"/>
                        </a:solidFill>
                        <a:latin typeface="+mn-lt"/>
                        <a:ea typeface="+mn-ea"/>
                        <a:cs typeface="+mn-cs"/>
                      </a:endParaRPr>
                    </a:p>
                  </a:txBody>
                  <a:tcPr/>
                </a:tc>
                <a:tc>
                  <a:txBody>
                    <a:bodyPr/>
                    <a:lstStyle/>
                    <a:p>
                      <a:r>
                        <a:rPr lang="en-US" sz="1200" smtClean="0"/>
                        <a:t>Provide excellent product for end customers</a:t>
                      </a:r>
                      <a:endParaRPr lang="en-US" sz="1200"/>
                    </a:p>
                  </a:txBody>
                  <a:tcPr/>
                </a:tc>
                <a:tc>
                  <a:txBody>
                    <a:bodyPr/>
                    <a:lstStyle/>
                    <a:p>
                      <a:r>
                        <a:rPr lang="en-US" sz="1200" smtClean="0"/>
                        <a:t>Product</a:t>
                      </a:r>
                      <a:endParaRPr lang="en-US" sz="1200"/>
                    </a:p>
                  </a:txBody>
                  <a:tcPr/>
                </a:tc>
                <a:tc>
                  <a:txBody>
                    <a:bodyPr/>
                    <a:lstStyle/>
                    <a:p>
                      <a:pPr marL="171450" indent="-171450">
                        <a:buFont typeface="Wingdings" panose="05000000000000000000" pitchFamily="2" charset="2"/>
                        <a:buChar char="ü"/>
                      </a:pPr>
                      <a:r>
                        <a:rPr lang="en-US" sz="1200" dirty="0" smtClean="0"/>
                        <a:t>Close product</a:t>
                      </a:r>
                    </a:p>
                    <a:p>
                      <a:pPr marL="171450" indent="-171450">
                        <a:buFont typeface="Wingdings" panose="05000000000000000000" pitchFamily="2" charset="2"/>
                        <a:buChar char="ü"/>
                      </a:pPr>
                      <a:r>
                        <a:rPr lang="en-US" sz="1200" dirty="0" smtClean="0"/>
                        <a:t>Iterating hardware, software, and services among products</a:t>
                      </a:r>
                    </a:p>
                    <a:p>
                      <a:pPr marL="171450" indent="-171450">
                        <a:buFont typeface="Wingdings" panose="05000000000000000000" pitchFamily="2" charset="2"/>
                        <a:buChar char="ü"/>
                      </a:pPr>
                      <a:r>
                        <a:rPr lang="en-US" sz="1200" dirty="0" smtClean="0"/>
                        <a:t>Technological advance sensitive</a:t>
                      </a:r>
                    </a:p>
                  </a:txBody>
                  <a:tcPr/>
                </a:tc>
                <a:tc>
                  <a:txBody>
                    <a:bodyPr/>
                    <a:lstStyle/>
                    <a:p>
                      <a:r>
                        <a:rPr lang="en-US" sz="1200" smtClean="0"/>
                        <a:t>Partial successful</a:t>
                      </a:r>
                      <a:endParaRPr lang="en-US" sz="1200"/>
                    </a:p>
                  </a:txBody>
                  <a:tcPr/>
                </a:tc>
                <a:extLst>
                  <a:ext uri="{0D108BD9-81ED-4DB2-BD59-A6C34878D82A}">
                    <a16:rowId xmlns:a16="http://schemas.microsoft.com/office/drawing/2014/main" val="1995618409"/>
                  </a:ext>
                </a:extLst>
              </a:tr>
              <a:tr h="370840">
                <a:tc>
                  <a:txBody>
                    <a:bodyPr/>
                    <a:lstStyle/>
                    <a:p>
                      <a:r>
                        <a:rPr lang="en-US" sz="1200" dirty="0" smtClean="0"/>
                        <a:t>Android</a:t>
                      </a:r>
                      <a:r>
                        <a:rPr lang="en-US" sz="1200" baseline="0" dirty="0" smtClean="0"/>
                        <a:t> </a:t>
                      </a:r>
                      <a:r>
                        <a:rPr lang="en-US" sz="1200" dirty="0" smtClean="0"/>
                        <a:t>mode</a:t>
                      </a:r>
                      <a:endParaRPr lang="en-US" sz="1200" dirty="0"/>
                    </a:p>
                  </a:txBody>
                  <a:tcPr/>
                </a:tc>
                <a:tc>
                  <a:txBody>
                    <a:bodyPr/>
                    <a:lstStyle/>
                    <a:p>
                      <a:r>
                        <a:rPr lang="en-US" sz="1200" dirty="0" smtClean="0"/>
                        <a:t>Huawei</a:t>
                      </a:r>
                      <a:endParaRPr lang="en-US" sz="1200" dirty="0"/>
                    </a:p>
                  </a:txBody>
                  <a:tcPr/>
                </a:tc>
                <a:tc>
                  <a:txBody>
                    <a:bodyPr/>
                    <a:lstStyle/>
                    <a:p>
                      <a:pPr marL="0" algn="l" defTabSz="914333" rtl="0" eaLnBrk="1" latinLnBrk="0" hangingPunct="1"/>
                      <a:r>
                        <a:rPr lang="en-US" sz="1200" kern="1200" dirty="0" smtClean="0">
                          <a:solidFill>
                            <a:schemeClr val="dk1"/>
                          </a:solidFill>
                          <a:latin typeface="+mn-lt"/>
                          <a:ea typeface="+mn-ea"/>
                          <a:cs typeface="+mn-cs"/>
                        </a:rPr>
                        <a:t>Baidu?, </a:t>
                      </a:r>
                      <a:r>
                        <a:rPr lang="en-US" sz="1200" kern="1200" dirty="0" err="1" smtClean="0">
                          <a:solidFill>
                            <a:schemeClr val="dk1"/>
                          </a:solidFill>
                          <a:latin typeface="+mn-lt"/>
                          <a:ea typeface="+mn-ea"/>
                          <a:cs typeface="+mn-cs"/>
                        </a:rPr>
                        <a:t>Banma</a:t>
                      </a:r>
                      <a:endParaRPr lang="en-US" sz="1200" kern="1200" dirty="0">
                        <a:solidFill>
                          <a:schemeClr val="dk1"/>
                        </a:solidFill>
                        <a:latin typeface="+mn-lt"/>
                        <a:ea typeface="+mn-ea"/>
                        <a:cs typeface="+mn-cs"/>
                      </a:endParaRPr>
                    </a:p>
                  </a:txBody>
                  <a:tcPr/>
                </a:tc>
                <a:tc>
                  <a:txBody>
                    <a:bodyPr/>
                    <a:lstStyle/>
                    <a:p>
                      <a:r>
                        <a:rPr lang="en-US" sz="1200" dirty="0" smtClean="0"/>
                        <a:t>Provide powerful and flexible platform for partners</a:t>
                      </a:r>
                      <a:endParaRPr lang="en-US" sz="1200" dirty="0"/>
                    </a:p>
                  </a:txBody>
                  <a:tcPr/>
                </a:tc>
                <a:tc>
                  <a:txBody>
                    <a:bodyPr/>
                    <a:lstStyle/>
                    <a:p>
                      <a:r>
                        <a:rPr lang="en-US" sz="1200" smtClean="0"/>
                        <a:t>Platform</a:t>
                      </a:r>
                      <a:endParaRPr lang="en-US" sz="1200"/>
                    </a:p>
                  </a:txBody>
                  <a:tcPr/>
                </a:tc>
                <a:tc>
                  <a:txBody>
                    <a:bodyPr/>
                    <a:lstStyle/>
                    <a:p>
                      <a:pPr marL="171450" indent="-171450">
                        <a:buFont typeface="Wingdings" panose="05000000000000000000" pitchFamily="2" charset="2"/>
                        <a:buChar char="ü"/>
                      </a:pPr>
                      <a:r>
                        <a:rPr lang="en-US" sz="1200" smtClean="0"/>
                        <a:t>Close platform and open ecosystem</a:t>
                      </a:r>
                    </a:p>
                    <a:p>
                      <a:pPr marL="171450" indent="-171450">
                        <a:buFont typeface="Wingdings" panose="05000000000000000000" pitchFamily="2" charset="2"/>
                        <a:buChar char="ü"/>
                      </a:pPr>
                      <a:r>
                        <a:rPr lang="en-US" sz="1200" smtClean="0"/>
                        <a:t>Iterating platform among internal release</a:t>
                      </a:r>
                    </a:p>
                    <a:p>
                      <a:pPr marL="171450" indent="-171450">
                        <a:buFont typeface="Wingdings" panose="05000000000000000000" pitchFamily="2" charset="2"/>
                        <a:buChar char="ü"/>
                      </a:pPr>
                      <a:r>
                        <a:rPr lang="en-US" sz="1200" smtClean="0"/>
                        <a:t>Ecosystem and user number sensitive</a:t>
                      </a:r>
                    </a:p>
                  </a:txBody>
                  <a:tcPr/>
                </a:tc>
                <a:tc>
                  <a:txBody>
                    <a:bodyPr/>
                    <a:lstStyle/>
                    <a:p>
                      <a:r>
                        <a:rPr lang="en-US" sz="1200" dirty="0" smtClean="0"/>
                        <a:t>Trying</a:t>
                      </a:r>
                      <a:endParaRPr lang="en-US" sz="1200" dirty="0"/>
                    </a:p>
                  </a:txBody>
                  <a:tcPr/>
                </a:tc>
                <a:extLst>
                  <a:ext uri="{0D108BD9-81ED-4DB2-BD59-A6C34878D82A}">
                    <a16:rowId xmlns:a16="http://schemas.microsoft.com/office/drawing/2014/main" val="567642304"/>
                  </a:ext>
                </a:extLst>
              </a:tr>
              <a:tr h="370840">
                <a:tc>
                  <a:txBody>
                    <a:bodyPr/>
                    <a:lstStyle/>
                    <a:p>
                      <a:r>
                        <a:rPr lang="en-US" sz="1200" dirty="0" smtClean="0"/>
                        <a:t>Design-house</a:t>
                      </a:r>
                      <a:r>
                        <a:rPr lang="en-US" sz="1200" baseline="0" dirty="0" smtClean="0"/>
                        <a:t> </a:t>
                      </a:r>
                      <a:r>
                        <a:rPr lang="en-US" sz="1200" dirty="0" smtClean="0"/>
                        <a:t>mode</a:t>
                      </a:r>
                      <a:endParaRPr lang="en-US" sz="1200" dirty="0"/>
                    </a:p>
                  </a:txBody>
                  <a:tcPr/>
                </a:tc>
                <a:tc>
                  <a:txBody>
                    <a:bodyPr/>
                    <a:lstStyle/>
                    <a:p>
                      <a:r>
                        <a:rPr lang="en-US" sz="1200" dirty="0" smtClean="0"/>
                        <a:t>Bosch</a:t>
                      </a:r>
                      <a:endParaRPr lang="en-US" sz="1200" dirty="0"/>
                    </a:p>
                  </a:txBody>
                  <a:tcPr/>
                </a:tc>
                <a:tc>
                  <a:txBody>
                    <a:bodyPr/>
                    <a:lstStyle/>
                    <a:p>
                      <a:pPr marL="0" algn="l" defTabSz="914333" rtl="0" eaLnBrk="1" latinLnBrk="0" hangingPunct="1"/>
                      <a:r>
                        <a:rPr lang="en-US" sz="1200" kern="1200" smtClean="0">
                          <a:solidFill>
                            <a:schemeClr val="dk1"/>
                          </a:solidFill>
                          <a:latin typeface="+mn-lt"/>
                          <a:ea typeface="+mn-ea"/>
                          <a:cs typeface="+mn-cs"/>
                        </a:rPr>
                        <a:t>Aptiv, Joynext, and other traditional Tire1/2</a:t>
                      </a:r>
                      <a:endParaRPr lang="en-US" sz="1200" kern="1200">
                        <a:solidFill>
                          <a:schemeClr val="dk1"/>
                        </a:solidFill>
                        <a:latin typeface="+mn-lt"/>
                        <a:ea typeface="+mn-ea"/>
                        <a:cs typeface="+mn-cs"/>
                      </a:endParaRPr>
                    </a:p>
                  </a:txBody>
                  <a:tcPr/>
                </a:tc>
                <a:tc>
                  <a:txBody>
                    <a:bodyPr/>
                    <a:lstStyle/>
                    <a:p>
                      <a:r>
                        <a:rPr lang="en-US" sz="1200" dirty="0" smtClean="0"/>
                        <a:t>Provide competitive engineering solutions for OEMs</a:t>
                      </a:r>
                      <a:endParaRPr lang="en-US" sz="1200" dirty="0"/>
                    </a:p>
                  </a:txBody>
                  <a:tcPr/>
                </a:tc>
                <a:tc>
                  <a:txBody>
                    <a:bodyPr/>
                    <a:lstStyle/>
                    <a:p>
                      <a:r>
                        <a:rPr lang="en-US" sz="1200" smtClean="0"/>
                        <a:t>Project</a:t>
                      </a:r>
                      <a:endParaRPr lang="en-US" sz="1200"/>
                    </a:p>
                  </a:txBody>
                  <a:tcPr/>
                </a:tc>
                <a:tc>
                  <a:txBody>
                    <a:bodyPr/>
                    <a:lstStyle/>
                    <a:p>
                      <a:pPr marL="171450" indent="-171450">
                        <a:buFont typeface="Wingdings" panose="05000000000000000000" pitchFamily="2" charset="2"/>
                        <a:buChar char="ü"/>
                      </a:pPr>
                      <a:r>
                        <a:rPr lang="en-US" sz="1200" dirty="0" smtClean="0"/>
                        <a:t>Open solution</a:t>
                      </a:r>
                    </a:p>
                    <a:p>
                      <a:pPr marL="171450" indent="-171450">
                        <a:buFont typeface="Wingdings" panose="05000000000000000000" pitchFamily="2" charset="2"/>
                        <a:buChar char="ü"/>
                      </a:pPr>
                      <a:r>
                        <a:rPr lang="en-US" sz="1200" dirty="0" smtClean="0"/>
                        <a:t>Iterating software components and engineering competency among projects</a:t>
                      </a:r>
                    </a:p>
                    <a:p>
                      <a:pPr marL="171450" indent="-171450">
                        <a:buFont typeface="Wingdings" panose="05000000000000000000" pitchFamily="2" charset="2"/>
                        <a:buChar char="ü"/>
                      </a:pPr>
                      <a:r>
                        <a:rPr lang="en-US" sz="1200" dirty="0" smtClean="0"/>
                        <a:t>Cost and competency sensitive</a:t>
                      </a:r>
                    </a:p>
                  </a:txBody>
                  <a:tcPr/>
                </a:tc>
                <a:tc>
                  <a:txBody>
                    <a:bodyPr/>
                    <a:lstStyle/>
                    <a:p>
                      <a:r>
                        <a:rPr lang="en-US" sz="1200" dirty="0" smtClean="0"/>
                        <a:t>Ongoing</a:t>
                      </a:r>
                      <a:endParaRPr lang="en-US" sz="1200" dirty="0"/>
                    </a:p>
                  </a:txBody>
                  <a:tcPr/>
                </a:tc>
                <a:extLst>
                  <a:ext uri="{0D108BD9-81ED-4DB2-BD59-A6C34878D82A}">
                    <a16:rowId xmlns:a16="http://schemas.microsoft.com/office/drawing/2014/main" val="1222579516"/>
                  </a:ext>
                </a:extLst>
              </a:tr>
            </a:tbl>
          </a:graphicData>
        </a:graphic>
      </p:graphicFrame>
    </p:spTree>
    <p:extLst>
      <p:ext uri="{BB962C8B-B14F-4D97-AF65-F5344CB8AC3E}">
        <p14:creationId xmlns:p14="http://schemas.microsoft.com/office/powerpoint/2010/main" val="11407299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r>
              <a:rPr lang="en-US" dirty="0"/>
              <a:t/>
            </a:r>
            <a:br>
              <a:rPr lang="en-US" dirty="0"/>
            </a:br>
            <a:r>
              <a:rPr lang="en-US" dirty="0"/>
              <a:t/>
            </a:r>
            <a:br>
              <a:rPr lang="en-US" dirty="0"/>
            </a:br>
            <a:r>
              <a:rPr lang="en-US" sz="2000" dirty="0" smtClean="0"/>
              <a:t/>
            </a:r>
            <a:br>
              <a:rPr lang="en-US" sz="2000" dirty="0" smtClean="0"/>
            </a:br>
            <a:r>
              <a:rPr lang="en-US" sz="2000" dirty="0" smtClean="0"/>
              <a:t/>
            </a:r>
            <a:br>
              <a:rPr lang="en-US" sz="2000" dirty="0" smtClean="0"/>
            </a:br>
            <a:endParaRPr lang="de-DE" sz="2000" dirty="0"/>
          </a:p>
        </p:txBody>
      </p:sp>
      <p:sp>
        <p:nvSpPr>
          <p:cNvPr id="3" name="Text Placeholder 2"/>
          <p:cNvSpPr>
            <a:spLocks noGrp="1"/>
          </p:cNvSpPr>
          <p:nvPr>
            <p:ph type="body" sz="quarter" idx="15"/>
          </p:nvPr>
        </p:nvSpPr>
        <p:spPr/>
        <p:txBody>
          <a:bodyPr/>
          <a:lstStyle/>
          <a:p>
            <a:r>
              <a:rPr lang="en-US" dirty="0" smtClean="0"/>
              <a:t>SDV Overview</a:t>
            </a:r>
            <a:endParaRPr lang="en-US" dirty="0"/>
          </a:p>
        </p:txBody>
      </p:sp>
      <p:sp>
        <p:nvSpPr>
          <p:cNvPr id="4" name="Slide Number Placeholder 3"/>
          <p:cNvSpPr>
            <a:spLocks noGrp="1"/>
          </p:cNvSpPr>
          <p:nvPr>
            <p:ph type="sldNum" sz="quarter" idx="12"/>
          </p:nvPr>
        </p:nvSpPr>
        <p:spPr/>
        <p:txBody>
          <a:bodyPr/>
          <a:lstStyle/>
          <a:p>
            <a:fld id="{4898AEC0-503E-4FA4-859C-D0F72D6E3F79}" type="slidenum">
              <a:rPr lang="en-US" noProof="1" smtClean="0"/>
              <a:pPr/>
              <a:t>12</a:t>
            </a:fld>
            <a:endParaRPr lang="en-US" noProof="1"/>
          </a:p>
        </p:txBody>
      </p:sp>
      <p:sp>
        <p:nvSpPr>
          <p:cNvPr id="12" name="AutoShape 2" descr="https://www.mckinsey.com/~/media/McKinsey/Industries/Automotive%20and%20Assembly/Our%20Insights/Rethinking%20car%20software%20and%20electronics%20architecture/SVGZ-Car-Software-Architecture-Ex1.svgz"/>
          <p:cNvSpPr>
            <a:spLocks noChangeAspect="1" noChangeArrowheads="1"/>
          </p:cNvSpPr>
          <p:nvPr/>
        </p:nvSpPr>
        <p:spPr bwMode="auto">
          <a:xfrm>
            <a:off x="155575" y="-1287463"/>
            <a:ext cx="5334000" cy="31718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554990" y="1092300"/>
            <a:ext cx="9348951" cy="4832092"/>
          </a:xfrm>
          <a:prstGeom prst="rect">
            <a:avLst/>
          </a:prstGeom>
        </p:spPr>
        <p:txBody>
          <a:bodyPr wrap="square">
            <a:spAutoFit/>
          </a:bodyPr>
          <a:lstStyle/>
          <a:p>
            <a:pPr>
              <a:buFont typeface="+mj-lt"/>
              <a:buAutoNum type="arabicPeriod"/>
            </a:pPr>
            <a:r>
              <a:rPr lang="en-US" sz="1600" i="1" dirty="0">
                <a:hlinkClick r:id="rId2"/>
              </a:rPr>
              <a:t>https://</a:t>
            </a:r>
            <a:r>
              <a:rPr lang="en-US" sz="1600" i="1" dirty="0" smtClean="0">
                <a:hlinkClick r:id="rId2"/>
              </a:rPr>
              <a:t>www.aptiv.com/insights/article/what-is-a-software-defined-vehicle</a:t>
            </a:r>
            <a:endParaRPr lang="en-US" sz="1600" i="1" dirty="0"/>
          </a:p>
          <a:p>
            <a:pPr>
              <a:buFont typeface="+mj-lt"/>
              <a:buAutoNum type="arabicPeriod"/>
            </a:pPr>
            <a:r>
              <a:rPr lang="en-US" sz="1600" i="1" dirty="0">
                <a:hlinkClick r:id="rId3"/>
              </a:rPr>
              <a:t>https://www.mckinsey.com/industries/automotive-and-assembly/our-insights/rethinking-car-software-and-electronics-architecture#</a:t>
            </a:r>
            <a:endParaRPr lang="en-US" sz="1600" i="1" dirty="0"/>
          </a:p>
          <a:p>
            <a:pPr>
              <a:buFont typeface="+mj-lt"/>
              <a:buAutoNum type="arabicPeriod"/>
            </a:pPr>
            <a:r>
              <a:rPr lang="en-US" sz="1600" i="1" dirty="0">
                <a:hlinkClick r:id="rId4"/>
              </a:rPr>
              <a:t>https://www.autovision-news.com/hmi/vehicle-control/changes-vehicle-electrical-architecture/</a:t>
            </a:r>
            <a:endParaRPr lang="en-US" sz="1600" i="1" dirty="0"/>
          </a:p>
          <a:p>
            <a:pPr>
              <a:buFont typeface="+mj-lt"/>
              <a:buAutoNum type="arabicPeriod"/>
            </a:pPr>
            <a:r>
              <a:rPr lang="en-US" sz="1600" i="1" dirty="0">
                <a:hlinkClick r:id="rId5"/>
              </a:rPr>
              <a:t>https://auto.sina.com.cn/jishu/2020-09-01/detail-iivhvpwy4212861.shtml</a:t>
            </a:r>
            <a:endParaRPr lang="en-US" sz="1600" i="1" dirty="0"/>
          </a:p>
          <a:p>
            <a:pPr>
              <a:buFont typeface="+mj-lt"/>
              <a:buAutoNum type="arabicPeriod"/>
            </a:pPr>
            <a:r>
              <a:rPr lang="en-US" sz="1600" i="1" dirty="0">
                <a:hlinkClick r:id="rId6"/>
              </a:rPr>
              <a:t>https://www.volkswagenag.com/presence/investorrelation/publications/presentations/2019/03_march/1_CMD_Diess.pdf</a:t>
            </a:r>
            <a:endParaRPr lang="en-US" sz="1600" i="1" dirty="0"/>
          </a:p>
          <a:p>
            <a:pPr>
              <a:buFont typeface="+mj-lt"/>
              <a:buAutoNum type="arabicPeriod"/>
            </a:pPr>
            <a:r>
              <a:rPr lang="en-US" sz="1600" i="1" dirty="0">
                <a:hlinkClick r:id="rId7"/>
              </a:rPr>
              <a:t>https://alltechasia.com/baidu-to-launch-driverless-cars-in-scenic-wuzhen/</a:t>
            </a:r>
            <a:endParaRPr lang="en-US" sz="1600" i="1" dirty="0"/>
          </a:p>
          <a:p>
            <a:pPr>
              <a:buFont typeface="+mj-lt"/>
              <a:buAutoNum type="arabicPeriod"/>
            </a:pPr>
            <a:r>
              <a:rPr lang="en-US" sz="1600" i="1" dirty="0">
                <a:hlinkClick r:id="rId8"/>
              </a:rPr>
              <a:t>https://www.linkedin.com/pulse/car-become-software-product-herbert-diess/</a:t>
            </a:r>
            <a:endParaRPr lang="en-US" sz="1600" i="1" dirty="0"/>
          </a:p>
          <a:p>
            <a:pPr>
              <a:buFont typeface="+mj-lt"/>
              <a:buAutoNum type="arabicPeriod"/>
            </a:pPr>
            <a:r>
              <a:rPr lang="en-US" sz="1600" i="1" dirty="0">
                <a:hlinkClick r:id="rId9"/>
              </a:rPr>
              <a:t>https://docs.google.com/spreadsheets/u/1/d/1HflVng6sYIb6Gs4pOKiDGtqU5YJ2-hgdM4pRNaT62gs/htmlview</a:t>
            </a:r>
            <a:endParaRPr lang="en-US" sz="1600" i="1" dirty="0"/>
          </a:p>
          <a:p>
            <a:pPr>
              <a:buFont typeface="+mj-lt"/>
              <a:buAutoNum type="arabicPeriod"/>
            </a:pPr>
            <a:r>
              <a:rPr lang="en-US" sz="1600" i="1" dirty="0">
                <a:hlinkClick r:id="rId10"/>
              </a:rPr>
              <a:t>http://stock.tianyancha.com/ResearchReport/eastmoney/5348e9b42159c8a0c7c7edcc8b5cdab7.pdf</a:t>
            </a:r>
            <a:endParaRPr lang="en-US" sz="1600" i="1" dirty="0"/>
          </a:p>
          <a:p>
            <a:pPr>
              <a:buFont typeface="+mj-lt"/>
              <a:buAutoNum type="arabicPeriod"/>
            </a:pPr>
            <a:r>
              <a:rPr lang="en-US" sz="1600" i="1" dirty="0">
                <a:hlinkClick r:id="rId11"/>
              </a:rPr>
              <a:t>https://www.vzkoo.com/doc/14690.html?a=1&amp;keyword=%</a:t>
            </a:r>
            <a:r>
              <a:rPr lang="en-US" sz="1600" i="1" dirty="0" smtClean="0">
                <a:hlinkClick r:id="rId11"/>
              </a:rPr>
              <a:t>E8%BD%AF%E4%BB%B6%E5%AE%9A%E4%B9%89%E6%B1%BD%E8%BD%A6</a:t>
            </a:r>
            <a:endParaRPr lang="en-US" sz="1600" i="1" dirty="0" smtClean="0"/>
          </a:p>
          <a:p>
            <a:pPr>
              <a:buFont typeface="+mj-lt"/>
              <a:buAutoNum type="arabicPeriod"/>
            </a:pPr>
            <a:r>
              <a:rPr lang="en-US" sz="1600" i="1" dirty="0">
                <a:hlinkClick r:id="rId12"/>
              </a:rPr>
              <a:t>https://</a:t>
            </a:r>
            <a:r>
              <a:rPr lang="en-US" sz="1600" i="1" dirty="0" smtClean="0">
                <a:hlinkClick r:id="rId12"/>
              </a:rPr>
              <a:t>baike.baidu.com/reference/19670569/5ebfy82gQq8v4Q5FW680VUfH2e8S-edHMG0eT8yGVN7f265ANo9SO1NB0RxAs8G3SKVDk_LEWQp5AXvMAZwUWKsnMSNBZHVznpldTRrSgD0xCpsWThonu8-fBeQ</a:t>
            </a:r>
            <a:endParaRPr lang="en-US" sz="1600" i="1" dirty="0"/>
          </a:p>
          <a:p>
            <a:r>
              <a:rPr lang="en-US" dirty="0"/>
              <a:t/>
            </a:r>
            <a:br>
              <a:rPr lang="en-US" dirty="0"/>
            </a:br>
            <a:endParaRPr lang="en-US" dirty="0"/>
          </a:p>
        </p:txBody>
      </p:sp>
    </p:spTree>
    <p:extLst>
      <p:ext uri="{BB962C8B-B14F-4D97-AF65-F5344CB8AC3E}">
        <p14:creationId xmlns:p14="http://schemas.microsoft.com/office/powerpoint/2010/main" val="39577242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Contents</a:t>
            </a:r>
            <a:endParaRPr lang="de-DE" dirty="0"/>
          </a:p>
        </p:txBody>
      </p:sp>
      <p:sp>
        <p:nvSpPr>
          <p:cNvPr id="3" name="Text Placeholder 2"/>
          <p:cNvSpPr>
            <a:spLocks noGrp="1"/>
          </p:cNvSpPr>
          <p:nvPr>
            <p:ph type="body" sz="quarter" idx="15"/>
          </p:nvPr>
        </p:nvSpPr>
        <p:spPr/>
        <p:txBody>
          <a:bodyPr/>
          <a:lstStyle/>
          <a:p>
            <a:r>
              <a:rPr lang="en-US" dirty="0" smtClean="0"/>
              <a:t>SDV Overview</a:t>
            </a:r>
            <a:endParaRPr lang="en-US" dirty="0"/>
          </a:p>
        </p:txBody>
      </p:sp>
      <p:sp>
        <p:nvSpPr>
          <p:cNvPr id="4" name="Slide Number Placeholder 3"/>
          <p:cNvSpPr>
            <a:spLocks noGrp="1"/>
          </p:cNvSpPr>
          <p:nvPr>
            <p:ph type="sldNum" sz="quarter" idx="12"/>
          </p:nvPr>
        </p:nvSpPr>
        <p:spPr/>
        <p:txBody>
          <a:bodyPr/>
          <a:lstStyle/>
          <a:p>
            <a:fld id="{4898AEC0-503E-4FA4-859C-D0F72D6E3F79}" type="slidenum">
              <a:rPr lang="en-US" noProof="1" smtClean="0"/>
              <a:pPr/>
              <a:t>2</a:t>
            </a:fld>
            <a:endParaRPr lang="en-US" noProof="1"/>
          </a:p>
        </p:txBody>
      </p:sp>
      <p:sp>
        <p:nvSpPr>
          <p:cNvPr id="8" name="Rectangle 7"/>
          <p:cNvSpPr/>
          <p:nvPr/>
        </p:nvSpPr>
        <p:spPr>
          <a:xfrm>
            <a:off x="410845" y="1201367"/>
            <a:ext cx="6851431" cy="4262705"/>
          </a:xfrm>
          <a:prstGeom prst="rect">
            <a:avLst/>
          </a:prstGeom>
        </p:spPr>
        <p:txBody>
          <a:bodyPr wrap="square">
            <a:spAutoFit/>
          </a:bodyPr>
          <a:lstStyle/>
          <a:p>
            <a:pPr>
              <a:spcBef>
                <a:spcPts val="600"/>
              </a:spcBef>
              <a:spcAft>
                <a:spcPts val="0"/>
              </a:spcAft>
            </a:pPr>
            <a:r>
              <a:rPr lang="en-US" dirty="0"/>
              <a:t>1. Contents</a:t>
            </a:r>
          </a:p>
          <a:p>
            <a:pPr>
              <a:spcBef>
                <a:spcPts val="600"/>
              </a:spcBef>
              <a:spcAft>
                <a:spcPts val="0"/>
              </a:spcAft>
            </a:pPr>
            <a:r>
              <a:rPr lang="en-US" dirty="0"/>
              <a:t>2. Definition</a:t>
            </a:r>
          </a:p>
          <a:p>
            <a:pPr>
              <a:spcBef>
                <a:spcPts val="600"/>
              </a:spcBef>
              <a:spcAft>
                <a:spcPts val="0"/>
              </a:spcAft>
            </a:pPr>
            <a:r>
              <a:rPr lang="en-US" dirty="0"/>
              <a:t>3. Driving forces</a:t>
            </a:r>
          </a:p>
          <a:p>
            <a:pPr>
              <a:spcBef>
                <a:spcPts val="600"/>
              </a:spcBef>
              <a:spcAft>
                <a:spcPts val="0"/>
              </a:spcAft>
            </a:pPr>
            <a:r>
              <a:rPr lang="en-US" dirty="0" smtClean="0"/>
              <a:t>    3.1</a:t>
            </a:r>
            <a:r>
              <a:rPr lang="en-US" dirty="0"/>
              <a:t>. ACES (Automated, Connected, Electrified, Shared)</a:t>
            </a:r>
          </a:p>
          <a:p>
            <a:pPr>
              <a:spcBef>
                <a:spcPts val="600"/>
              </a:spcBef>
              <a:spcAft>
                <a:spcPts val="0"/>
              </a:spcAft>
            </a:pPr>
            <a:r>
              <a:rPr lang="en-US" dirty="0" smtClean="0"/>
              <a:t>    3.2</a:t>
            </a:r>
            <a:r>
              <a:rPr lang="en-US" dirty="0"/>
              <a:t>. Centralized Domain Control</a:t>
            </a:r>
          </a:p>
          <a:p>
            <a:pPr>
              <a:spcBef>
                <a:spcPts val="600"/>
              </a:spcBef>
              <a:spcAft>
                <a:spcPts val="0"/>
              </a:spcAft>
            </a:pPr>
            <a:r>
              <a:rPr lang="en-US" dirty="0" smtClean="0"/>
              <a:t>    3.3</a:t>
            </a:r>
            <a:r>
              <a:rPr lang="en-US" dirty="0"/>
              <a:t>. Software Complexity</a:t>
            </a:r>
          </a:p>
          <a:p>
            <a:pPr>
              <a:spcBef>
                <a:spcPts val="600"/>
              </a:spcBef>
              <a:spcAft>
                <a:spcPts val="0"/>
              </a:spcAft>
            </a:pPr>
            <a:r>
              <a:rPr lang="en-US" dirty="0" smtClean="0"/>
              <a:t>    3.4</a:t>
            </a:r>
            <a:r>
              <a:rPr lang="en-US" dirty="0"/>
              <a:t>. The Success of Tesla</a:t>
            </a:r>
          </a:p>
          <a:p>
            <a:pPr>
              <a:spcBef>
                <a:spcPts val="600"/>
              </a:spcBef>
              <a:spcAft>
                <a:spcPts val="0"/>
              </a:spcAft>
            </a:pPr>
            <a:r>
              <a:rPr lang="en-US" dirty="0"/>
              <a:t>4. Technologies</a:t>
            </a:r>
          </a:p>
          <a:p>
            <a:pPr>
              <a:spcBef>
                <a:spcPts val="600"/>
              </a:spcBef>
              <a:spcAft>
                <a:spcPts val="0"/>
              </a:spcAft>
            </a:pPr>
            <a:r>
              <a:rPr lang="en-US" dirty="0"/>
              <a:t>5. Changes</a:t>
            </a:r>
          </a:p>
          <a:p>
            <a:pPr>
              <a:spcBef>
                <a:spcPts val="600"/>
              </a:spcBef>
              <a:spcAft>
                <a:spcPts val="0"/>
              </a:spcAft>
            </a:pPr>
            <a:r>
              <a:rPr lang="en-US" dirty="0"/>
              <a:t>6. Benefits</a:t>
            </a:r>
          </a:p>
          <a:p>
            <a:pPr>
              <a:spcBef>
                <a:spcPts val="600"/>
              </a:spcBef>
              <a:spcAft>
                <a:spcPts val="0"/>
              </a:spcAft>
            </a:pPr>
            <a:r>
              <a:rPr lang="en-US" dirty="0"/>
              <a:t>7. Conclusion</a:t>
            </a:r>
          </a:p>
          <a:p>
            <a:pPr>
              <a:spcBef>
                <a:spcPts val="600"/>
              </a:spcBef>
              <a:spcAft>
                <a:spcPts val="0"/>
              </a:spcAft>
            </a:pPr>
            <a:r>
              <a:rPr lang="en-US" dirty="0"/>
              <a:t>8. References</a:t>
            </a:r>
          </a:p>
        </p:txBody>
      </p:sp>
    </p:spTree>
    <p:extLst>
      <p:ext uri="{BB962C8B-B14F-4D97-AF65-F5344CB8AC3E}">
        <p14:creationId xmlns:p14="http://schemas.microsoft.com/office/powerpoint/2010/main" val="37471658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Definition</a:t>
            </a:r>
            <a:endParaRPr lang="de-DE" dirty="0"/>
          </a:p>
        </p:txBody>
      </p:sp>
      <p:sp>
        <p:nvSpPr>
          <p:cNvPr id="3" name="Text Placeholder 2"/>
          <p:cNvSpPr>
            <a:spLocks noGrp="1"/>
          </p:cNvSpPr>
          <p:nvPr>
            <p:ph type="body" sz="quarter" idx="15"/>
          </p:nvPr>
        </p:nvSpPr>
        <p:spPr/>
        <p:txBody>
          <a:bodyPr/>
          <a:lstStyle/>
          <a:p>
            <a:r>
              <a:rPr lang="en-US" dirty="0" smtClean="0"/>
              <a:t>SDV </a:t>
            </a:r>
            <a:r>
              <a:rPr lang="en-US" dirty="0"/>
              <a:t>Overview</a:t>
            </a:r>
          </a:p>
        </p:txBody>
      </p:sp>
      <p:sp>
        <p:nvSpPr>
          <p:cNvPr id="4" name="Slide Number Placeholder 3"/>
          <p:cNvSpPr>
            <a:spLocks noGrp="1"/>
          </p:cNvSpPr>
          <p:nvPr>
            <p:ph type="sldNum" sz="quarter" idx="12"/>
          </p:nvPr>
        </p:nvSpPr>
        <p:spPr/>
        <p:txBody>
          <a:bodyPr/>
          <a:lstStyle/>
          <a:p>
            <a:fld id="{4898AEC0-503E-4FA4-859C-D0F72D6E3F79}" type="slidenum">
              <a:rPr lang="en-US" noProof="1" smtClean="0"/>
              <a:pPr/>
              <a:t>3</a:t>
            </a:fld>
            <a:endParaRPr lang="en-US" noProof="1"/>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261" y="1989813"/>
            <a:ext cx="3851831" cy="221623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8323" y="1989813"/>
            <a:ext cx="3794078" cy="2216234"/>
          </a:xfrm>
          <a:prstGeom prst="rect">
            <a:avLst/>
          </a:prstGeom>
        </p:spPr>
      </p:pic>
      <p:sp>
        <p:nvSpPr>
          <p:cNvPr id="7" name="Rectangle 6"/>
          <p:cNvSpPr/>
          <p:nvPr/>
        </p:nvSpPr>
        <p:spPr>
          <a:xfrm>
            <a:off x="259200" y="4357971"/>
            <a:ext cx="5164138" cy="954107"/>
          </a:xfrm>
          <a:prstGeom prst="rect">
            <a:avLst/>
          </a:prstGeom>
        </p:spPr>
        <p:txBody>
          <a:bodyPr wrap="square">
            <a:spAutoFit/>
          </a:bodyPr>
          <a:lstStyle/>
          <a:p>
            <a:r>
              <a:rPr lang="en-US" sz="1400" i="1" dirty="0"/>
              <a:t>“Vehicles that dominate the future will be software defined vehicles (</a:t>
            </a:r>
            <a:r>
              <a:rPr lang="en-US" sz="1400" i="1" dirty="0" smtClean="0"/>
              <a:t>SDV) </a:t>
            </a:r>
            <a:r>
              <a:rPr lang="en-US" sz="1400" i="1" dirty="0"/>
              <a:t>based on </a:t>
            </a:r>
            <a:r>
              <a:rPr lang="en-US" sz="1400" i="1" dirty="0">
                <a:solidFill>
                  <a:srgbClr val="FF0000"/>
                </a:solidFill>
              </a:rPr>
              <a:t>artificial intelligence</a:t>
            </a:r>
            <a:r>
              <a:rPr lang="en-US" sz="1400" i="1" dirty="0"/>
              <a:t>, and the ultimate state would be </a:t>
            </a:r>
            <a:r>
              <a:rPr lang="en-US" sz="1400" i="1" dirty="0">
                <a:solidFill>
                  <a:srgbClr val="FF0000"/>
                </a:solidFill>
              </a:rPr>
              <a:t>driverless</a:t>
            </a:r>
            <a:r>
              <a:rPr lang="en-US" sz="1400" i="1" dirty="0"/>
              <a:t> </a:t>
            </a:r>
            <a:r>
              <a:rPr lang="en-US" sz="1400" i="1" dirty="0" smtClean="0"/>
              <a:t>vehicles</a:t>
            </a:r>
            <a:r>
              <a:rPr lang="en-US" sz="1400" i="1" baseline="30000" dirty="0" smtClean="0"/>
              <a:t>[11]</a:t>
            </a:r>
            <a:r>
              <a:rPr lang="en-US" sz="1400" i="1" dirty="0" smtClean="0"/>
              <a:t>.”</a:t>
            </a:r>
            <a:r>
              <a:rPr lang="en-US" sz="1400" dirty="0" smtClean="0"/>
              <a:t> </a:t>
            </a:r>
            <a:r>
              <a:rPr lang="en-US" sz="1400" dirty="0"/>
              <a:t>said Wang Jing, senior VP of Baidu, 2016.</a:t>
            </a:r>
          </a:p>
        </p:txBody>
      </p:sp>
      <p:sp>
        <p:nvSpPr>
          <p:cNvPr id="9" name="Rectangle 8"/>
          <p:cNvSpPr/>
          <p:nvPr/>
        </p:nvSpPr>
        <p:spPr>
          <a:xfrm>
            <a:off x="5707117" y="4357971"/>
            <a:ext cx="5089088" cy="954107"/>
          </a:xfrm>
          <a:prstGeom prst="rect">
            <a:avLst/>
          </a:prstGeom>
        </p:spPr>
        <p:txBody>
          <a:bodyPr wrap="square">
            <a:spAutoFit/>
          </a:bodyPr>
          <a:lstStyle/>
          <a:p>
            <a:r>
              <a:rPr lang="en-US" sz="1400" i="1" dirty="0"/>
              <a:t>"The car will become the most complex </a:t>
            </a:r>
            <a:r>
              <a:rPr lang="en-US" sz="1400" i="1" dirty="0">
                <a:solidFill>
                  <a:srgbClr val="FF0000"/>
                </a:solidFill>
              </a:rPr>
              <a:t>internet device </a:t>
            </a:r>
            <a:r>
              <a:rPr lang="en-US" sz="1400" i="1" dirty="0"/>
              <a:t>we have known so far, the car will become a </a:t>
            </a:r>
            <a:r>
              <a:rPr lang="en-US" sz="1400" i="1" dirty="0">
                <a:solidFill>
                  <a:srgbClr val="FF0000"/>
                </a:solidFill>
              </a:rPr>
              <a:t>software </a:t>
            </a:r>
            <a:r>
              <a:rPr lang="en-US" sz="1400" i="1" dirty="0" smtClean="0">
                <a:solidFill>
                  <a:srgbClr val="FF0000"/>
                </a:solidFill>
              </a:rPr>
              <a:t>product</a:t>
            </a:r>
            <a:r>
              <a:rPr lang="en-US" sz="1400" i="1" baseline="30000" dirty="0" smtClean="0"/>
              <a:t>[7]</a:t>
            </a:r>
            <a:r>
              <a:rPr lang="en-US" sz="1400" i="1" dirty="0" smtClean="0"/>
              <a:t>." </a:t>
            </a:r>
            <a:r>
              <a:rPr lang="en-US" sz="1400" dirty="0"/>
              <a:t>said Herbert </a:t>
            </a:r>
            <a:r>
              <a:rPr lang="en-US" sz="1400" dirty="0" err="1"/>
              <a:t>Diess</a:t>
            </a:r>
            <a:r>
              <a:rPr lang="en-US" sz="1400" dirty="0"/>
              <a:t>  , Chairman of the Board of Management of Volkswagen Group, 2019.</a:t>
            </a:r>
          </a:p>
        </p:txBody>
      </p:sp>
      <p:sp>
        <p:nvSpPr>
          <p:cNvPr id="10" name="Rectangle 9"/>
          <p:cNvSpPr/>
          <p:nvPr/>
        </p:nvSpPr>
        <p:spPr>
          <a:xfrm>
            <a:off x="266700" y="1122079"/>
            <a:ext cx="10280431" cy="738664"/>
          </a:xfrm>
          <a:prstGeom prst="rect">
            <a:avLst/>
          </a:prstGeom>
        </p:spPr>
        <p:txBody>
          <a:bodyPr wrap="square">
            <a:spAutoFit/>
          </a:bodyPr>
          <a:lstStyle/>
          <a:p>
            <a:r>
              <a:rPr lang="en-US" sz="1400" dirty="0"/>
              <a:t>SDV (Software-defined vehicles) is a term that describes a vehicle whose features and functions are primarily enabled through software, a result of the ongoing transformation of the automobile from a product that is mainly hardware-based to a software-centric electronic device on </a:t>
            </a:r>
            <a:r>
              <a:rPr lang="en-US" sz="1400" dirty="0" smtClean="0"/>
              <a:t>wheels</a:t>
            </a:r>
            <a:r>
              <a:rPr lang="en-US" sz="1400" baseline="30000" dirty="0" smtClean="0"/>
              <a:t>[1]</a:t>
            </a:r>
            <a:r>
              <a:rPr lang="en-US" sz="1400" dirty="0" smtClean="0"/>
              <a:t>.</a:t>
            </a:r>
            <a:endParaRPr lang="en-US" sz="1400" dirty="0"/>
          </a:p>
        </p:txBody>
      </p:sp>
    </p:spTree>
    <p:extLst>
      <p:ext uri="{BB962C8B-B14F-4D97-AF65-F5344CB8AC3E}">
        <p14:creationId xmlns:p14="http://schemas.microsoft.com/office/powerpoint/2010/main" val="2556918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Driving </a:t>
            </a:r>
            <a:r>
              <a:rPr lang="en-US" dirty="0" smtClean="0"/>
              <a:t>forces: </a:t>
            </a:r>
            <a:r>
              <a:rPr lang="en-US" sz="2000" dirty="0"/>
              <a:t>ACES (Automated, Connected, Electrified, Shared</a:t>
            </a:r>
            <a:r>
              <a:rPr lang="en-US" sz="2000" dirty="0" smtClean="0"/>
              <a:t>)</a:t>
            </a:r>
            <a:r>
              <a:rPr lang="en-US" sz="2000" baseline="30000" dirty="0" smtClean="0"/>
              <a:t>[2]</a:t>
            </a:r>
            <a:r>
              <a:rPr lang="en-US" sz="2000" dirty="0"/>
              <a:t/>
            </a:r>
            <a:br>
              <a:rPr lang="en-US" sz="2000" dirty="0"/>
            </a:br>
            <a:r>
              <a:rPr lang="en-US" sz="2000" dirty="0"/>
              <a:t/>
            </a:r>
            <a:br>
              <a:rPr lang="en-US" sz="2000" dirty="0"/>
            </a:br>
            <a:endParaRPr lang="de-DE" sz="2000" dirty="0"/>
          </a:p>
        </p:txBody>
      </p:sp>
      <p:sp>
        <p:nvSpPr>
          <p:cNvPr id="3" name="Text Placeholder 2"/>
          <p:cNvSpPr>
            <a:spLocks noGrp="1"/>
          </p:cNvSpPr>
          <p:nvPr>
            <p:ph type="body" sz="quarter" idx="15"/>
          </p:nvPr>
        </p:nvSpPr>
        <p:spPr/>
        <p:txBody>
          <a:bodyPr/>
          <a:lstStyle/>
          <a:p>
            <a:r>
              <a:rPr lang="en-US" dirty="0" smtClean="0"/>
              <a:t>SDV </a:t>
            </a:r>
            <a:r>
              <a:rPr lang="en-US" dirty="0"/>
              <a:t>Overview</a:t>
            </a:r>
          </a:p>
        </p:txBody>
      </p:sp>
      <p:sp>
        <p:nvSpPr>
          <p:cNvPr id="4" name="Slide Number Placeholder 3"/>
          <p:cNvSpPr>
            <a:spLocks noGrp="1"/>
          </p:cNvSpPr>
          <p:nvPr>
            <p:ph type="sldNum" sz="quarter" idx="12"/>
          </p:nvPr>
        </p:nvSpPr>
        <p:spPr/>
        <p:txBody>
          <a:bodyPr/>
          <a:lstStyle/>
          <a:p>
            <a:fld id="{4898AEC0-503E-4FA4-859C-D0F72D6E3F79}" type="slidenum">
              <a:rPr lang="en-US" noProof="1" smtClean="0"/>
              <a:pPr/>
              <a:t>4</a:t>
            </a:fld>
            <a:endParaRPr lang="en-US" noProof="1"/>
          </a:p>
        </p:txBody>
      </p:sp>
      <p:sp>
        <p:nvSpPr>
          <p:cNvPr id="12" name="AutoShape 2" descr="https://www.mckinsey.com/~/media/McKinsey/Industries/Automotive%20and%20Assembly/Our%20Insights/Rethinking%20car%20software%20and%20electronics%20architecture/SVGZ-Car-Software-Architecture-Ex1.svgz"/>
          <p:cNvSpPr>
            <a:spLocks noChangeAspect="1" noChangeArrowheads="1"/>
          </p:cNvSpPr>
          <p:nvPr/>
        </p:nvSpPr>
        <p:spPr bwMode="auto">
          <a:xfrm>
            <a:off x="155575" y="-1287463"/>
            <a:ext cx="5334000" cy="31718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 name="Picture 12"/>
          <p:cNvPicPr>
            <a:picLocks noChangeAspect="1"/>
          </p:cNvPicPr>
          <p:nvPr/>
        </p:nvPicPr>
        <p:blipFill>
          <a:blip r:embed="rId2"/>
          <a:stretch>
            <a:fillRect/>
          </a:stretch>
        </p:blipFill>
        <p:spPr>
          <a:xfrm>
            <a:off x="1852448" y="1797028"/>
            <a:ext cx="6936828" cy="3728785"/>
          </a:xfrm>
          <a:prstGeom prst="rect">
            <a:avLst/>
          </a:prstGeom>
          <a:ln>
            <a:noFill/>
          </a:ln>
          <a:effectLst>
            <a:outerShdw blurRad="292100" dist="139700" dir="2700000" algn="tl" rotWithShape="0">
              <a:srgbClr val="333333">
                <a:alpha val="65000"/>
              </a:srgbClr>
            </a:outerShdw>
          </a:effectLst>
        </p:spPr>
      </p:pic>
      <p:sp>
        <p:nvSpPr>
          <p:cNvPr id="14" name="Rectangle 13"/>
          <p:cNvSpPr/>
          <p:nvPr/>
        </p:nvSpPr>
        <p:spPr>
          <a:xfrm>
            <a:off x="266700" y="1163990"/>
            <a:ext cx="10091245" cy="523220"/>
          </a:xfrm>
          <a:prstGeom prst="rect">
            <a:avLst/>
          </a:prstGeom>
        </p:spPr>
        <p:txBody>
          <a:bodyPr wrap="square">
            <a:spAutoFit/>
          </a:bodyPr>
          <a:lstStyle/>
          <a:p>
            <a:r>
              <a:rPr lang="en-US" sz="1400" dirty="0"/>
              <a:t>Four powerful trends </a:t>
            </a:r>
            <a:r>
              <a:rPr lang="en-US" sz="1400" dirty="0" smtClean="0"/>
              <a:t>are </a:t>
            </a:r>
            <a:r>
              <a:rPr lang="en-US" sz="1400" dirty="0"/>
              <a:t>reshaping customer expectations and driving manufacturers to increasingly turn to software to address them.</a:t>
            </a:r>
          </a:p>
        </p:txBody>
      </p:sp>
    </p:spTree>
    <p:extLst>
      <p:ext uri="{BB962C8B-B14F-4D97-AF65-F5344CB8AC3E}">
        <p14:creationId xmlns:p14="http://schemas.microsoft.com/office/powerpoint/2010/main" val="34562154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Driving </a:t>
            </a:r>
            <a:r>
              <a:rPr lang="en-US" smtClean="0"/>
              <a:t>forces: </a:t>
            </a:r>
            <a:r>
              <a:rPr lang="en-US" sz="2000"/>
              <a:t>Centralized Domain Control</a:t>
            </a:r>
            <a:br>
              <a:rPr lang="en-US" sz="2000"/>
            </a:br>
            <a:endParaRPr lang="de-DE" sz="2000" dirty="0"/>
          </a:p>
        </p:txBody>
      </p:sp>
      <p:sp>
        <p:nvSpPr>
          <p:cNvPr id="3" name="Text Placeholder 2"/>
          <p:cNvSpPr>
            <a:spLocks noGrp="1"/>
          </p:cNvSpPr>
          <p:nvPr>
            <p:ph type="body" sz="quarter" idx="15"/>
          </p:nvPr>
        </p:nvSpPr>
        <p:spPr/>
        <p:txBody>
          <a:bodyPr/>
          <a:lstStyle/>
          <a:p>
            <a:r>
              <a:rPr lang="en-US" dirty="0" smtClean="0"/>
              <a:t>SDV </a:t>
            </a:r>
            <a:r>
              <a:rPr lang="en-US" dirty="0"/>
              <a:t>Overview</a:t>
            </a:r>
          </a:p>
        </p:txBody>
      </p:sp>
      <p:sp>
        <p:nvSpPr>
          <p:cNvPr id="4" name="Slide Number Placeholder 3"/>
          <p:cNvSpPr>
            <a:spLocks noGrp="1"/>
          </p:cNvSpPr>
          <p:nvPr>
            <p:ph type="sldNum" sz="quarter" idx="12"/>
          </p:nvPr>
        </p:nvSpPr>
        <p:spPr/>
        <p:txBody>
          <a:bodyPr/>
          <a:lstStyle/>
          <a:p>
            <a:fld id="{4898AEC0-503E-4FA4-859C-D0F72D6E3F79}" type="slidenum">
              <a:rPr lang="en-US" noProof="1" smtClean="0"/>
              <a:pPr/>
              <a:t>5</a:t>
            </a:fld>
            <a:endParaRPr lang="en-US" noProof="1"/>
          </a:p>
        </p:txBody>
      </p:sp>
      <p:sp>
        <p:nvSpPr>
          <p:cNvPr id="12" name="AutoShape 2" descr="https://www.mckinsey.com/~/media/McKinsey/Industries/Automotive%20and%20Assembly/Our%20Insights/Rethinking%20car%20software%20and%20electronics%20architecture/SVGZ-Car-Software-Architecture-Ex1.svgz"/>
          <p:cNvSpPr>
            <a:spLocks noChangeAspect="1" noChangeArrowheads="1"/>
          </p:cNvSpPr>
          <p:nvPr/>
        </p:nvSpPr>
        <p:spPr bwMode="auto">
          <a:xfrm>
            <a:off x="155575" y="-1287463"/>
            <a:ext cx="5334000" cy="31718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Rectangle 13"/>
          <p:cNvSpPr/>
          <p:nvPr/>
        </p:nvSpPr>
        <p:spPr>
          <a:xfrm>
            <a:off x="266700" y="1163990"/>
            <a:ext cx="10091245" cy="1169551"/>
          </a:xfrm>
          <a:prstGeom prst="rect">
            <a:avLst/>
          </a:prstGeom>
        </p:spPr>
        <p:txBody>
          <a:bodyPr wrap="square">
            <a:spAutoFit/>
          </a:bodyPr>
          <a:lstStyle/>
          <a:p>
            <a:r>
              <a:rPr lang="en-US" sz="1400" dirty="0"/>
              <a:t>While the distributed systems of vehicles have been practical and functional up until now, newer architectures, more data, and a movement toward centralized processing is challenging the limits of traditional automotive design. One such trend is the consolidation of domains into a centralized computer architecture. Instead of having several discrete ECUs, they are all housed in a centralized domain control. </a:t>
            </a:r>
            <a:r>
              <a:rPr lang="en-US" sz="1400" i="1" dirty="0">
                <a:solidFill>
                  <a:srgbClr val="FF0000"/>
                </a:solidFill>
              </a:rPr>
              <a:t>This model allows for greater software functionality, more code reuse, and easier remote </a:t>
            </a:r>
            <a:r>
              <a:rPr lang="en-US" sz="1400" i="1" dirty="0" smtClean="0">
                <a:solidFill>
                  <a:srgbClr val="FF0000"/>
                </a:solidFill>
              </a:rPr>
              <a:t>management</a:t>
            </a:r>
            <a:r>
              <a:rPr lang="en-US" sz="1400" i="1" baseline="30000" dirty="0" smtClean="0"/>
              <a:t>[3]</a:t>
            </a:r>
            <a:r>
              <a:rPr lang="en-US" sz="1400" dirty="0" smtClean="0"/>
              <a:t>.</a:t>
            </a:r>
            <a:endParaRPr lang="en-US" sz="1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925" y="2397770"/>
            <a:ext cx="8962697" cy="293213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146033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Driving </a:t>
            </a:r>
            <a:r>
              <a:rPr lang="en-US" dirty="0" smtClean="0"/>
              <a:t>forces: </a:t>
            </a:r>
            <a:r>
              <a:rPr lang="en-US" sz="2000" dirty="0" smtClean="0"/>
              <a:t>Software Complexity</a:t>
            </a:r>
            <a:r>
              <a:rPr lang="en-US" sz="2000" baseline="30000" dirty="0" smtClean="0"/>
              <a:t>[5]</a:t>
            </a:r>
            <a:r>
              <a:rPr lang="en-US" sz="2000" b="1" dirty="0"/>
              <a:t/>
            </a:r>
            <a:br>
              <a:rPr lang="en-US" sz="2000" b="1" dirty="0"/>
            </a:br>
            <a:endParaRPr lang="de-DE" sz="2000" dirty="0"/>
          </a:p>
        </p:txBody>
      </p:sp>
      <p:sp>
        <p:nvSpPr>
          <p:cNvPr id="3" name="Text Placeholder 2"/>
          <p:cNvSpPr>
            <a:spLocks noGrp="1"/>
          </p:cNvSpPr>
          <p:nvPr>
            <p:ph type="body" sz="quarter" idx="15"/>
          </p:nvPr>
        </p:nvSpPr>
        <p:spPr/>
        <p:txBody>
          <a:bodyPr/>
          <a:lstStyle/>
          <a:p>
            <a:r>
              <a:rPr lang="en-US" dirty="0" smtClean="0"/>
              <a:t>SDV </a:t>
            </a:r>
            <a:r>
              <a:rPr lang="en-US" dirty="0"/>
              <a:t>Overview</a:t>
            </a:r>
          </a:p>
        </p:txBody>
      </p:sp>
      <p:sp>
        <p:nvSpPr>
          <p:cNvPr id="4" name="Slide Number Placeholder 3"/>
          <p:cNvSpPr>
            <a:spLocks noGrp="1"/>
          </p:cNvSpPr>
          <p:nvPr>
            <p:ph type="sldNum" sz="quarter" idx="12"/>
          </p:nvPr>
        </p:nvSpPr>
        <p:spPr/>
        <p:txBody>
          <a:bodyPr/>
          <a:lstStyle/>
          <a:p>
            <a:fld id="{4898AEC0-503E-4FA4-859C-D0F72D6E3F79}" type="slidenum">
              <a:rPr lang="en-US" noProof="1" smtClean="0"/>
              <a:pPr/>
              <a:t>6</a:t>
            </a:fld>
            <a:endParaRPr lang="en-US" noProof="1"/>
          </a:p>
        </p:txBody>
      </p:sp>
      <p:sp>
        <p:nvSpPr>
          <p:cNvPr id="12" name="AutoShape 2" descr="https://www.mckinsey.com/~/media/McKinsey/Industries/Automotive%20and%20Assembly/Our%20Insights/Rethinking%20car%20software%20and%20electronics%20architecture/SVGZ-Car-Software-Architecture-Ex1.svgz"/>
          <p:cNvSpPr>
            <a:spLocks noChangeAspect="1" noChangeArrowheads="1"/>
          </p:cNvSpPr>
          <p:nvPr/>
        </p:nvSpPr>
        <p:spPr bwMode="auto">
          <a:xfrm>
            <a:off x="155575" y="-1287463"/>
            <a:ext cx="5334000" cy="31718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494" y="1191003"/>
            <a:ext cx="9495549" cy="4092909"/>
          </a:xfrm>
          <a:prstGeom prst="rect">
            <a:avLst/>
          </a:prstGeom>
        </p:spPr>
      </p:pic>
    </p:spTree>
    <p:extLst>
      <p:ext uri="{BB962C8B-B14F-4D97-AF65-F5344CB8AC3E}">
        <p14:creationId xmlns:p14="http://schemas.microsoft.com/office/powerpoint/2010/main" val="7286122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Driving </a:t>
            </a:r>
            <a:r>
              <a:rPr lang="en-US" dirty="0" smtClean="0"/>
              <a:t>forces: </a:t>
            </a:r>
            <a:r>
              <a:rPr lang="en-US" sz="2000" dirty="0" smtClean="0"/>
              <a:t>The </a:t>
            </a:r>
            <a:r>
              <a:rPr lang="en-US" sz="2000" dirty="0"/>
              <a:t>Success of </a:t>
            </a:r>
            <a:r>
              <a:rPr lang="en-US" sz="2000" dirty="0" smtClean="0"/>
              <a:t>Tesla</a:t>
            </a:r>
            <a:r>
              <a:rPr lang="en-US" sz="2000" baseline="30000" dirty="0" smtClean="0"/>
              <a:t>[8]</a:t>
            </a:r>
            <a:r>
              <a:rPr lang="en-US" sz="2000" b="1" dirty="0"/>
              <a:t/>
            </a:r>
            <a:br>
              <a:rPr lang="en-US" sz="2000" b="1" dirty="0"/>
            </a:br>
            <a:r>
              <a:rPr lang="en-US" sz="2000" b="1" dirty="0"/>
              <a:t/>
            </a:r>
            <a:br>
              <a:rPr lang="en-US" sz="2000" b="1" dirty="0"/>
            </a:br>
            <a:r>
              <a:rPr lang="en-US" sz="1400" i="1" dirty="0" smtClean="0"/>
              <a:t>The Data is from 24</a:t>
            </a:r>
            <a:r>
              <a:rPr lang="en-US" sz="1400" i="1" baseline="30000" dirty="0" smtClean="0"/>
              <a:t>th</a:t>
            </a:r>
            <a:r>
              <a:rPr lang="en-US" sz="1400" i="1" dirty="0" smtClean="0"/>
              <a:t> Nov. 2020</a:t>
            </a:r>
            <a:endParaRPr lang="de-DE" sz="1400" i="1" dirty="0"/>
          </a:p>
        </p:txBody>
      </p:sp>
      <p:sp>
        <p:nvSpPr>
          <p:cNvPr id="3" name="Text Placeholder 2"/>
          <p:cNvSpPr>
            <a:spLocks noGrp="1"/>
          </p:cNvSpPr>
          <p:nvPr>
            <p:ph type="body" sz="quarter" idx="15"/>
          </p:nvPr>
        </p:nvSpPr>
        <p:spPr/>
        <p:txBody>
          <a:bodyPr/>
          <a:lstStyle/>
          <a:p>
            <a:r>
              <a:rPr lang="en-US" dirty="0" smtClean="0"/>
              <a:t>SDV </a:t>
            </a:r>
            <a:r>
              <a:rPr lang="en-US" dirty="0"/>
              <a:t>Overview</a:t>
            </a:r>
          </a:p>
        </p:txBody>
      </p:sp>
      <p:sp>
        <p:nvSpPr>
          <p:cNvPr id="4" name="Slide Number Placeholder 3"/>
          <p:cNvSpPr>
            <a:spLocks noGrp="1"/>
          </p:cNvSpPr>
          <p:nvPr>
            <p:ph type="sldNum" sz="quarter" idx="12"/>
          </p:nvPr>
        </p:nvSpPr>
        <p:spPr/>
        <p:txBody>
          <a:bodyPr/>
          <a:lstStyle/>
          <a:p>
            <a:fld id="{4898AEC0-503E-4FA4-859C-D0F72D6E3F79}" type="slidenum">
              <a:rPr lang="en-US" noProof="1" smtClean="0"/>
              <a:pPr/>
              <a:t>7</a:t>
            </a:fld>
            <a:endParaRPr lang="en-US" noProof="1"/>
          </a:p>
        </p:txBody>
      </p:sp>
      <p:sp>
        <p:nvSpPr>
          <p:cNvPr id="12" name="AutoShape 2" descr="https://www.mckinsey.com/~/media/McKinsey/Industries/Automotive%20and%20Assembly/Our%20Insights/Rethinking%20car%20software%20and%20electronics%20architecture/SVGZ-Car-Software-Architecture-Ex1.svgz"/>
          <p:cNvSpPr>
            <a:spLocks noChangeAspect="1" noChangeArrowheads="1"/>
          </p:cNvSpPr>
          <p:nvPr/>
        </p:nvSpPr>
        <p:spPr bwMode="auto">
          <a:xfrm>
            <a:off x="155575" y="-1287463"/>
            <a:ext cx="5334000" cy="31718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523" y="1669804"/>
            <a:ext cx="5427078" cy="289636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9852" y="1605635"/>
            <a:ext cx="5031095" cy="3024697"/>
          </a:xfrm>
          <a:prstGeom prst="rect">
            <a:avLst/>
          </a:prstGeom>
        </p:spPr>
      </p:pic>
    </p:spTree>
    <p:extLst>
      <p:ext uri="{BB962C8B-B14F-4D97-AF65-F5344CB8AC3E}">
        <p14:creationId xmlns:p14="http://schemas.microsoft.com/office/powerpoint/2010/main" val="30019673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Technologies</a:t>
            </a:r>
            <a:r>
              <a:rPr lang="en-US" sz="2000" b="1" smtClean="0"/>
              <a:t/>
            </a:r>
            <a:br>
              <a:rPr lang="en-US" sz="2000" b="1" smtClean="0"/>
            </a:br>
            <a:r>
              <a:rPr lang="en-US" sz="2000" b="1" smtClean="0"/>
              <a:t/>
            </a:r>
            <a:br>
              <a:rPr lang="en-US" sz="2000" b="1" smtClean="0"/>
            </a:br>
            <a:endParaRPr lang="de-DE" sz="2000" dirty="0"/>
          </a:p>
        </p:txBody>
      </p:sp>
      <p:sp>
        <p:nvSpPr>
          <p:cNvPr id="3" name="Text Placeholder 2"/>
          <p:cNvSpPr>
            <a:spLocks noGrp="1"/>
          </p:cNvSpPr>
          <p:nvPr>
            <p:ph type="body" sz="quarter" idx="15"/>
          </p:nvPr>
        </p:nvSpPr>
        <p:spPr/>
        <p:txBody>
          <a:bodyPr/>
          <a:lstStyle/>
          <a:p>
            <a:r>
              <a:rPr lang="en-US" dirty="0" smtClean="0"/>
              <a:t>SDV </a:t>
            </a:r>
            <a:r>
              <a:rPr lang="en-US" dirty="0"/>
              <a:t>Overview</a:t>
            </a:r>
          </a:p>
        </p:txBody>
      </p:sp>
      <p:sp>
        <p:nvSpPr>
          <p:cNvPr id="4" name="Slide Number Placeholder 3"/>
          <p:cNvSpPr>
            <a:spLocks noGrp="1"/>
          </p:cNvSpPr>
          <p:nvPr>
            <p:ph type="sldNum" sz="quarter" idx="12"/>
          </p:nvPr>
        </p:nvSpPr>
        <p:spPr/>
        <p:txBody>
          <a:bodyPr/>
          <a:lstStyle/>
          <a:p>
            <a:fld id="{4898AEC0-503E-4FA4-859C-D0F72D6E3F79}" type="slidenum">
              <a:rPr lang="en-US" noProof="1" smtClean="0"/>
              <a:pPr/>
              <a:t>8</a:t>
            </a:fld>
            <a:endParaRPr lang="en-US" noProof="1"/>
          </a:p>
        </p:txBody>
      </p:sp>
      <p:sp>
        <p:nvSpPr>
          <p:cNvPr id="12" name="AutoShape 2" descr="https://www.mckinsey.com/~/media/McKinsey/Industries/Automotive%20and%20Assembly/Our%20Insights/Rethinking%20car%20software%20and%20electronics%20architecture/SVGZ-Car-Software-Architecture-Ex1.svgz"/>
          <p:cNvSpPr>
            <a:spLocks noChangeAspect="1" noChangeArrowheads="1"/>
          </p:cNvSpPr>
          <p:nvPr/>
        </p:nvSpPr>
        <p:spPr bwMode="auto">
          <a:xfrm>
            <a:off x="155575" y="-1287463"/>
            <a:ext cx="5334000" cy="31718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7280" y="1962806"/>
            <a:ext cx="2435771" cy="3514309"/>
          </a:xfrm>
          <a:prstGeom prst="rect">
            <a:avLst/>
          </a:prstGeom>
        </p:spPr>
      </p:pic>
      <p:sp>
        <p:nvSpPr>
          <p:cNvPr id="10" name="Cloud 9"/>
          <p:cNvSpPr/>
          <p:nvPr/>
        </p:nvSpPr>
        <p:spPr>
          <a:xfrm>
            <a:off x="4059625" y="1026372"/>
            <a:ext cx="2483068" cy="812581"/>
          </a:xfrm>
          <a:prstGeom prst="cloud">
            <a:avLst/>
          </a:prstGeom>
          <a:solidFill>
            <a:schemeClr val="accent1">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a:solidFill>
                  <a:schemeClr val="dk1"/>
                </a:solidFill>
                <a:latin typeface="+mn-lt"/>
              </a:rPr>
              <a:t>Cloud</a:t>
            </a:r>
          </a:p>
          <a:p>
            <a:pPr algn="ctr"/>
            <a:r>
              <a:rPr lang="en-US" sz="1200" dirty="0">
                <a:solidFill>
                  <a:schemeClr val="dk1"/>
                </a:solidFill>
                <a:latin typeface="+mn-lt"/>
              </a:rPr>
              <a:t>Networking</a:t>
            </a:r>
          </a:p>
          <a:p>
            <a:pPr algn="ctr"/>
            <a:r>
              <a:rPr lang="en-US" sz="1200" dirty="0">
                <a:solidFill>
                  <a:schemeClr val="dk1"/>
                </a:solidFill>
                <a:latin typeface="+mn-lt"/>
              </a:rPr>
              <a:t>Security</a:t>
            </a:r>
          </a:p>
          <a:p>
            <a:pPr algn="ctr"/>
            <a:r>
              <a:rPr lang="en-US" sz="1200" dirty="0">
                <a:solidFill>
                  <a:schemeClr val="dk1"/>
                </a:solidFill>
                <a:latin typeface="+mn-lt"/>
              </a:rPr>
              <a:t>Safety</a:t>
            </a:r>
          </a:p>
        </p:txBody>
      </p:sp>
      <p:sp>
        <p:nvSpPr>
          <p:cNvPr id="15" name="Cloud Callout 14"/>
          <p:cNvSpPr/>
          <p:nvPr/>
        </p:nvSpPr>
        <p:spPr>
          <a:xfrm>
            <a:off x="1087655" y="1698734"/>
            <a:ext cx="2277357" cy="2971799"/>
          </a:xfrm>
          <a:prstGeom prst="cloudCallout">
            <a:avLst>
              <a:gd name="adj1" fmla="val 87899"/>
              <a:gd name="adj2" fmla="val 75067"/>
            </a:avLst>
          </a:prstGeom>
          <a:solidFill>
            <a:schemeClr val="accent1">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r>
              <a:rPr lang="en-US" sz="1200" dirty="0"/>
              <a:t>Operating Systems</a:t>
            </a:r>
          </a:p>
          <a:p>
            <a:r>
              <a:rPr lang="en-US" sz="1200" dirty="0"/>
              <a:t>Audio</a:t>
            </a:r>
          </a:p>
          <a:p>
            <a:r>
              <a:rPr lang="en-US" sz="1200" dirty="0"/>
              <a:t>AI</a:t>
            </a:r>
          </a:p>
          <a:p>
            <a:r>
              <a:rPr lang="en-US" sz="1200" dirty="0" err="1"/>
              <a:t>IoT</a:t>
            </a:r>
            <a:endParaRPr lang="en-US" sz="1200" dirty="0"/>
          </a:p>
          <a:p>
            <a:r>
              <a:rPr lang="en-US" sz="1200" dirty="0"/>
              <a:t>Computing</a:t>
            </a:r>
          </a:p>
          <a:p>
            <a:r>
              <a:rPr lang="en-US" sz="1200" dirty="0"/>
              <a:t>Autonomous Self-driving</a:t>
            </a:r>
          </a:p>
          <a:p>
            <a:r>
              <a:rPr lang="en-US" sz="1200" dirty="0" err="1"/>
              <a:t>AutoSAR</a:t>
            </a:r>
            <a:endParaRPr lang="en-US" sz="1200" dirty="0"/>
          </a:p>
          <a:p>
            <a:r>
              <a:rPr lang="en-US" sz="1200" dirty="0" smtClean="0"/>
              <a:t>Hypervisor</a:t>
            </a:r>
          </a:p>
          <a:p>
            <a:r>
              <a:rPr lang="en-US" sz="1200" dirty="0" smtClean="0"/>
              <a:t>Diagnosis</a:t>
            </a:r>
            <a:endParaRPr lang="en-US" sz="1200" dirty="0"/>
          </a:p>
          <a:p>
            <a:r>
              <a:rPr lang="en-US" sz="1200" dirty="0" smtClean="0"/>
              <a:t>Graphics</a:t>
            </a:r>
          </a:p>
          <a:p>
            <a:r>
              <a:rPr lang="en-US" sz="1200" dirty="0" smtClean="0"/>
              <a:t>V2X</a:t>
            </a:r>
          </a:p>
          <a:p>
            <a:r>
              <a:rPr lang="en-US" sz="1200" dirty="0" smtClean="0"/>
              <a:t>CCU</a:t>
            </a:r>
            <a:endParaRPr lang="en-US" sz="1200" dirty="0"/>
          </a:p>
          <a:p>
            <a:pPr marL="0" marR="0" indent="0" algn="ctr" defTabSz="914400" eaLnBrk="1" fontAlgn="auto" latinLnBrk="0" hangingPunct="1">
              <a:lnSpc>
                <a:spcPct val="100000"/>
              </a:lnSpc>
              <a:spcBef>
                <a:spcPts val="0"/>
              </a:spcBef>
              <a:spcAft>
                <a:spcPts val="0"/>
              </a:spcAft>
              <a:buClrTx/>
              <a:buSzTx/>
              <a:buFontTx/>
              <a:buNone/>
              <a:tabLst/>
            </a:pPr>
            <a:endParaRPr kumimoji="0" lang="en-US" sz="1200" b="0" i="0" u="none" strike="noStrike" kern="0" cap="none" spc="0" normalizeH="0" baseline="0" noProof="0" dirty="0" smtClean="0">
              <a:ln>
                <a:noFill/>
              </a:ln>
              <a:solidFill>
                <a:srgbClr val="000000"/>
              </a:solidFill>
              <a:effectLst/>
              <a:uLnTx/>
              <a:uFillTx/>
              <a:latin typeface="Bosch Office Sans"/>
            </a:endParaRPr>
          </a:p>
        </p:txBody>
      </p:sp>
      <p:sp>
        <p:nvSpPr>
          <p:cNvPr id="18" name="Cloud Callout 17"/>
          <p:cNvSpPr/>
          <p:nvPr/>
        </p:nvSpPr>
        <p:spPr>
          <a:xfrm>
            <a:off x="7505320" y="1957194"/>
            <a:ext cx="2403311" cy="2971799"/>
          </a:xfrm>
          <a:prstGeom prst="cloudCallout">
            <a:avLst>
              <a:gd name="adj1" fmla="val -88533"/>
              <a:gd name="adj2" fmla="val 66844"/>
            </a:avLst>
          </a:prstGeom>
          <a:solidFill>
            <a:schemeClr val="accent1">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r>
              <a:rPr lang="en-US" sz="1200" dirty="0">
                <a:solidFill>
                  <a:schemeClr val="dk1"/>
                </a:solidFill>
                <a:latin typeface="+mn-lt"/>
              </a:rPr>
              <a:t>HMI</a:t>
            </a:r>
          </a:p>
          <a:p>
            <a:r>
              <a:rPr lang="en-US" sz="1200" dirty="0">
                <a:solidFill>
                  <a:schemeClr val="dk1"/>
                </a:solidFill>
                <a:latin typeface="+mn-lt"/>
              </a:rPr>
              <a:t>Optical</a:t>
            </a:r>
          </a:p>
          <a:p>
            <a:r>
              <a:rPr lang="en-US" sz="1200" dirty="0">
                <a:solidFill>
                  <a:schemeClr val="dk1"/>
                </a:solidFill>
                <a:latin typeface="+mn-lt"/>
              </a:rPr>
              <a:t>A2B</a:t>
            </a:r>
          </a:p>
          <a:p>
            <a:r>
              <a:rPr lang="en-US" sz="1200" dirty="0">
                <a:solidFill>
                  <a:schemeClr val="dk1"/>
                </a:solidFill>
                <a:latin typeface="+mn-lt"/>
              </a:rPr>
              <a:t>Mechanical</a:t>
            </a:r>
          </a:p>
          <a:p>
            <a:r>
              <a:rPr lang="en-US" sz="1200" dirty="0">
                <a:solidFill>
                  <a:schemeClr val="dk1"/>
                </a:solidFill>
                <a:latin typeface="+mn-lt"/>
              </a:rPr>
              <a:t>Web</a:t>
            </a:r>
          </a:p>
          <a:p>
            <a:r>
              <a:rPr lang="en-US" sz="1200" dirty="0">
                <a:solidFill>
                  <a:schemeClr val="dk1"/>
                </a:solidFill>
                <a:latin typeface="+mn-lt"/>
              </a:rPr>
              <a:t>P2P</a:t>
            </a:r>
          </a:p>
          <a:p>
            <a:r>
              <a:rPr lang="en-US" sz="1200" dirty="0">
                <a:solidFill>
                  <a:schemeClr val="dk1"/>
                </a:solidFill>
                <a:latin typeface="+mn-lt"/>
              </a:rPr>
              <a:t>Automotive Ethernet</a:t>
            </a:r>
          </a:p>
          <a:p>
            <a:r>
              <a:rPr lang="en-US" sz="1200" dirty="0">
                <a:solidFill>
                  <a:schemeClr val="dk1"/>
                </a:solidFill>
                <a:latin typeface="+mn-lt"/>
              </a:rPr>
              <a:t>Navigation</a:t>
            </a:r>
          </a:p>
          <a:p>
            <a:r>
              <a:rPr lang="en-US" sz="1200" dirty="0">
                <a:solidFill>
                  <a:schemeClr val="dk1"/>
                </a:solidFill>
                <a:latin typeface="+mn-lt"/>
              </a:rPr>
              <a:t>AVB</a:t>
            </a:r>
          </a:p>
          <a:p>
            <a:r>
              <a:rPr lang="en-US" sz="1200" dirty="0">
                <a:solidFill>
                  <a:schemeClr val="dk1"/>
                </a:solidFill>
                <a:latin typeface="+mn-lt"/>
              </a:rPr>
              <a:t>FM/AM</a:t>
            </a:r>
          </a:p>
          <a:p>
            <a:r>
              <a:rPr lang="en-US" sz="1200" dirty="0">
                <a:solidFill>
                  <a:schemeClr val="dk1"/>
                </a:solidFill>
                <a:latin typeface="+mn-lt"/>
              </a:rPr>
              <a:t>CAN</a:t>
            </a:r>
          </a:p>
          <a:p>
            <a:r>
              <a:rPr lang="en-US" sz="1200" dirty="0">
                <a:solidFill>
                  <a:schemeClr val="dk1"/>
                </a:solidFill>
                <a:latin typeface="+mn-lt"/>
              </a:rPr>
              <a:t>Most</a:t>
            </a:r>
          </a:p>
        </p:txBody>
      </p:sp>
    </p:spTree>
    <p:extLst>
      <p:ext uri="{BB962C8B-B14F-4D97-AF65-F5344CB8AC3E}">
        <p14:creationId xmlns:p14="http://schemas.microsoft.com/office/powerpoint/2010/main" val="10984248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Changes</a:t>
            </a:r>
            <a:r>
              <a:rPr lang="en-US" b="1" dirty="0"/>
              <a:t/>
            </a:r>
            <a:br>
              <a:rPr lang="en-US" b="1" dirty="0"/>
            </a:br>
            <a:r>
              <a:rPr lang="en-US" sz="2000" b="1" dirty="0" smtClean="0"/>
              <a:t/>
            </a:r>
            <a:br>
              <a:rPr lang="en-US" sz="2000" b="1" dirty="0" smtClean="0"/>
            </a:br>
            <a:r>
              <a:rPr lang="en-US" sz="2000" b="1" dirty="0" smtClean="0"/>
              <a:t/>
            </a:r>
            <a:br>
              <a:rPr lang="en-US" sz="2000" b="1" dirty="0" smtClean="0"/>
            </a:br>
            <a:endParaRPr lang="de-DE" sz="2000" dirty="0"/>
          </a:p>
        </p:txBody>
      </p:sp>
      <p:sp>
        <p:nvSpPr>
          <p:cNvPr id="3" name="Text Placeholder 2"/>
          <p:cNvSpPr>
            <a:spLocks noGrp="1"/>
          </p:cNvSpPr>
          <p:nvPr>
            <p:ph type="body" sz="quarter" idx="15"/>
          </p:nvPr>
        </p:nvSpPr>
        <p:spPr/>
        <p:txBody>
          <a:bodyPr/>
          <a:lstStyle/>
          <a:p>
            <a:r>
              <a:rPr lang="en-US" dirty="0" smtClean="0"/>
              <a:t>SDV </a:t>
            </a:r>
            <a:r>
              <a:rPr lang="en-US" dirty="0"/>
              <a:t>Overview</a:t>
            </a:r>
          </a:p>
        </p:txBody>
      </p:sp>
      <p:sp>
        <p:nvSpPr>
          <p:cNvPr id="4" name="Slide Number Placeholder 3"/>
          <p:cNvSpPr>
            <a:spLocks noGrp="1"/>
          </p:cNvSpPr>
          <p:nvPr>
            <p:ph type="sldNum" sz="quarter" idx="12"/>
          </p:nvPr>
        </p:nvSpPr>
        <p:spPr/>
        <p:txBody>
          <a:bodyPr/>
          <a:lstStyle/>
          <a:p>
            <a:fld id="{4898AEC0-503E-4FA4-859C-D0F72D6E3F79}" type="slidenum">
              <a:rPr lang="en-US" noProof="1" smtClean="0"/>
              <a:pPr/>
              <a:t>9</a:t>
            </a:fld>
            <a:endParaRPr lang="en-US" noProof="1"/>
          </a:p>
        </p:txBody>
      </p:sp>
      <p:sp>
        <p:nvSpPr>
          <p:cNvPr id="12" name="AutoShape 2" descr="https://www.mckinsey.com/~/media/McKinsey/Industries/Automotive%20and%20Assembly/Our%20Insights/Rethinking%20car%20software%20and%20electronics%20architecture/SVGZ-Car-Software-Architecture-Ex1.svgz"/>
          <p:cNvSpPr>
            <a:spLocks noChangeAspect="1" noChangeArrowheads="1"/>
          </p:cNvSpPr>
          <p:nvPr/>
        </p:nvSpPr>
        <p:spPr bwMode="auto">
          <a:xfrm>
            <a:off x="155575" y="-1287463"/>
            <a:ext cx="5334000" cy="31718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p:cNvSpPr/>
          <p:nvPr/>
        </p:nvSpPr>
        <p:spPr>
          <a:xfrm>
            <a:off x="410845" y="1238020"/>
            <a:ext cx="9844624" cy="3785652"/>
          </a:xfrm>
          <a:prstGeom prst="rect">
            <a:avLst/>
          </a:prstGeom>
        </p:spPr>
        <p:txBody>
          <a:bodyPr wrap="square">
            <a:spAutoFit/>
          </a:bodyPr>
          <a:lstStyle/>
          <a:p>
            <a:pPr marL="285750" indent="-285750">
              <a:buFont typeface="Wingdings" panose="05000000000000000000" pitchFamily="2" charset="2"/>
              <a:buChar char="ü"/>
            </a:pPr>
            <a:r>
              <a:rPr lang="en-US" sz="1600"/>
              <a:t>T</a:t>
            </a:r>
            <a:r>
              <a:rPr lang="en-US" sz="1600" smtClean="0"/>
              <a:t>he </a:t>
            </a:r>
            <a:r>
              <a:rPr lang="en-US" sz="1600"/>
              <a:t>separation of software and hardware </a:t>
            </a:r>
            <a:r>
              <a:rPr lang="en-US" sz="1600" smtClean="0"/>
              <a:t>development.</a:t>
            </a:r>
          </a:p>
          <a:p>
            <a:endParaRPr lang="en-US" sz="1600" smtClean="0"/>
          </a:p>
          <a:p>
            <a:pPr marL="285750" indent="-285750">
              <a:buFont typeface="Wingdings" panose="05000000000000000000" pitchFamily="2" charset="2"/>
              <a:buChar char="ü"/>
            </a:pPr>
            <a:r>
              <a:rPr lang="en-US" sz="1600"/>
              <a:t>A</a:t>
            </a:r>
            <a:r>
              <a:rPr lang="en-US" sz="1600" smtClean="0"/>
              <a:t>gile </a:t>
            </a:r>
            <a:r>
              <a:rPr lang="en-US" sz="1600"/>
              <a:t>methodologies will drive continuous software development, and OEMs will be able to deploy software to the vehicle even after it has left the factory. </a:t>
            </a:r>
            <a:endParaRPr lang="en-US" sz="1600" smtClean="0"/>
          </a:p>
          <a:p>
            <a:endParaRPr lang="en-US" sz="1600" smtClean="0"/>
          </a:p>
          <a:p>
            <a:pPr marL="285750" indent="-285750">
              <a:buFont typeface="Wingdings" panose="05000000000000000000" pitchFamily="2" charset="2"/>
              <a:buChar char="ü"/>
            </a:pPr>
            <a:r>
              <a:rPr lang="en-US" sz="1600" smtClean="0"/>
              <a:t>Computing </a:t>
            </a:r>
            <a:r>
              <a:rPr lang="en-US" sz="1600"/>
              <a:t>demands </a:t>
            </a:r>
            <a:r>
              <a:rPr lang="en-US" sz="1600" smtClean="0"/>
              <a:t> and data from various sensors will increase dramatically</a:t>
            </a:r>
          </a:p>
          <a:p>
            <a:endParaRPr lang="en-US" sz="1600" smtClean="0"/>
          </a:p>
          <a:p>
            <a:pPr marL="285750" indent="-285750">
              <a:buFont typeface="Wingdings" panose="05000000000000000000" pitchFamily="2" charset="2"/>
              <a:buChar char="ü"/>
            </a:pPr>
            <a:r>
              <a:rPr lang="en-US" sz="1600"/>
              <a:t>A</a:t>
            </a:r>
            <a:r>
              <a:rPr lang="en-US" sz="1600" smtClean="0"/>
              <a:t> </a:t>
            </a:r>
            <a:r>
              <a:rPr lang="en-US" sz="1600"/>
              <a:t>more modular service-oriented architecture (SOA) model will be adopted in software and electrical and electronic </a:t>
            </a:r>
            <a:r>
              <a:rPr lang="en-US" sz="1600" smtClean="0"/>
              <a:t>architecture</a:t>
            </a:r>
          </a:p>
          <a:p>
            <a:endParaRPr lang="en-US" sz="1600"/>
          </a:p>
          <a:p>
            <a:pPr marL="285750" indent="-285750">
              <a:buFont typeface="Wingdings" panose="05000000000000000000" pitchFamily="2" charset="2"/>
              <a:buChar char="ü"/>
            </a:pPr>
            <a:r>
              <a:rPr lang="en-US" sz="1600" smtClean="0"/>
              <a:t>Security </a:t>
            </a:r>
            <a:r>
              <a:rPr lang="en-US" sz="1600"/>
              <a:t>strategies will become even more critical to avoid, detect and defend against cyber attacks, and those strategies will have to evolve to protect the whole system rather than simply protecting individual components or boxes within </a:t>
            </a:r>
            <a:r>
              <a:rPr lang="en-US" sz="1600" smtClean="0"/>
              <a:t>it.</a:t>
            </a:r>
          </a:p>
          <a:p>
            <a:endParaRPr lang="en-US" sz="1600" smtClean="0"/>
          </a:p>
          <a:p>
            <a:pPr marL="285750" indent="-285750">
              <a:buFont typeface="Wingdings" panose="05000000000000000000" pitchFamily="2" charset="2"/>
              <a:buChar char="ü"/>
            </a:pPr>
            <a:r>
              <a:rPr lang="en-US" sz="1600" smtClean="0"/>
              <a:t>OEMs </a:t>
            </a:r>
            <a:r>
              <a:rPr lang="en-US" sz="1600"/>
              <a:t>start to ramp up software competency and tend to develop and their own software stacks.</a:t>
            </a:r>
          </a:p>
        </p:txBody>
      </p:sp>
    </p:spTree>
    <p:extLst>
      <p:ext uri="{BB962C8B-B14F-4D97-AF65-F5344CB8AC3E}">
        <p14:creationId xmlns:p14="http://schemas.microsoft.com/office/powerpoint/2010/main" val="317970570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BG1_D2_169.PNG" val="image1.png"/>
  <p:tag name="RIGHT_D2.PNG" val="image3.png"/>
  <p:tag name="BG2_D2_169.PNG" val="image4.png"/>
  <p:tag name="SWITCH_BG1_D2_169.JPG" val="image5.png"/>
  <p:tag name="BOTTOM_D2_169.PNG" val="image6.png"/>
  <p:tag name="LOGO2_D2.PNG" val="image7.png"/>
  <p:tag name="BG3_D2_169.PNG" val="image9.png"/>
  <p:tag name="SWITCH_BG2_D2_169.JPG" val="image8.png"/>
  <p:tag name="LOGO1_D2.PNG" val="image2.png"/>
  <p:tag name="MLTEMPLATEVERSION" val="1.0"/>
  <p:tag name="SAXMLTEMPLATE" val="presentation_169"/>
  <p:tag name="SAXMLCOMPANYNAME" val="bosch"/>
</p:tagLst>
</file>

<file path=ppt/theme/theme1.xml><?xml version="1.0" encoding="utf-8"?>
<a:theme xmlns:a="http://schemas.openxmlformats.org/drawingml/2006/main" name="Bosch NG">
  <a:themeElements>
    <a:clrScheme name="Bosch Light Blue">
      <a:dk1>
        <a:sysClr val="windowText" lastClr="000000"/>
      </a:dk1>
      <a:lt1>
        <a:sysClr val="window" lastClr="FFFFFF"/>
      </a:lt1>
      <a:dk2>
        <a:srgbClr val="424C58"/>
      </a:dk2>
      <a:lt2>
        <a:srgbClr val="B2B3B5"/>
      </a:lt2>
      <a:accent1>
        <a:srgbClr val="0E78C5"/>
      </a:accent1>
      <a:accent2>
        <a:srgbClr val="6FB9E2"/>
      </a:accent2>
      <a:accent3>
        <a:srgbClr val="B2B3B5"/>
      </a:accent3>
      <a:accent4>
        <a:srgbClr val="424C58"/>
      </a:accent4>
      <a:accent5>
        <a:srgbClr val="08427E"/>
      </a:accent5>
      <a:accent6>
        <a:srgbClr val="6D9ABC"/>
      </a:accent6>
      <a:hlink>
        <a:srgbClr val="738CB4"/>
      </a:hlink>
      <a:folHlink>
        <a:srgbClr val="B0BBD0"/>
      </a:folHlink>
    </a:clrScheme>
    <a:fontScheme name="Bosch">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defTabSz="914400" eaLnBrk="1" fontAlgn="auto" latinLnBrk="0" hangingPunct="1">
          <a:lnSpc>
            <a:spcPts val="2300"/>
          </a:lnSpc>
          <a:spcBef>
            <a:spcPts val="50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defRPr>
        </a:defPPr>
      </a:lstStyle>
    </a:txDef>
  </a:objectDefaults>
  <a:extraClrSchemeLst/>
  <a:extLst>
    <a:ext uri="{05A4C25C-085E-4340-85A3-A5531E510DB2}">
      <thm15:themeFamily xmlns:thm15="http://schemas.microsoft.com/office/thememl/2012/main" name="template1.potx" id="{F7EF9966-F53A-44CC-A756-EF9E132AF5E6}" vid="{BE1FDABE-663E-4397-8AF3-7005A7B11CBE}"/>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sax_ColorSelect>
  <Line>
    <Color val="D70012"/>
    <Color val="EA6876"/>
    <Color val="a80163"/>
    <Color val="D067AD"/>
    <Color val="3f136c"/>
    <Color val="967CB1"/>
    <Color val="08427e"/>
    <Color val="6D9ABC"/>
    <Color val="0e78c5"/>
    <Color val="6FB9E2"/>
    <Color val="1399a0"/>
    <Color val="6FC9CC"/>
    <Color val="67b419"/>
    <Color val="AEDB7D"/>
    <Color val="0a5139"/>
    <Color val="6EA293"/>
    <Color val="999FA6"/>
    <Color val="D7D7D7"/>
    <Color val="000000"/>
    <Color val="FFFFFF"/>
  </Line>
</sax_ColorSelect>
</file>

<file path=customXml/item2.xml><?xml version="1.0" encoding="utf-8"?>
<saxML>
  <saxMLTemplate>presentation_169</saxMLTemplate>
  <Variablen>
    <Variable>
      <Name>attachmentremark</Name>
      <OrgInhalt/>
      <Wert/>
      <Platzhalter>False</Platzhalter>
      <DocDatenDialog>True</DocDatenDialog>
      <Label>Attachment</Label>
      <FrageVar>False</FrageVar>
      <Prefix/>
      <Suffix/>
      <WegfallVar/>
      <MussFeld>False</MussFeld>
      <InDokument>True</InDokument>
      <Sektion>Rectangle7</Sektion>
      <Reihenfolge>0</Reihenfolge>
    </Variable>
    <Variable>
      <Name>departmentshort</Name>
      <OrgInhalt>CM/NE-CN</OrgInhalt>
      <Wert>CM/NE-CN</Wert>
      <Platzhalter>False</Platzhalter>
      <DocDatenDialog>True</DocDatenDialog>
      <Label>Authoring</Label>
      <FrageVar>False</FrageVar>
      <Prefix/>
      <Suffix/>
      <WegfallVar/>
      <MussFeld>False</MussFeld>
      <Trenner>
        <VariableVor>confidentiality</VariableVor>
        <VariableVor>businessunit</VariableVor>
        <Zwischen> | </Zwischen>
        <VariableNach>departmentshort</VariableNach>
      </Trenner>
      <InDokument>True</InDokument>
      <Sektion>Bosch_footer_1</Sektion>
      <Reihenfolge/>
    </Variable>
    <Variable>
      <Name>confidentiality</Name>
      <OrgInhalt>Internal</OrgInhalt>
      <Wert>Internal</Wert>
      <Platzhalter>False</Platzhalter>
      <DocDatenDialog>True</DocDatenDialog>
      <Label>Notation of confidentiality</Label>
      <FrageVar>False</FrageVar>
      <Prefix/>
      <Suffix/>
      <WegfallVar/>
      <ComboBox>
        <Option>Internal</Option>
        <Option>Confidential</Option>
        <Option>Strictly confidential</Option>
        <Option/>
      </ComboBox>
      <MussFeld>False</MussFeld>
      <InDokument>True</InDokument>
      <Sektion>Bosch_footer_1</Sektion>
      <Reihenfolge>0</Reihenfolge>
    </Variable>
    <Variable>
      <Name>copyright</Name>
      <OrgInhalt>© Bosch (China) Investment Ltd. 2020. All rights reserved, also regarding any disposal, exploitation, reproduction, editing, distribution, as well as in the event of applications for industrial property rights.</OrgInhalt>
      <Wert>© Bosch (China) Investment Ltd. 2020. All rights reserved, also regarding any disposal, exploitation, reproduction, editing, distribution, as well as in the event of applications for industrial property rights.</Wert>
      <Platzhalter>False</Platzhalter>
      <DocDatenDialog>False</DocDatenDialog>
      <Label>$tr_copyright$</Label>
      <FrageVar>False</FrageVar>
      <Prefix/>
      <Suffix/>
      <WegfallVar/>
      <MussFeld>False</MussFeld>
      <Trenner>
        <VariableVor>repositoryremark</VariableVor>
        <Zwischen>&lt;br&gt;</Zwischen>
        <VariableNach>copyright</VariableNach>
      </Trenner>
      <InDokument>True</InDokument>
      <Sektion>Bosch_footer_2</Sektion>
      <Reihenfolge/>
    </Variable>
    <Variable>
      <Name>dateformat</Name>
      <OrgInhalt>2020-11-10</OrgInhalt>
      <Wert>2020-11-10</Wert>
      <Platzhalter>False</Platzhalter>
      <DocDatenDialog>True</DocDatenDialog>
      <Label>Date</Label>
      <FrageVar>False</FrageVar>
      <Prefix/>
      <Suffix/>
      <WegfallVar/>
      <MussFeld>False</MussFeld>
      <Trenner>
        <VariableVor>departmentshort</VariableVor>
        <VariableVor>confidentiality</VariableVor>
        <VariableVor>businessunit</VariableVor>
        <Zwischen> | </Zwischen>
        <VariableNach>dateformat</VariableNach>
      </Trenner>
      <InDokument>True</InDokument>
      <Sektion>Bosch_footer_1</Sektion>
      <Reihenfolge>0</Reihenfolge>
    </Variable>
    <Variable>
      <Name>businessunit</Name>
      <OrgInhalt/>
      <Wert/>
      <Platzhalter>False</Platzhalter>
      <DocDatenDialog>False</DocDatenDialog>
      <Label>$tr_businessunit$</Label>
      <FrageVar>False</FrageVar>
      <Prefix/>
      <Suffix/>
      <WegfallVar/>
      <MussFeld>False</MussFeld>
      <Trenner>
        <VariableVor>confidentiality</VariableVor>
        <Zwischen> | </Zwischen>
        <VariableNach>businessunit</VariableNach>
      </Trenner>
      <InDokument>True</InDokument>
      <Sektion>Bosch_footer_1</Sektion>
      <Reihenfolge>0</Reihenfolge>
    </Variable>
    <Variable>
      <Name>repositoryremark</Name>
      <OrgInhalt/>
      <Wert/>
      <Platzhalter>False</Platzhalter>
      <DocDatenDialog>True</DocDatenDialog>
      <Label>Filing note</Label>
      <FrageVar>False</FrageVar>
      <Prefix/>
      <Suffix/>
      <WegfallVar/>
      <MussFeld>False</MussFeld>
      <InDokument>True</InDokument>
      <Sektion>Bosch_footer_2</Sektion>
      <Reihenfolge>0</Reihenfolge>
    </Variable>
  </Variablen>
</saxML>
</file>

<file path=customXml/itemProps1.xml><?xml version="1.0" encoding="utf-8"?>
<ds:datastoreItem xmlns:ds="http://schemas.openxmlformats.org/officeDocument/2006/customXml" ds:itemID="{304CF217-3C90-4AA0-B541-CE45F9BD305E}">
  <ds:schemaRefs/>
</ds:datastoreItem>
</file>

<file path=customXml/itemProps2.xml><?xml version="1.0" encoding="utf-8"?>
<ds:datastoreItem xmlns:ds="http://schemas.openxmlformats.org/officeDocument/2006/customXml" ds:itemID="{D0252559-44F8-474C-B66D-E357B88E32C2}">
  <ds:schemaRefs/>
</ds:datastoreItem>
</file>

<file path=docProps/app.xml><?xml version="1.0" encoding="utf-8"?>
<Properties xmlns="http://schemas.openxmlformats.org/officeDocument/2006/extended-properties" xmlns:vt="http://schemas.openxmlformats.org/officeDocument/2006/docPropsVTypes">
  <Template/>
  <TotalTime>0</TotalTime>
  <Words>850</Words>
  <Application>Microsoft Office PowerPoint</Application>
  <PresentationFormat>Custom</PresentationFormat>
  <Paragraphs>148</Paragraphs>
  <Slides>12</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Arial</vt:lpstr>
      <vt:lpstr>Bosch Office Sans</vt:lpstr>
      <vt:lpstr>Calibri</vt:lpstr>
      <vt:lpstr>Calibri Light</vt:lpstr>
      <vt:lpstr>Wingdings</vt:lpstr>
      <vt:lpstr>Wingdings 3</vt:lpstr>
      <vt:lpstr>Bosch NG</vt:lpstr>
      <vt:lpstr>Custom Design</vt:lpstr>
      <vt:lpstr>SDV Overview  </vt:lpstr>
      <vt:lpstr>Contents</vt:lpstr>
      <vt:lpstr>Definition</vt:lpstr>
      <vt:lpstr>Driving forces: ACES (Automated, Connected, Electrified, Shared)[2]  </vt:lpstr>
      <vt:lpstr>Driving forces: Centralized Domain Control </vt:lpstr>
      <vt:lpstr>Driving forces: Software Complexity[5] </vt:lpstr>
      <vt:lpstr>Driving forces: The Success of Tesla[8]  The Data is from 24th Nov. 2020</vt:lpstr>
      <vt:lpstr>Technologies  </vt:lpstr>
      <vt:lpstr>Changes   </vt:lpstr>
      <vt:lpstr>Benefits    </vt:lpstr>
      <vt:lpstr>Conclusion    </vt:lpstr>
      <vt:lpstr>References    </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Monthly TOWN HALL MEETING</dc:title>
  <dc:creator>FAN Vanessa (CM/SCP1-AP)</dc:creator>
  <cp:lastModifiedBy>FENG Jin (XC-CI1/ESW1-CN)</cp:lastModifiedBy>
  <cp:revision>54</cp:revision>
  <dcterms:created xsi:type="dcterms:W3CDTF">2020-11-10T13:27:19Z</dcterms:created>
  <dcterms:modified xsi:type="dcterms:W3CDTF">2021-08-05T03:36:39Z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ttachmentremark">
    <vt:lpwstr>$attachmentremark$</vt:lpwstr>
  </property>
  <property fmtid="{D5CDD505-2E9C-101B-9397-08002B2CF9AE}" pid="3" name="confidentiality">
    <vt:lpwstr>$confidentiality_internal$</vt:lpwstr>
  </property>
  <property fmtid="{D5CDD505-2E9C-101B-9397-08002B2CF9AE}" pid="4" name="copyright">
    <vt:lpwstr>$copyright$</vt:lpwstr>
  </property>
  <property fmtid="{D5CDD505-2E9C-101B-9397-08002B2CF9AE}" pid="5" name="dateformat">
    <vt:lpwstr>$dateformat$</vt:lpwstr>
  </property>
  <property fmtid="{D5CDD505-2E9C-101B-9397-08002B2CF9AE}" pid="6" name="businessunit">
    <vt:lpwstr>$businessunit$</vt:lpwstr>
  </property>
  <property fmtid="{D5CDD505-2E9C-101B-9397-08002B2CF9AE}" pid="7" name="repositoryremark">
    <vt:lpwstr>$repositoryremark$</vt:lpwstr>
  </property>
</Properties>
</file>