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914400"/>
            <a:ext cx="18288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What 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1828800" cy="914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you get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1828800" cy="9144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when you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1828800" cy="914400"/>
          </a:xfrm>
          <a:prstGeom prst="roundRect">
            <a:avLst/>
          </a:prstGeom>
          <a:solidFill>
            <a:srgbClr val="5F8A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multiply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572000"/>
            <a:ext cx="18288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 times 9?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914400"/>
            <a:ext cx="1828800" cy="914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 must not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1828800"/>
            <a:ext cx="1828800" cy="9144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fear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2743200"/>
            <a:ext cx="1828800" cy="914400"/>
          </a:xfrm>
          <a:prstGeom prst="roundRect">
            <a:avLst/>
          </a:prstGeom>
          <a:solidFill>
            <a:srgbClr val="5F8A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fear is the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3657600"/>
            <a:ext cx="18288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mind killer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0" y="4572000"/>
            <a:ext cx="1828800" cy="914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fear is the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914400"/>
            <a:ext cx="1828800" cy="9144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little death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0" y="1828800"/>
            <a:ext cx="1828800" cy="914400"/>
          </a:xfrm>
          <a:prstGeom prst="roundRect">
            <a:avLst/>
          </a:prstGeom>
          <a:solidFill>
            <a:srgbClr val="5F8A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that brings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0" y="2743200"/>
            <a:ext cx="18288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total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3657600"/>
            <a:ext cx="1828800" cy="914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obliteration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4572000"/>
            <a:ext cx="1828800" cy="9144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 will face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0800" y="914400"/>
            <a:ext cx="1828800" cy="914400"/>
          </a:xfrm>
          <a:prstGeom prst="roundRect">
            <a:avLst/>
          </a:prstGeom>
          <a:solidFill>
            <a:srgbClr val="5F8A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my fear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00800" y="1828800"/>
            <a:ext cx="18288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 will permit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800" y="2743200"/>
            <a:ext cx="1828800" cy="914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it to pass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800" y="3657600"/>
            <a:ext cx="1828800" cy="9144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over me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00800" y="4572000"/>
            <a:ext cx="1828800" cy="914400"/>
          </a:xfrm>
          <a:prstGeom prst="roundRect">
            <a:avLst/>
          </a:prstGeom>
          <a:solidFill>
            <a:srgbClr val="5F8A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and through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229600" y="914400"/>
            <a:ext cx="1828800" cy="914400"/>
          </a:xfrm>
          <a:prstGeom prst="round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