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83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9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68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0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6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6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4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8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F1CD-E649-46E6-8179-CAF23F06D0E2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33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09095" y="116210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cxnSp>
        <p:nvCxnSpPr>
          <p:cNvPr id="102" name="Straight Arrow Connector 101"/>
          <p:cNvCxnSpPr>
            <a:stCxn id="99" idx="0"/>
            <a:endCxn id="12" idx="2"/>
          </p:cNvCxnSpPr>
          <p:nvPr/>
        </p:nvCxnSpPr>
        <p:spPr>
          <a:xfrm flipH="1" flipV="1">
            <a:off x="899592" y="745240"/>
            <a:ext cx="129583" cy="4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2987825" y="1697619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06" name="Straight Arrow Connector 105"/>
          <p:cNvCxnSpPr>
            <a:stCxn id="99" idx="3"/>
            <a:endCxn id="104" idx="1"/>
          </p:cNvCxnSpPr>
          <p:nvPr/>
        </p:nvCxnSpPr>
        <p:spPr>
          <a:xfrm>
            <a:off x="1749255" y="1359447"/>
            <a:ext cx="1238570" cy="535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07704" y="1351801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>
            <a:stCxn id="180" idx="0"/>
            <a:endCxn id="10" idx="1"/>
          </p:cNvCxnSpPr>
          <p:nvPr/>
        </p:nvCxnSpPr>
        <p:spPr>
          <a:xfrm flipV="1">
            <a:off x="3761548" y="312542"/>
            <a:ext cx="1071265" cy="16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32813" y="4096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SubjectiveProperty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341530" y="260648"/>
            <a:ext cx="1116124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endParaRPr lang="it-IT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2987824" y="238623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35" name="Rounded Rectangle 34"/>
          <p:cNvSpPr/>
          <p:nvPr/>
        </p:nvSpPr>
        <p:spPr>
          <a:xfrm>
            <a:off x="2984808" y="2924944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sp>
        <p:nvSpPr>
          <p:cNvPr id="36" name="Rounded Rectangle 35"/>
          <p:cNvSpPr/>
          <p:nvPr/>
        </p:nvSpPr>
        <p:spPr>
          <a:xfrm>
            <a:off x="2984808" y="350100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sp>
        <p:nvSpPr>
          <p:cNvPr id="37" name="Rounded Rectangle 36"/>
          <p:cNvSpPr/>
          <p:nvPr/>
        </p:nvSpPr>
        <p:spPr>
          <a:xfrm>
            <a:off x="2987824" y="407707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sp>
        <p:nvSpPr>
          <p:cNvPr id="38" name="Rounded Rectangle 37"/>
          <p:cNvSpPr/>
          <p:nvPr/>
        </p:nvSpPr>
        <p:spPr>
          <a:xfrm>
            <a:off x="2987324" y="4653136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cxnSp>
        <p:nvCxnSpPr>
          <p:cNvPr id="43" name="Straight Arrow Connector 42"/>
          <p:cNvCxnSpPr>
            <a:stCxn id="34" idx="3"/>
            <a:endCxn id="42" idx="1"/>
          </p:cNvCxnSpPr>
          <p:nvPr/>
        </p:nvCxnSpPr>
        <p:spPr>
          <a:xfrm flipV="1">
            <a:off x="4427984" y="2151535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2036500"/>
            <a:ext cx="98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isLocatedAt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35" idx="3"/>
            <a:endCxn id="127" idx="1"/>
          </p:cNvCxnSpPr>
          <p:nvPr/>
        </p:nvCxnSpPr>
        <p:spPr>
          <a:xfrm flipV="1">
            <a:off x="4424968" y="3063444"/>
            <a:ext cx="867112" cy="5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124" idx="1"/>
          </p:cNvCxnSpPr>
          <p:nvPr/>
        </p:nvCxnSpPr>
        <p:spPr>
          <a:xfrm flipV="1">
            <a:off x="4424968" y="2583583"/>
            <a:ext cx="1083858" cy="538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99992" y="2575937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languageCode</a:t>
            </a:r>
            <a:endParaRPr lang="it-IT" sz="1200" dirty="0"/>
          </a:p>
        </p:txBody>
      </p:sp>
      <p:cxnSp>
        <p:nvCxnSpPr>
          <p:cNvPr id="57" name="Straight Arrow Connector 56"/>
          <p:cNvCxnSpPr>
            <a:stCxn id="99" idx="2"/>
            <a:endCxn id="35" idx="1"/>
          </p:cNvCxnSpPr>
          <p:nvPr/>
        </p:nvCxnSpPr>
        <p:spPr>
          <a:xfrm>
            <a:off x="1029175" y="1556792"/>
            <a:ext cx="1955633" cy="156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7704" y="2348880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knowsLanguage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99" idx="2"/>
            <a:endCxn id="67" idx="0"/>
          </p:cNvCxnSpPr>
          <p:nvPr/>
        </p:nvCxnSpPr>
        <p:spPr>
          <a:xfrm flipH="1">
            <a:off x="633121" y="1556792"/>
            <a:ext cx="396054" cy="148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9" idx="2"/>
            <a:endCxn id="70" idx="0"/>
          </p:cNvCxnSpPr>
          <p:nvPr/>
        </p:nvCxnSpPr>
        <p:spPr>
          <a:xfrm rot="5400000">
            <a:off x="209741" y="1764148"/>
            <a:ext cx="1026791" cy="612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9" idx="2"/>
            <a:endCxn id="34" idx="0"/>
          </p:cNvCxnSpPr>
          <p:nvPr/>
        </p:nvCxnSpPr>
        <p:spPr>
          <a:xfrm>
            <a:off x="1029175" y="1556792"/>
            <a:ext cx="2678729" cy="82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16576" y="1855857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worksAt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stCxn id="36" idx="3"/>
            <a:endCxn id="91" idx="1"/>
          </p:cNvCxnSpPr>
          <p:nvPr/>
        </p:nvCxnSpPr>
        <p:spPr>
          <a:xfrm flipV="1">
            <a:off x="4424968" y="3519687"/>
            <a:ext cx="1281374" cy="17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16016" y="3501008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amountsTo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34" idx="3"/>
            <a:endCxn id="141" idx="2"/>
          </p:cNvCxnSpPr>
          <p:nvPr/>
        </p:nvCxnSpPr>
        <p:spPr>
          <a:xfrm flipV="1">
            <a:off x="4427984" y="1462916"/>
            <a:ext cx="1129544" cy="112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5" idx="3"/>
            <a:endCxn id="147" idx="1"/>
          </p:cNvCxnSpPr>
          <p:nvPr/>
        </p:nvCxnSpPr>
        <p:spPr>
          <a:xfrm flipV="1">
            <a:off x="4424968" y="2221315"/>
            <a:ext cx="3027352" cy="900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47" idx="1"/>
          </p:cNvCxnSpPr>
          <p:nvPr/>
        </p:nvCxnSpPr>
        <p:spPr>
          <a:xfrm flipV="1">
            <a:off x="4424968" y="2221315"/>
            <a:ext cx="3027352" cy="147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7" idx="3"/>
            <a:endCxn id="142" idx="1"/>
          </p:cNvCxnSpPr>
          <p:nvPr/>
        </p:nvCxnSpPr>
        <p:spPr>
          <a:xfrm flipV="1">
            <a:off x="4427984" y="3340542"/>
            <a:ext cx="3240360" cy="93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7" idx="3"/>
            <a:endCxn id="122" idx="1"/>
          </p:cNvCxnSpPr>
          <p:nvPr/>
        </p:nvCxnSpPr>
        <p:spPr>
          <a:xfrm flipV="1">
            <a:off x="4427984" y="4058393"/>
            <a:ext cx="158447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08826" y="2445083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92080" y="2924944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20580" y="3944089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issuedBy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5" name="Straight Arrow Connector 134"/>
          <p:cNvCxnSpPr>
            <a:stCxn id="37" idx="3"/>
            <a:endCxn id="143" idx="1"/>
          </p:cNvCxnSpPr>
          <p:nvPr/>
        </p:nvCxnSpPr>
        <p:spPr>
          <a:xfrm>
            <a:off x="4427984" y="4274417"/>
            <a:ext cx="1689681" cy="32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24028" y="4232121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expirationDate</a:t>
            </a:r>
            <a:endParaRPr lang="it-IT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970481" y="422726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xsd:date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/>
          <p:cNvCxnSpPr>
            <a:stCxn id="37" idx="3"/>
            <a:endCxn id="138" idx="1"/>
          </p:cNvCxnSpPr>
          <p:nvPr/>
        </p:nvCxnSpPr>
        <p:spPr>
          <a:xfrm>
            <a:off x="4427984" y="4274417"/>
            <a:ext cx="1542497" cy="91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117665" y="445917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44008" y="4448145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certificationTitle</a:t>
            </a:r>
            <a:endParaRPr lang="it-IT" sz="1200" dirty="0"/>
          </a:p>
        </p:txBody>
      </p:sp>
      <p:cxnSp>
        <p:nvCxnSpPr>
          <p:cNvPr id="149" name="Curved Connector 148"/>
          <p:cNvCxnSpPr>
            <a:stCxn id="99" idx="2"/>
          </p:cNvCxnSpPr>
          <p:nvPr/>
        </p:nvCxnSpPr>
        <p:spPr>
          <a:xfrm rot="16200000" flipH="1">
            <a:off x="676351" y="1909615"/>
            <a:ext cx="1800200" cy="10945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504522" y="3356992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09524" y="2924944"/>
            <a:ext cx="136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experienceInYears</a:t>
            </a:r>
            <a:endParaRPr lang="it-IT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781697" y="4869160"/>
            <a:ext cx="151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externalProfileName</a:t>
            </a:r>
            <a:endParaRPr lang="it-IT" sz="1200" dirty="0" smtClean="0"/>
          </a:p>
        </p:txBody>
      </p:sp>
      <p:cxnSp>
        <p:nvCxnSpPr>
          <p:cNvPr id="166" name="Straight Arrow Connector 165"/>
          <p:cNvCxnSpPr>
            <a:stCxn id="38" idx="3"/>
            <a:endCxn id="168" idx="1"/>
          </p:cNvCxnSpPr>
          <p:nvPr/>
        </p:nvCxnSpPr>
        <p:spPr>
          <a:xfrm>
            <a:off x="4862548" y="4850481"/>
            <a:ext cx="1424028" cy="32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86576" y="4941168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(ORCID, 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LinkedIn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38" idx="3"/>
            <a:endCxn id="175" idx="1"/>
          </p:cNvCxnSpPr>
          <p:nvPr/>
        </p:nvCxnSpPr>
        <p:spPr>
          <a:xfrm>
            <a:off x="4862548" y="4850481"/>
            <a:ext cx="1445735" cy="24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860032" y="4653136"/>
            <a:ext cx="146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externalProfileUrl</a:t>
            </a:r>
            <a:endParaRPr lang="it-IT" sz="12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6308283" y="4736177"/>
            <a:ext cx="10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6" name="Curved Connector 175"/>
          <p:cNvCxnSpPr>
            <a:stCxn id="99" idx="2"/>
            <a:endCxn id="37" idx="1"/>
          </p:cNvCxnSpPr>
          <p:nvPr/>
        </p:nvCxnSpPr>
        <p:spPr>
          <a:xfrm rot="16200000" flipH="1">
            <a:off x="649687" y="1936279"/>
            <a:ext cx="2717625" cy="19586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99" idx="2"/>
            <a:endCxn id="38" idx="1"/>
          </p:cNvCxnSpPr>
          <p:nvPr/>
        </p:nvCxnSpPr>
        <p:spPr>
          <a:xfrm rot="16200000" flipH="1">
            <a:off x="361405" y="2224561"/>
            <a:ext cx="3293689" cy="19581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763688" y="3872081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hasCertification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51422" y="4413477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hasExternalProfile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4" name="Curved Connector 183"/>
          <p:cNvCxnSpPr>
            <a:stCxn id="99" idx="2"/>
            <a:endCxn id="191" idx="0"/>
          </p:cNvCxnSpPr>
          <p:nvPr/>
        </p:nvCxnSpPr>
        <p:spPr>
          <a:xfrm rot="5400000">
            <a:off x="-241804" y="2662077"/>
            <a:ext cx="2376264" cy="16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65079" y="3584049"/>
            <a:ext cx="16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yearsOnMarketPlace</a:t>
            </a:r>
            <a:endParaRPr lang="it-IT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73857" y="393305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5" name="Straight Arrow Connector 194"/>
          <p:cNvCxnSpPr>
            <a:stCxn id="38" idx="3"/>
            <a:endCxn id="146" idx="1"/>
          </p:cNvCxnSpPr>
          <p:nvPr/>
        </p:nvCxnSpPr>
        <p:spPr>
          <a:xfrm flipV="1">
            <a:off x="4862548" y="1316098"/>
            <a:ext cx="3260845" cy="353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99" idx="2"/>
            <a:endCxn id="36" idx="1"/>
          </p:cNvCxnSpPr>
          <p:nvPr/>
        </p:nvCxnSpPr>
        <p:spPr>
          <a:xfrm>
            <a:off x="1029175" y="1556792"/>
            <a:ext cx="1955633" cy="2141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269016" y="322119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requests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48804" y="5229200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76" name="Straight Arrow Connector 75"/>
          <p:cNvCxnSpPr>
            <a:stCxn id="75" idx="3"/>
          </p:cNvCxnSpPr>
          <p:nvPr/>
        </p:nvCxnSpPr>
        <p:spPr>
          <a:xfrm>
            <a:off x="4824028" y="5426545"/>
            <a:ext cx="808298" cy="3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06474" y="5168225"/>
            <a:ext cx="102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contractType</a:t>
            </a:r>
            <a:endParaRPr lang="it-IT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82520" y="5324400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(full-time, part-time,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4824028" y="5426545"/>
            <a:ext cx="903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0032" y="5661248"/>
            <a:ext cx="15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contractConstraint</a:t>
            </a:r>
            <a:endParaRPr lang="it-IT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5625884" y="6021288"/>
            <a:ext cx="10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/>
          <p:cNvCxnSpPr>
            <a:stCxn id="91" idx="0"/>
            <a:endCxn id="101" idx="2"/>
          </p:cNvCxnSpPr>
          <p:nvPr/>
        </p:nvCxnSpPr>
        <p:spPr>
          <a:xfrm flipV="1">
            <a:off x="6553116" y="2769895"/>
            <a:ext cx="837932" cy="552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1" idx="0"/>
            <a:endCxn id="125" idx="2"/>
          </p:cNvCxnSpPr>
          <p:nvPr/>
        </p:nvCxnSpPr>
        <p:spPr>
          <a:xfrm flipH="1" flipV="1">
            <a:off x="6357767" y="2952914"/>
            <a:ext cx="195349" cy="36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74409" y="1506457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Curved Connector 116"/>
          <p:cNvCxnSpPr>
            <a:stCxn id="75" idx="3"/>
            <a:endCxn id="91" idx="3"/>
          </p:cNvCxnSpPr>
          <p:nvPr/>
        </p:nvCxnSpPr>
        <p:spPr>
          <a:xfrm flipV="1">
            <a:off x="4824028" y="3519687"/>
            <a:ext cx="2575861" cy="1906858"/>
          </a:xfrm>
          <a:prstGeom prst="curvedConnector3">
            <a:avLst>
              <a:gd name="adj1" fmla="val 1088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04248" y="4581128"/>
            <a:ext cx="130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hasRemuneration</a:t>
            </a:r>
            <a:endParaRPr lang="it-IT" sz="1200" dirty="0" smtClean="0"/>
          </a:p>
        </p:txBody>
      </p:sp>
      <p:cxnSp>
        <p:nvCxnSpPr>
          <p:cNvPr id="120" name="Curved Connector 119"/>
          <p:cNvCxnSpPr>
            <a:stCxn id="99" idx="2"/>
            <a:endCxn id="75" idx="1"/>
          </p:cNvCxnSpPr>
          <p:nvPr/>
        </p:nvCxnSpPr>
        <p:spPr>
          <a:xfrm rot="16200000" flipH="1">
            <a:off x="54113" y="2531853"/>
            <a:ext cx="3869753" cy="19196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723420" y="5157192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isUnderContract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3" name="Straight Arrow Connector 122"/>
          <p:cNvCxnSpPr>
            <a:stCxn id="42" idx="0"/>
            <a:endCxn id="115" idx="2"/>
          </p:cNvCxnSpPr>
          <p:nvPr/>
        </p:nvCxnSpPr>
        <p:spPr>
          <a:xfrm flipV="1">
            <a:off x="6444208" y="1783456"/>
            <a:ext cx="319824" cy="170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868144" y="267591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00192" y="1628800"/>
            <a:ext cx="92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</a:t>
            </a:r>
            <a:r>
              <a:rPr lang="it-IT" sz="1200" dirty="0" err="1" smtClean="0"/>
              <a:t>ddress</a:t>
            </a:r>
            <a:r>
              <a:rPr lang="it-IT" sz="1200" dirty="0" smtClean="0"/>
              <a:t>…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08304" y="42210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certificationAuthorityName</a:t>
            </a:r>
            <a:endParaRPr lang="it-IT" sz="1200" dirty="0"/>
          </a:p>
        </p:txBody>
      </p:sp>
      <p:cxnSp>
        <p:nvCxnSpPr>
          <p:cNvPr id="129" name="Straight Arrow Connector 128"/>
          <p:cNvCxnSpPr>
            <a:stCxn id="122" idx="3"/>
            <a:endCxn id="130" idx="0"/>
          </p:cNvCxnSpPr>
          <p:nvPr/>
        </p:nvCxnSpPr>
        <p:spPr>
          <a:xfrm>
            <a:off x="8385790" y="4058393"/>
            <a:ext cx="521123" cy="46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417290" y="4520153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3" name="Straight Arrow Connector 132"/>
          <p:cNvCxnSpPr>
            <a:stCxn id="104" idx="0"/>
            <a:endCxn id="137" idx="2"/>
          </p:cNvCxnSpPr>
          <p:nvPr/>
        </p:nvCxnSpPr>
        <p:spPr>
          <a:xfrm flipH="1" flipV="1">
            <a:off x="2305256" y="692696"/>
            <a:ext cx="1402649" cy="1004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91680" y="298006"/>
            <a:ext cx="1227152" cy="39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endParaRPr lang="it-IT" dirty="0"/>
          </a:p>
        </p:txBody>
      </p:sp>
      <p:sp>
        <p:nvSpPr>
          <p:cNvPr id="134" name="Rounded Rectangle 133"/>
          <p:cNvSpPr/>
          <p:nvPr/>
        </p:nvSpPr>
        <p:spPr>
          <a:xfrm>
            <a:off x="6715507" y="4096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0" name="Rounded Rectangle 139"/>
          <p:cNvSpPr/>
          <p:nvPr/>
        </p:nvSpPr>
        <p:spPr>
          <a:xfrm>
            <a:off x="6760585" y="764704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1" name="Rounded Rectangle 140"/>
          <p:cNvSpPr/>
          <p:nvPr/>
        </p:nvSpPr>
        <p:spPr>
          <a:xfrm>
            <a:off x="4735215" y="919753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4" name="Rounded Rectangle 143"/>
          <p:cNvSpPr/>
          <p:nvPr/>
        </p:nvSpPr>
        <p:spPr>
          <a:xfrm>
            <a:off x="7380312" y="6054189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6" name="Rounded Rectangle 145"/>
          <p:cNvSpPr/>
          <p:nvPr/>
        </p:nvSpPr>
        <p:spPr>
          <a:xfrm>
            <a:off x="8123393" y="1044516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148" name="Straight Arrow Connector 147"/>
          <p:cNvCxnSpPr>
            <a:stCxn id="140" idx="0"/>
            <a:endCxn id="134" idx="2"/>
          </p:cNvCxnSpPr>
          <p:nvPr/>
        </p:nvCxnSpPr>
        <p:spPr>
          <a:xfrm flipH="1" flipV="1">
            <a:off x="7357957" y="584123"/>
            <a:ext cx="524" cy="18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1" idx="0"/>
            <a:endCxn id="147" idx="2"/>
          </p:cNvCxnSpPr>
          <p:nvPr/>
        </p:nvCxnSpPr>
        <p:spPr>
          <a:xfrm flipV="1">
            <a:off x="6553116" y="2492896"/>
            <a:ext cx="1721517" cy="82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2" idx="0"/>
            <a:endCxn id="142" idx="1"/>
          </p:cNvCxnSpPr>
          <p:nvPr/>
        </p:nvCxnSpPr>
        <p:spPr>
          <a:xfrm flipV="1">
            <a:off x="7199126" y="3340542"/>
            <a:ext cx="469218" cy="52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5" idx="3"/>
            <a:endCxn id="144" idx="1"/>
          </p:cNvCxnSpPr>
          <p:nvPr/>
        </p:nvCxnSpPr>
        <p:spPr>
          <a:xfrm>
            <a:off x="4824028" y="5426545"/>
            <a:ext cx="2556284" cy="899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1" idx="3"/>
            <a:endCxn id="140" idx="1"/>
          </p:cNvCxnSpPr>
          <p:nvPr/>
        </p:nvCxnSpPr>
        <p:spPr>
          <a:xfrm>
            <a:off x="6379841" y="1191335"/>
            <a:ext cx="380744" cy="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6" idx="1"/>
            <a:endCxn id="140" idx="3"/>
          </p:cNvCxnSpPr>
          <p:nvPr/>
        </p:nvCxnSpPr>
        <p:spPr>
          <a:xfrm flipH="1" flipV="1">
            <a:off x="7956376" y="1196752"/>
            <a:ext cx="167017" cy="119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7" idx="0"/>
            <a:endCxn id="140" idx="2"/>
          </p:cNvCxnSpPr>
          <p:nvPr/>
        </p:nvCxnSpPr>
        <p:spPr>
          <a:xfrm flipH="1" flipV="1">
            <a:off x="7358481" y="1628800"/>
            <a:ext cx="916152" cy="3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2" idx="0"/>
            <a:endCxn id="140" idx="2"/>
          </p:cNvCxnSpPr>
          <p:nvPr/>
        </p:nvCxnSpPr>
        <p:spPr>
          <a:xfrm flipH="1" flipV="1">
            <a:off x="7358481" y="1628800"/>
            <a:ext cx="1027309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4" idx="0"/>
            <a:endCxn id="140" idx="2"/>
          </p:cNvCxnSpPr>
          <p:nvPr/>
        </p:nvCxnSpPr>
        <p:spPr>
          <a:xfrm flipH="1" flipV="1">
            <a:off x="7358481" y="1628800"/>
            <a:ext cx="739277" cy="442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3131840" y="476672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188" name="Straight Arrow Connector 187"/>
          <p:cNvCxnSpPr>
            <a:stCxn id="104" idx="0"/>
            <a:endCxn id="180" idx="2"/>
          </p:cNvCxnSpPr>
          <p:nvPr/>
        </p:nvCxnSpPr>
        <p:spPr>
          <a:xfrm flipV="1">
            <a:off x="3707905" y="1340768"/>
            <a:ext cx="53643" cy="356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42" idx="0"/>
            <a:endCxn id="141" idx="2"/>
          </p:cNvCxnSpPr>
          <p:nvPr/>
        </p:nvCxnSpPr>
        <p:spPr>
          <a:xfrm flipH="1" flipV="1">
            <a:off x="5557528" y="1462916"/>
            <a:ext cx="886680" cy="49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15132" y="847745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isRelatedTo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6016" y="2780928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languageName</a:t>
            </a:r>
            <a:endParaRPr lang="it-IT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01425" y="249289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52320" y="1949733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2" name="Rounded Rectangle 141"/>
          <p:cNvSpPr/>
          <p:nvPr/>
        </p:nvSpPr>
        <p:spPr>
          <a:xfrm>
            <a:off x="7668344" y="3068960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22" name="Rounded Rectangle 121"/>
          <p:cNvSpPr/>
          <p:nvPr/>
        </p:nvSpPr>
        <p:spPr>
          <a:xfrm>
            <a:off x="6012462" y="3861048"/>
            <a:ext cx="237332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CertificationAuthority</a:t>
            </a:r>
            <a:endParaRPr lang="it-IT" dirty="0"/>
          </a:p>
        </p:txBody>
      </p:sp>
      <p:sp>
        <p:nvSpPr>
          <p:cNvPr id="42" name="Rounded Rectangle 41"/>
          <p:cNvSpPr/>
          <p:nvPr/>
        </p:nvSpPr>
        <p:spPr>
          <a:xfrm>
            <a:off x="5724128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sp>
        <p:nvSpPr>
          <p:cNvPr id="91" name="Rounded Rectangle 90"/>
          <p:cNvSpPr/>
          <p:nvPr/>
        </p:nvSpPr>
        <p:spPr>
          <a:xfrm>
            <a:off x="5706342" y="3322342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230541" y="6091991"/>
            <a:ext cx="813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9244" y="5847075"/>
            <a:ext cx="12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2"/>
                </a:solidFill>
              </a:rPr>
              <a:t>rdfs:subClassOf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30541" y="6669360"/>
            <a:ext cx="7936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0925" y="6423139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owl:DatatypeProperty</a:t>
            </a:r>
            <a:endParaRPr lang="it-IT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39384" y="6380188"/>
            <a:ext cx="804224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40925" y="6135107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5">
                    <a:lumMod val="75000"/>
                  </a:schemeClr>
                </a:solidFill>
              </a:rPr>
              <a:t>owl:ObjectProperty</a:t>
            </a:r>
            <a:endParaRPr lang="it-IT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520" y="2431921"/>
            <a:ext cx="122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languageLevel</a:t>
            </a:r>
            <a:r>
              <a:rPr lang="it-IT" sz="1200" dirty="0" smtClean="0"/>
              <a:t>*</a:t>
            </a:r>
            <a:endParaRPr lang="it-IT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-70296" y="1628800"/>
            <a:ext cx="122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languageType</a:t>
            </a:r>
            <a:r>
              <a:rPr lang="it-IT" sz="1200" dirty="0" smtClean="0"/>
              <a:t>*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908842" y="6309320"/>
            <a:ext cx="323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* </a:t>
            </a:r>
            <a:r>
              <a:rPr lang="it-IT" sz="1000" dirty="0" err="1" smtClean="0"/>
              <a:t>language</a:t>
            </a:r>
            <a:r>
              <a:rPr lang="en-US" sz="1000" dirty="0" smtClean="0"/>
              <a:t>Level </a:t>
            </a:r>
            <a:r>
              <a:rPr lang="en-US" sz="1000" dirty="0"/>
              <a:t>and </a:t>
            </a:r>
            <a:r>
              <a:rPr lang="en-US" sz="1000" dirty="0" err="1" smtClean="0"/>
              <a:t>languageType</a:t>
            </a:r>
            <a:r>
              <a:rPr lang="en-US" sz="1000" dirty="0" smtClean="0"/>
              <a:t> </a:t>
            </a:r>
            <a:r>
              <a:rPr lang="en-US" sz="1000" dirty="0"/>
              <a:t>are not directly linked to an </a:t>
            </a:r>
            <a:r>
              <a:rPr lang="en-US" sz="1000" dirty="0" smtClean="0"/>
              <a:t>Expert, but </a:t>
            </a:r>
            <a:r>
              <a:rPr lang="en-US" sz="1000" dirty="0"/>
              <a:t>are instead associated with the triple</a:t>
            </a:r>
          </a:p>
          <a:p>
            <a:r>
              <a:rPr lang="en-US" sz="1000" dirty="0"/>
              <a:t>«Expert knows Language</a:t>
            </a:r>
            <a:r>
              <a:rPr lang="en-US" sz="1000" dirty="0" smtClean="0"/>
              <a:t>» by</a:t>
            </a:r>
            <a:r>
              <a:rPr lang="it-IT" sz="1000" dirty="0" smtClean="0"/>
              <a:t> </a:t>
            </a:r>
            <a:r>
              <a:rPr lang="it-IT" sz="1000" dirty="0" err="1" smtClean="0"/>
              <a:t>reification</a:t>
            </a:r>
            <a:r>
              <a:rPr lang="it-IT" sz="1000" dirty="0" smtClean="0"/>
              <a:t> via </a:t>
            </a:r>
            <a:r>
              <a:rPr lang="it-IT" sz="1000" dirty="0" err="1" smtClean="0"/>
              <a:t>rdf:Statement</a:t>
            </a:r>
            <a:endParaRPr lang="it-IT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063" y="2583583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(native…)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087" y="3045248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(C1, C2…)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80112" y="2996952"/>
            <a:ext cx="17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remunerationCurrency</a:t>
            </a:r>
            <a:endParaRPr lang="it-IT" sz="12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6516216" y="2833629"/>
            <a:ext cx="13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remunerationvalue</a:t>
            </a:r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17986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133</Words>
  <Application>Microsoft Office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X-Team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Francesco Antonio Toti</dc:creator>
  <cp:lastModifiedBy>Daniele Francesco Antonio Toti</cp:lastModifiedBy>
  <cp:revision>93</cp:revision>
  <dcterms:created xsi:type="dcterms:W3CDTF">2020-05-05T17:43:17Z</dcterms:created>
  <dcterms:modified xsi:type="dcterms:W3CDTF">2020-06-22T07:53:25Z</dcterms:modified>
</cp:coreProperties>
</file>