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C5B4-5461-4D35-B47E-4EAC3B16446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9ACF3-7CB3-4035-AD17-91B417FE2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9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ABB2A-6CD6-4557-A4AF-3A7CD480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FA150-08DF-488B-81C7-EF73965CD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14911-681C-437F-9038-93635C7E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F9CB6-9754-4821-840D-D7462622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A7AED-C289-4452-B1F6-D0AC179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27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A16FA-AE43-458A-9A9A-A9C3BAD2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20FBDF-4B33-4839-AFB6-19E021B5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97349-578C-4C7C-8BC3-5EBDE8DC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377B0-32BC-4AB1-B990-ECD869ED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08D89-A853-432B-BEBA-468375C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6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FC02B4-8671-4629-A6E8-A348B3CF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ECE38-F8D6-4944-BE2A-15E2EA2C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4E00F-7AA6-4272-BA2A-A005A701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63C8F-3B21-432F-929F-D1C2D38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850E0-7D42-4F20-9200-4AC15BF8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1304A-E329-4EB9-BDAC-9C036182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D25ED-4F6D-40CE-8CC3-25FA2F09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0DD04-FDF2-4938-B8DF-1A6BACA5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9EB2C-2827-49D3-A2B9-7406E89C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4A9B53-A515-462D-8F01-0945208C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5453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0E53B-FE55-4F71-9BD0-2E00072F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9A5C3-8802-469B-8CD9-D919D1BC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7019A-5760-4816-A0E9-4F696BBA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E6793-1253-466C-90D2-849FC000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67F8D-A255-4209-9520-72EAB10D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FE817-781D-46FE-BB2F-0637C2B0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59B9C-3DAF-4D3C-A2C8-4496746F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C184F4-AF1D-4796-ADE4-0D09FBA4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D20581-2E64-4EBD-B3EA-4D047C31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A4B6AB-E71A-4EAD-8308-FCC5EBEE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75F2D-7519-4227-B5BB-A768CAE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465A0-BF8E-44B0-99D0-8F84C7E4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AEB0E-4F6D-4DED-911A-53BF5FCD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7B197F-10F0-4ECF-8181-1097023D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0B038F-F0C8-4609-9C7D-74223526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A90B2B-A466-4331-98D2-47DE8CA41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7D8B0-C040-4FE9-99C6-895C023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594833-A489-4E71-B9EB-30440DA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1223BC-8F9B-42A1-AF63-6E73F3AE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0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C0F32-FDFE-43E5-83F1-95465B1E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102020-EECD-4230-BB37-ED9D48DD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A8E76B-3058-4D30-9AD6-BFCB4C58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F90970-55A0-4EC0-A12D-09256D74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4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5BDF42-22F5-4F01-8FD0-5317ECF3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7DDD4D-9675-4801-9CF8-BD72D984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044970-1005-4E8B-9477-A8BA59F7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8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B269B-6475-4502-B819-6FDE4D8A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71698-3CC2-4395-B503-1908FD09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D6D48-8710-4E26-B7C0-E04B25AF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6D6C38-20A6-42CC-8C9F-99AF4F8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28C6D-2249-48CA-AD20-BFDC5AFF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0E32D-1C12-4F3B-B1F6-664FE938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20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CD883-14ED-4A0A-93AA-7A71EC1E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9FF43E-BE91-4A29-AC07-105F23E96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291A13-D424-45F9-9276-6F9EA0E6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E34BDA-F0F6-497F-B567-993BBF3B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359B4-B3DE-41EA-A982-CA0A1C62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96AC61-28F4-4368-9E6C-3DEC9F59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4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37E0DD-6AD7-47C7-951C-5E76FE7C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B976A-30B8-449C-859A-CE08F279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539C8D-1997-4688-9623-BF7D6AB29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9764-3B01-489A-94E4-0B76841ABA4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E911B-D293-4817-BB96-2A3515AD6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3DD69-1BB9-4223-A599-DA78D747D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5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10/21/15716548611878_image1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C8CBDDD-6093-4DB8-8D24-2EF85CD10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3987"/>
          </a:xfrm>
        </p:spPr>
        <p:txBody>
          <a:bodyPr/>
          <a:lstStyle/>
          <a:p>
            <a:r>
              <a:rPr lang="fr-FR" sz="4800" dirty="0"/>
              <a:t>Appli de mentorat</a:t>
            </a:r>
          </a:p>
          <a:p>
            <a:r>
              <a:rPr lang="fr-FR" sz="4800" dirty="0"/>
              <a:t>Domain Driven Design</a:t>
            </a:r>
          </a:p>
          <a:p>
            <a:endParaRPr lang="fr-FR" dirty="0"/>
          </a:p>
          <a:p>
            <a:r>
              <a:rPr lang="fr-FR" dirty="0"/>
              <a:t>Olivier MOREL</a:t>
            </a:r>
          </a:p>
          <a:p>
            <a:endParaRPr lang="fr-FR" sz="4800" dirty="0"/>
          </a:p>
        </p:txBody>
      </p:sp>
      <p:pic>
        <p:nvPicPr>
          <p:cNvPr id="1028" name="Picture 4" descr="Bienvenue chez FuzeScrum !">
            <a:hlinkClick r:id="rId2"/>
            <a:extLst>
              <a:ext uri="{FF2B5EF4-FFF2-40B4-BE49-F238E27FC236}">
                <a16:creationId xmlns:a16="http://schemas.microsoft.com/office/drawing/2014/main" id="{F83D82F9-EF42-424A-8E8E-5D919731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01" y="388937"/>
            <a:ext cx="3810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6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C45C1-1E4A-4BAF-B2B6-4A88C4C9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79394F-EA41-4DEA-9A0F-10D2C995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et itérations . . . . . . . . . . . . . . . . . . . . . . . . . . .2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AF73B6-8C18-4C63-AF97-A88D3E75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7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98403-8FD9-43DD-9598-F00B37B9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Planning et itérations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C6B470-1E60-4972-B06A-F0F6539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127017-306F-4ED1-B5DF-71B500DC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6144"/>
            <a:ext cx="12192000" cy="33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et interpréter ce que le client dit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des documents pour trouver les réponse au Quoi ? Pour qui ? Et Pourquoi ?</a:t>
            </a:r>
          </a:p>
          <a:p>
            <a:endParaRPr lang="fr-FR" dirty="0"/>
          </a:p>
          <a:p>
            <a:r>
              <a:rPr lang="fr-FR" dirty="0"/>
              <a:t>Remplissage de fiches dont le modèle est 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4</a:t>
            </a:fld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B62E992-96B6-4C82-A7A7-9836478B8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06546"/>
              </p:ext>
            </p:extLst>
          </p:nvPr>
        </p:nvGraphicFramePr>
        <p:xfrm>
          <a:off x="1012733" y="3929448"/>
          <a:ext cx="9698809" cy="2426902"/>
        </p:xfrm>
        <a:graphic>
          <a:graphicData uri="http://schemas.openxmlformats.org/drawingml/2006/table">
            <a:tbl>
              <a:tblPr firstRow="1" firstCol="1" bandRow="1"/>
              <a:tblGrid>
                <a:gridCol w="9698809">
                  <a:extLst>
                    <a:ext uri="{9D8B030D-6E8A-4147-A177-3AD203B41FA5}">
                      <a16:colId xmlns:a16="http://schemas.microsoft.com/office/drawing/2014/main" val="1586406967"/>
                    </a:ext>
                  </a:extLst>
                </a:gridCol>
              </a:tblGrid>
              <a:tr h="2426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Système : </a:t>
                      </a:r>
                      <a:r>
                        <a:rPr lang="fr-FR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appli de mentorat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Scénario d’utilisation :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Finalité :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[Description]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46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81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8345F-E0FC-40FC-85E4-7ADFB0BF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8011"/>
            <a:ext cx="5628157" cy="6035039"/>
          </a:xfrm>
        </p:spPr>
        <p:txBody>
          <a:bodyPr>
            <a:normAutofit/>
          </a:bodyPr>
          <a:lstStyle/>
          <a:p>
            <a:r>
              <a:rPr lang="fr-FR" dirty="0"/>
              <a:t>Event </a:t>
            </a:r>
            <a:r>
              <a:rPr lang="fr-FR" dirty="0" err="1"/>
              <a:t>Storming</a:t>
            </a:r>
            <a:r>
              <a:rPr lang="fr-FR" dirty="0"/>
              <a:t> avec les fiches regroupées par idées de cas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577EB3-9732-487B-9ADA-BB7936FD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7BE987-0E37-4EBF-8B2E-F6006FEA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42" y="0"/>
            <a:ext cx="5628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811391" cy="5991225"/>
          </a:xfrm>
        </p:spPr>
        <p:txBody>
          <a:bodyPr/>
          <a:lstStyle/>
          <a:p>
            <a:r>
              <a:rPr lang="fr-FR" dirty="0"/>
              <a:t>Diagramme des cas d’utilisation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90" y="532401"/>
            <a:ext cx="6329962" cy="572470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453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109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Sommaire</vt:lpstr>
      <vt:lpstr>Planning et itérations</vt:lpstr>
      <vt:lpstr>Analyser et interpréter ce que le client dit</vt:lpstr>
      <vt:lpstr>Event Storming avec les fiches regroupées par idées de cas d’utilisation</vt:lpstr>
      <vt:lpstr>Diagramme des cas d’utilisation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5</cp:revision>
  <dcterms:created xsi:type="dcterms:W3CDTF">2021-08-20T19:47:33Z</dcterms:created>
  <dcterms:modified xsi:type="dcterms:W3CDTF">2021-08-23T12:21:25Z</dcterms:modified>
</cp:coreProperties>
</file>