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57" r:id="rId5"/>
    <p:sldId id="258" r:id="rId6"/>
    <p:sldId id="261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639CED-A041-4760-A997-9755FC8A0A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D6FD601-894D-4B5B-A9F7-03692D44F7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933F332-665B-494B-A075-4127D2E72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9E595-29A9-41CE-A1D7-342FE993CEF0}" type="datetimeFigureOut">
              <a:rPr lang="fr-FR" smtClean="0"/>
              <a:t>09/08/2021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8A64571-5C44-469E-8A79-627D0A623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2813570-C689-4ECE-A4AC-EEBD2B03E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62DC-6A68-4B1A-ACD4-40BBA2BD5E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6129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17D839-4366-44CC-8A36-BE6A914B8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107AB9D-429C-4D43-8300-1F6FFD7E49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76997DC-4B56-45B3-94DE-85EAA415A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9E595-29A9-41CE-A1D7-342FE993CEF0}" type="datetimeFigureOut">
              <a:rPr lang="fr-FR" smtClean="0"/>
              <a:t>09/08/2021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EA46F04-22C7-4FC3-9ECC-AC896C077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9039066-FF7D-42FE-9922-8B4F18F8A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62DC-6A68-4B1A-ACD4-40BBA2BD5E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4954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400DF024-1518-4096-BB62-FC7D03BBDE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E20D4E6-583C-4522-8B19-3E2868ECB4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D71CEEC-F79D-4E4C-A508-D75779938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9E595-29A9-41CE-A1D7-342FE993CEF0}" type="datetimeFigureOut">
              <a:rPr lang="fr-FR" smtClean="0"/>
              <a:t>09/08/2021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F3F11E9-C795-40C2-B9A9-ACBFAC840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8C9C369-4B60-48B0-BBA5-11238BD0B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62DC-6A68-4B1A-ACD4-40BBA2BD5E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4692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361019-8DED-48FF-A2EA-1321643D3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CBCBF43-59EE-45FE-9D98-7D9D0F0EB5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11A23C6-AECD-434B-BBE1-06870E272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9E595-29A9-41CE-A1D7-342FE993CEF0}" type="datetimeFigureOut">
              <a:rPr lang="fr-FR" smtClean="0"/>
              <a:t>09/08/2021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8CE3F4F-3633-47C8-B71B-50A1F79BE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595ECDF-478B-4C07-83BF-654E29EAE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62DC-6A68-4B1A-ACD4-40BBA2BD5E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283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3AF26C-53EC-4D13-8B0E-D00723579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3B18FB8-E40E-4ECB-A644-E89BBBB5A4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AB68344-134B-4653-BFCB-9DAD20D78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9E595-29A9-41CE-A1D7-342FE993CEF0}" type="datetimeFigureOut">
              <a:rPr lang="fr-FR" smtClean="0"/>
              <a:t>09/08/2021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E446749-93A7-4233-BDE9-43D17B399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701D5A5-801E-4574-AC8C-72673E57D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62DC-6A68-4B1A-ACD4-40BBA2BD5E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5032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8DDB22-1281-4ECC-964A-C5DA5A199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F73F6ED-B783-4819-B9AF-8C0B76EB16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F076DDC-119F-4145-81A4-065B944595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11E194D-1086-4C19-86E3-5822AB6F0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9E595-29A9-41CE-A1D7-342FE993CEF0}" type="datetimeFigureOut">
              <a:rPr lang="fr-FR" smtClean="0"/>
              <a:t>09/08/2021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970641C-4487-4452-BAD1-D86931178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A140B58-2B5A-4205-B700-A9F9CB516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62DC-6A68-4B1A-ACD4-40BBA2BD5E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9364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3D1654-0537-449A-B83D-8023BB4CF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2E67F46-ABBC-4FA9-BEDD-6302859F1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640B0FF-DA80-4B07-B9E3-C7B48F5414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F2A2894-2CFC-403B-983C-F6EF8ACD6E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27E7352-44EA-44D1-B295-6545080AC4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191DFCE8-8B55-4239-80D8-BD9C8BA21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9E595-29A9-41CE-A1D7-342FE993CEF0}" type="datetimeFigureOut">
              <a:rPr lang="fr-FR" smtClean="0"/>
              <a:t>09/08/2021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E8F7F09A-CB3C-440D-8E95-93170D505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14BC75F-81F4-402B-A329-ADE5E8493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62DC-6A68-4B1A-ACD4-40BBA2BD5E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9044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FCC818-AB54-473A-918D-DEA7A8443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9953DAF-BD14-4F3A-9007-F770089AB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9E595-29A9-41CE-A1D7-342FE993CEF0}" type="datetimeFigureOut">
              <a:rPr lang="fr-FR" smtClean="0"/>
              <a:t>09/08/2021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CF58000-30D7-4B15-BCC7-D644EBE89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48F7751-3526-488A-B80E-4173869ED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62DC-6A68-4B1A-ACD4-40BBA2BD5E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8209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94A87EF-0C22-4AE6-99EA-AC38F77A0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9E595-29A9-41CE-A1D7-342FE993CEF0}" type="datetimeFigureOut">
              <a:rPr lang="fr-FR" smtClean="0"/>
              <a:t>09/08/2021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7E81111-297B-43F4-B047-32B92E90A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756CC3F-A675-48A5-A20B-C850A943B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62DC-6A68-4B1A-ACD4-40BBA2BD5E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8244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842B76-BCEA-4EC1-85C5-2A1698DE5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690977F-1E41-4076-9BF3-6BB049EBB5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1BB8148-2C4F-474E-B5B0-0554D1C6D1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CFF2FF6-5F76-4CCD-97BE-69963EC7B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9E595-29A9-41CE-A1D7-342FE993CEF0}" type="datetimeFigureOut">
              <a:rPr lang="fr-FR" smtClean="0"/>
              <a:t>09/08/2021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643F81F-BB92-4ED3-A2CB-144FF576D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70ADF74-D695-4F59-991A-232C75CF9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62DC-6A68-4B1A-ACD4-40BBA2BD5E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7492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29DA15F-85E8-4C24-A944-141FCC330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12CC2B98-7B4E-492E-9632-B8506B3ED3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D448F66-ACA7-46AD-BD3B-4F72B8DAD8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50DAB1C-DAD9-444B-A374-73B881DB2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9E595-29A9-41CE-A1D7-342FE993CEF0}" type="datetimeFigureOut">
              <a:rPr lang="fr-FR" smtClean="0"/>
              <a:t>09/08/2021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1CAD183-3290-4B09-92F9-97BFC7D85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0558E8C-4647-46D3-BB15-F2E017776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62DC-6A68-4B1A-ACD4-40BBA2BD5E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4936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C2256008-0DF4-460F-ACC2-0513B41D7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F712E4F-FB3C-4A30-949E-0D4C626148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4076549-C457-49ED-9BDD-F3D5F50383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69E595-29A9-41CE-A1D7-342FE993CEF0}" type="datetimeFigureOut">
              <a:rPr lang="fr-FR" smtClean="0"/>
              <a:t>09/08/2021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9D07D9E-E96E-408B-B754-769BD923C6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7FDE06C-B693-4E93-AF56-0BEFD71E71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4562DC-6A68-4B1A-ACD4-40BBA2BD5E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4283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mmo78/Project_DA_Java_EN_Come_to_the_Rescue_of_a_Java_Application.git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7B855A9E-D889-4F5A-AF0B-A4C4A3213C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Etudes des besoins et correction du code selon le modèle MCV</a:t>
            </a:r>
          </a:p>
          <a:p>
            <a:r>
              <a:rPr lang="fr-FR" dirty="0"/>
              <a:t>Olivier MOREL en stage de développement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9CEABDB-18D8-425F-AA98-CF9A41F335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8234" y="915543"/>
            <a:ext cx="3619500" cy="225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831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58F9C281-1414-4CE0-B21D-4E7F33C8D6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752" y="235542"/>
            <a:ext cx="4943665" cy="1060619"/>
          </a:xfrm>
          <a:prstGeom prst="rect">
            <a:avLst/>
          </a:prstGeom>
        </p:spPr>
      </p:pic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9B856A67-47DB-4414-8999-07476E606336}"/>
              </a:ext>
            </a:extLst>
          </p:cNvPr>
          <p:cNvCxnSpPr>
            <a:cxnSpLocks/>
          </p:cNvCxnSpPr>
          <p:nvPr/>
        </p:nvCxnSpPr>
        <p:spPr>
          <a:xfrm>
            <a:off x="6022036" y="137160"/>
            <a:ext cx="0" cy="65745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ZoneTexte 12">
            <a:extLst>
              <a:ext uri="{FF2B5EF4-FFF2-40B4-BE49-F238E27FC236}">
                <a16:creationId xmlns:a16="http://schemas.microsoft.com/office/drawing/2014/main" id="{1678D4F0-D956-4ADF-92B1-0E8E4D15E265}"/>
              </a:ext>
            </a:extLst>
          </p:cNvPr>
          <p:cNvSpPr txBox="1"/>
          <p:nvPr/>
        </p:nvSpPr>
        <p:spPr>
          <a:xfrm>
            <a:off x="301752" y="1600200"/>
            <a:ext cx="5632704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GitBash</a:t>
            </a:r>
            <a:r>
              <a:rPr lang="fr-FR" dirty="0"/>
              <a:t> (</a:t>
            </a:r>
            <a:r>
              <a:rPr lang="fr-FR" dirty="0" err="1"/>
              <a:t>BashShell</a:t>
            </a:r>
            <a:r>
              <a:rPr lang="fr-FR" dirty="0"/>
              <a:t>) :</a:t>
            </a:r>
          </a:p>
          <a:p>
            <a:r>
              <a:rPr lang="fr-FR" sz="1400" dirty="0"/>
              <a:t>$ </a:t>
            </a:r>
            <a:r>
              <a:rPr lang="fr-FR" sz="1400" dirty="0" err="1"/>
              <a:t>mkdir</a:t>
            </a:r>
            <a:r>
              <a:rPr lang="fr-FR" sz="1400" dirty="0"/>
              <a:t> </a:t>
            </a:r>
            <a:r>
              <a:rPr lang="en-US" sz="1400" dirty="0"/>
              <a:t>Project_DA_Java_EN_Come_to_the_Rescue_of_a_Java_Application/</a:t>
            </a:r>
          </a:p>
          <a:p>
            <a:r>
              <a:rPr lang="en-US" sz="1400" dirty="0"/>
              <a:t>$ git init</a:t>
            </a:r>
          </a:p>
          <a:p>
            <a:r>
              <a:rPr lang="en-US" sz="1400" dirty="0"/>
              <a:t>$ git remote add origin </a:t>
            </a:r>
            <a:r>
              <a:rPr lang="en-US" sz="1400" dirty="0">
                <a:hlinkClick r:id="rId3"/>
              </a:rPr>
              <a:t>https://github.com/emmo78/Project_DA_Java_EN_Come_to_the_Rescue_of_a_Java_Application.git</a:t>
            </a:r>
            <a:endParaRPr lang="en-US" sz="1400" dirty="0"/>
          </a:p>
          <a:p>
            <a:r>
              <a:rPr lang="en-US" sz="1400" dirty="0"/>
              <a:t>$ git pull origin master</a:t>
            </a: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7037F388-629B-4A02-BC7D-8CD2F03BEC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262" y="3595808"/>
            <a:ext cx="5776774" cy="3262192"/>
          </a:xfrm>
          <a:prstGeom prst="rect">
            <a:avLst/>
          </a:prstGeom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5B2F21D7-7BA9-4FFD-8CA3-6B40B31D4A84}"/>
              </a:ext>
            </a:extLst>
          </p:cNvPr>
          <p:cNvSpPr txBox="1"/>
          <p:nvPr/>
        </p:nvSpPr>
        <p:spPr>
          <a:xfrm>
            <a:off x="6077712" y="137160"/>
            <a:ext cx="586902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$ git flow init</a:t>
            </a:r>
          </a:p>
          <a:p>
            <a:endParaRPr lang="fr-FR" sz="1400" dirty="0"/>
          </a:p>
          <a:p>
            <a:r>
              <a:rPr lang="fr-FR" sz="1400" dirty="0"/>
              <a:t>Which branch should be used for bringing forth production releases?</a:t>
            </a:r>
          </a:p>
          <a:p>
            <a:r>
              <a:rPr lang="fr-FR" sz="1400" dirty="0"/>
              <a:t>   - master</a:t>
            </a:r>
          </a:p>
          <a:p>
            <a:r>
              <a:rPr lang="fr-FR" sz="1400" dirty="0"/>
              <a:t>Branch name for production releases: [master]</a:t>
            </a:r>
          </a:p>
          <a:p>
            <a:r>
              <a:rPr lang="fr-FR" sz="1400" dirty="0"/>
              <a:t>Branch name for "next release" development: [develop]</a:t>
            </a:r>
          </a:p>
          <a:p>
            <a:endParaRPr lang="fr-FR" sz="1400" dirty="0"/>
          </a:p>
          <a:p>
            <a:r>
              <a:rPr lang="fr-FR" sz="1400" dirty="0"/>
              <a:t>How to name your supporting branch prefixes?</a:t>
            </a:r>
          </a:p>
          <a:p>
            <a:r>
              <a:rPr lang="fr-FR" sz="1400" dirty="0"/>
              <a:t>Feature branches? [feature/]</a:t>
            </a:r>
          </a:p>
          <a:p>
            <a:r>
              <a:rPr lang="fr-FR" sz="1400" dirty="0"/>
              <a:t>Bugfix branches? [bugfix/]</a:t>
            </a:r>
          </a:p>
          <a:p>
            <a:r>
              <a:rPr lang="fr-FR" sz="1400" dirty="0"/>
              <a:t>Release branches? [release/]</a:t>
            </a:r>
          </a:p>
          <a:p>
            <a:r>
              <a:rPr lang="fr-FR" sz="1400" dirty="0"/>
              <a:t>Hotfix branches? [hotfix/]</a:t>
            </a:r>
          </a:p>
          <a:p>
            <a:r>
              <a:rPr lang="fr-FR" sz="1400" dirty="0"/>
              <a:t>Support branches? [support/]</a:t>
            </a:r>
          </a:p>
          <a:p>
            <a:r>
              <a:rPr lang="fr-FR" sz="1400" dirty="0"/>
              <a:t>Version tag prefix? []</a:t>
            </a:r>
          </a:p>
          <a:p>
            <a:r>
              <a:rPr lang="fr-FR" sz="1400" dirty="0"/>
              <a:t>Hooks and filters directory? [E:/A_Yussuf/A_Home/A_En_Cours/OpenClassrooms_CDJ2E_20220422_20210608/Projet_2/</a:t>
            </a:r>
            <a:r>
              <a:rPr lang="en-US" sz="1400" dirty="0"/>
              <a:t>Project_DA_Java_EN_Come_to_the_Rescue_of_a_Java_Application</a:t>
            </a:r>
            <a:r>
              <a:rPr lang="fr-FR" sz="1400" dirty="0"/>
              <a:t>/.git/</a:t>
            </a:r>
            <a:r>
              <a:rPr lang="fr-FR" sz="1400" dirty="0" err="1"/>
              <a:t>hooks</a:t>
            </a:r>
            <a:r>
              <a:rPr lang="fr-FR" sz="1400" dirty="0"/>
              <a:t>]</a:t>
            </a:r>
          </a:p>
          <a:p>
            <a:endParaRPr lang="fr-FR" sz="1400" dirty="0"/>
          </a:p>
          <a:p>
            <a:r>
              <a:rPr lang="fr-FR" sz="1400" dirty="0"/>
              <a:t>$  git push -u origin develop</a:t>
            </a:r>
          </a:p>
          <a:p>
            <a:r>
              <a:rPr lang="fr-FR" sz="1400" dirty="0"/>
              <a:t>$ git flow feature start readDataFile</a:t>
            </a:r>
          </a:p>
          <a:p>
            <a:r>
              <a:rPr lang="fr-FR" sz="1400" dirty="0"/>
              <a:t>$ </a:t>
            </a:r>
            <a:r>
              <a:rPr lang="en-US" sz="1400" dirty="0"/>
              <a:t>git flow feature publish readDataFile</a:t>
            </a:r>
            <a:r>
              <a:rPr lang="fr-FR" sz="1400" dirty="0"/>
              <a:t> </a:t>
            </a:r>
          </a:p>
          <a:p>
            <a:endParaRPr lang="fr-FR" sz="1400" dirty="0"/>
          </a:p>
          <a:p>
            <a:r>
              <a:rPr lang="fr-FR" sz="1400" dirty="0"/>
              <a:t>Eclipse : Import Projects from Git → Existing local repository → add …</a:t>
            </a:r>
          </a:p>
        </p:txBody>
      </p:sp>
    </p:spTree>
    <p:extLst>
      <p:ext uri="{BB962C8B-B14F-4D97-AF65-F5344CB8AC3E}">
        <p14:creationId xmlns:p14="http://schemas.microsoft.com/office/powerpoint/2010/main" val="35758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698F6424-BEF5-43C7-A98C-9937937617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123809" cy="6657143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611D7F73-2D64-4D57-8FDA-9164D88570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9001" y="2485491"/>
            <a:ext cx="3896269" cy="1686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0349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FD864966-30FC-47AE-BEFC-0E4D454A281E}"/>
              </a:ext>
            </a:extLst>
          </p:cNvPr>
          <p:cNvSpPr txBox="1"/>
          <p:nvPr/>
        </p:nvSpPr>
        <p:spPr>
          <a:xfrm>
            <a:off x="402336" y="448056"/>
            <a:ext cx="98090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BufferedReader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u="sng" dirty="0">
                <a:solidFill>
                  <a:srgbClr val="6A3E3E"/>
                </a:solidFill>
                <a:latin typeface="Consolas" panose="020B0609020204030204" pitchFamily="49" charset="0"/>
              </a:rPr>
              <a:t>reader</a:t>
            </a:r>
            <a:r>
              <a:rPr lang="en-US" sz="1800" u="sng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b="1" u="sng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8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BufferedReader</a:t>
            </a:r>
            <a:r>
              <a:rPr lang="en-US" sz="18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b="1" u="sng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8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FileReader</a:t>
            </a:r>
            <a:r>
              <a:rPr lang="en-US" sz="18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u="sng" dirty="0">
                <a:solidFill>
                  <a:srgbClr val="2A00FF"/>
                </a:solidFill>
                <a:latin typeface="Consolas" panose="020B0609020204030204" pitchFamily="49" charset="0"/>
              </a:rPr>
              <a:t>"symptoms.txt"</a:t>
            </a:r>
            <a:r>
              <a:rPr lang="en-US" sz="18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fr-FR" sz="1800" dirty="0">
                <a:solidFill>
                  <a:srgbClr val="FF0000"/>
                </a:solidFill>
                <a:latin typeface="Consolas" panose="020B0609020204030204" pitchFamily="49" charset="0"/>
              </a:rPr>
              <a:t>symptoms.txt (Le fichier spécifié est introuvable)</a:t>
            </a:r>
            <a:endParaRPr lang="fr-FR" dirty="0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C58B9377-18C8-4244-B90C-0C130726C8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336" y="1281112"/>
            <a:ext cx="3409950" cy="638175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DAD15A49-815E-4ACD-96D9-68B051A932A5}"/>
              </a:ext>
            </a:extLst>
          </p:cNvPr>
          <p:cNvSpPr txBox="1"/>
          <p:nvPr/>
        </p:nvSpPr>
        <p:spPr>
          <a:xfrm>
            <a:off x="4270249" y="1094387"/>
            <a:ext cx="75194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By default the classes in the java.io package always resolve relative pathnames against the current user directory. This directory is named by the system property </a:t>
            </a:r>
            <a:r>
              <a:rPr lang="en-US" dirty="0">
                <a:highlight>
                  <a:srgbClr val="FFFF00"/>
                </a:highlight>
              </a:rPr>
              <a:t>user.dir</a:t>
            </a:r>
            <a:r>
              <a:rPr lang="en-US" dirty="0"/>
              <a:t>, and is typically the directory in which the Java virtual machine was invoked.</a:t>
            </a:r>
            <a:endParaRPr lang="fr-FR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C866E660-53DC-43A7-8F25-3DECC4693802}"/>
              </a:ext>
            </a:extLst>
          </p:cNvPr>
          <p:cNvSpPr txBox="1"/>
          <p:nvPr/>
        </p:nvSpPr>
        <p:spPr>
          <a:xfrm>
            <a:off x="402336" y="2825496"/>
            <a:ext cx="58833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path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8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getProperty</a:t>
            </a:r>
            <a:r>
              <a:rPr lang="en-US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"user.dir"</a:t>
            </a:r>
            <a:r>
              <a:rPr lang="en-US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fr-F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fr-FR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fr-FR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fr-FR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18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path</a:t>
            </a:r>
            <a:r>
              <a:rPr lang="fr-FR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endParaRPr lang="fr-FR" dirty="0"/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37A43F00-E365-4C73-A8B0-806408C80B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2792" y="2145900"/>
            <a:ext cx="3838575" cy="2047875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9B51C028-58AD-4B1D-8D92-636A6BB32CEB}"/>
              </a:ext>
            </a:extLst>
          </p:cNvPr>
          <p:cNvSpPr txBox="1"/>
          <p:nvPr/>
        </p:nvSpPr>
        <p:spPr>
          <a:xfrm>
            <a:off x="301752" y="4539889"/>
            <a:ext cx="7452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FileReader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path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sz="1800" b="1" dirty="0">
                <a:solidFill>
                  <a:srgbClr val="2A00FF"/>
                </a:solidFill>
                <a:latin typeface="Consolas" panose="020B0609020204030204" pitchFamily="49" charset="0"/>
              </a:rPr>
              <a:t>"/Project02Eclipse/symptoms.txt"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  <a:endParaRPr lang="fr-FR" dirty="0"/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4A78C9B5-54B7-424F-9051-2A52073F18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82719" y="4238244"/>
            <a:ext cx="2257425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986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238A7880-990B-44AC-AEA5-ADF1E330C445}"/>
              </a:ext>
            </a:extLst>
          </p:cNvPr>
          <p:cNvSpPr txBox="1"/>
          <p:nvPr/>
        </p:nvSpPr>
        <p:spPr>
          <a:xfrm>
            <a:off x="472440" y="374904"/>
            <a:ext cx="112471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/>
              <a:t>1</a:t>
            </a:r>
            <a:r>
              <a:rPr lang="fr-FR" sz="3200" baseline="30000" dirty="0"/>
              <a:t>ère</a:t>
            </a:r>
            <a:r>
              <a:rPr lang="fr-FR" sz="3200" dirty="0"/>
              <a:t> itération : lire le fichier</a:t>
            </a:r>
          </a:p>
          <a:p>
            <a:endParaRPr lang="fr-FR" sz="1400" dirty="0"/>
          </a:p>
          <a:p>
            <a:r>
              <a:rPr lang="fr-FR" sz="1400" dirty="0"/>
              <a:t>Tout d’abord organisation en modèle, vue, </a:t>
            </a:r>
            <a:r>
              <a:rPr lang="fr-FR" sz="1400" dirty="0" err="1"/>
              <a:t>controleur</a:t>
            </a:r>
            <a:endParaRPr lang="fr-FR" sz="1400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ADDBEE4C-B2AB-4A26-8320-3FED74D890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409" y="1604707"/>
            <a:ext cx="4549958" cy="4878389"/>
          </a:xfrm>
          <a:prstGeom prst="rect">
            <a:avLst/>
          </a:prstGeom>
        </p:spPr>
      </p:pic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250CF61C-DC26-49C5-ADD8-56CAE46F5A6F}"/>
              </a:ext>
            </a:extLst>
          </p:cNvPr>
          <p:cNvCxnSpPr>
            <a:cxnSpLocks/>
          </p:cNvCxnSpPr>
          <p:nvPr/>
        </p:nvCxnSpPr>
        <p:spPr>
          <a:xfrm>
            <a:off x="4931366" y="994034"/>
            <a:ext cx="0" cy="5760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ZoneTexte 6">
            <a:extLst>
              <a:ext uri="{FF2B5EF4-FFF2-40B4-BE49-F238E27FC236}">
                <a16:creationId xmlns:a16="http://schemas.microsoft.com/office/drawing/2014/main" id="{16E2AC71-5EAB-4CA4-8E0B-D18CBC4309EF}"/>
              </a:ext>
            </a:extLst>
          </p:cNvPr>
          <p:cNvSpPr txBox="1"/>
          <p:nvPr/>
        </p:nvSpPr>
        <p:spPr>
          <a:xfrm>
            <a:off x="5210979" y="1021235"/>
            <a:ext cx="479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Aucune logique dans le main (</a:t>
            </a:r>
            <a:r>
              <a:rPr lang="fr-FR" dirty="0" err="1"/>
              <a:t>AnalyticsCounter</a:t>
            </a:r>
            <a:r>
              <a:rPr lang="fr-FR" dirty="0"/>
              <a:t>) :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25737779-FF34-47F3-AA8C-963970459FE2}"/>
              </a:ext>
            </a:extLst>
          </p:cNvPr>
          <p:cNvSpPr txBox="1"/>
          <p:nvPr/>
        </p:nvSpPr>
        <p:spPr>
          <a:xfrm>
            <a:off x="5282949" y="3415606"/>
            <a:ext cx="684199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Le contrôleur est un singleton qui contiendra la logique de contrôle,</a:t>
            </a:r>
          </a:p>
          <a:p>
            <a:r>
              <a:rPr lang="fr-FR" dirty="0"/>
              <a:t>Pour une seule instance afin d’éviter plusieurs </a:t>
            </a:r>
            <a:r>
              <a:rPr lang="fr-FR" dirty="0" err="1"/>
              <a:t>reader</a:t>
            </a:r>
            <a:r>
              <a:rPr lang="fr-FR" dirty="0"/>
              <a:t>/</a:t>
            </a:r>
            <a:r>
              <a:rPr lang="fr-FR" dirty="0" err="1"/>
              <a:t>writer</a:t>
            </a:r>
            <a:endParaRPr lang="fr-FR" dirty="0"/>
          </a:p>
          <a:p>
            <a:r>
              <a:rPr lang="fr-FR" dirty="0"/>
              <a:t>sur le même fichier.</a:t>
            </a:r>
          </a:p>
          <a:p>
            <a:r>
              <a:rPr lang="fr-FR" dirty="0"/>
              <a:t>Documentation JDK 1.8 </a:t>
            </a:r>
            <a:r>
              <a:rPr lang="fr-FR" dirty="0" err="1"/>
              <a:t>FileWriter</a:t>
            </a:r>
            <a:r>
              <a:rPr lang="fr-FR" dirty="0"/>
              <a:t> : </a:t>
            </a:r>
            <a:endParaRPr lang="en-US" dirty="0"/>
          </a:p>
          <a:p>
            <a:r>
              <a:rPr lang="en-US" dirty="0"/>
              <a:t>Some platforms, in particular, allow a file to be opened for writing by</a:t>
            </a:r>
          </a:p>
          <a:p>
            <a:r>
              <a:rPr lang="en-US" dirty="0"/>
              <a:t>only one </a:t>
            </a:r>
            <a:r>
              <a:rPr lang="en-US" dirty="0" err="1"/>
              <a:t>FileWriter</a:t>
            </a:r>
            <a:r>
              <a:rPr lang="en-US" dirty="0"/>
              <a:t> (or other file-writing object) at a time.</a:t>
            </a:r>
          </a:p>
          <a:p>
            <a:r>
              <a:rPr lang="en-US" dirty="0"/>
              <a:t>In such situations the constructors in this class will fail if the file involved is already open.</a:t>
            </a:r>
            <a:endParaRPr lang="fr-FR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C3EED654-CAE4-40D5-B41F-B771DFDFA1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2948" y="1377173"/>
            <a:ext cx="5430008" cy="1867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204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478221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1124</TotalTime>
  <Words>471</Words>
  <Application>Microsoft Office PowerPoint</Application>
  <PresentationFormat>Grand écran</PresentationFormat>
  <Paragraphs>45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Consolas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Olivier MOREL</dc:creator>
  <cp:lastModifiedBy>Olivier MOREL</cp:lastModifiedBy>
  <cp:revision>12</cp:revision>
  <dcterms:created xsi:type="dcterms:W3CDTF">2021-07-12T12:52:13Z</dcterms:created>
  <dcterms:modified xsi:type="dcterms:W3CDTF">2021-08-09T16:27:25Z</dcterms:modified>
</cp:coreProperties>
</file>