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Etudes des besoins et correction du code selon le modèle MCV</a:t>
            </a:r>
          </a:p>
          <a:p>
            <a:r>
              <a:rPr lang="fr-FR" dirty="0"/>
              <a:t>Olivier MOREL en stage de développement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EABDB-18D8-425F-AA98-CF9A41F3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34" y="915543"/>
            <a:ext cx="3619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D5708B-E99C-4F6C-85F5-5477F226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131584"/>
            <a:ext cx="6048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566737"/>
            <a:ext cx="72675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80" y="906378"/>
            <a:ext cx="4037719" cy="59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fr-FR" dirty="0"/>
              <a:t>Solution fonctionnelle 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lire correctement les données depuis le fichier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les trier en ordre alphabétique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compter le nombre d’occurrence de chaque symptôme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afficher et écrire dans un fichier tous les symptômes avec leur(s) occurrence(s) respective(s) dans l’ordre alphabétique</a:t>
            </a: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utilisation </a:t>
            </a:r>
            <a:r>
              <a:rPr lang="fr-FR" dirty="0" err="1"/>
              <a:t>d’eclipse</a:t>
            </a:r>
            <a:r>
              <a:rPr lang="fr-FR" dirty="0"/>
              <a:t> et de Git flow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langue anglaise pour le code et les données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code initial à récupérer sur un repository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réécrire code simple et lisible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le code doit être réutilisable quelque soit le nombre de symptôme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traitement des exceptions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fermeture des ressources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symptom.txt est le fichier à lire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code documenté : </a:t>
            </a:r>
            <a:r>
              <a:rPr lang="fr-FR" dirty="0" err="1"/>
              <a:t>JavaDoc</a:t>
            </a:r>
            <a:r>
              <a:rPr lang="fr-FR" dirty="0"/>
              <a:t> et commentaires utiles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27263" y="2503170"/>
            <a:ext cx="3838575" cy="1234440"/>
          </a:xfrm>
          <a:prstGeom prst="bentConnector3">
            <a:avLst>
              <a:gd name="adj1" fmla="val 68759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permet 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510</Words>
  <Application>Microsoft Office PowerPoint</Application>
  <PresentationFormat>Grand écran</PresentationFormat>
  <Paragraphs>55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Le besoin</vt:lpstr>
      <vt:lpstr>Les contraintes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25</cp:revision>
  <dcterms:created xsi:type="dcterms:W3CDTF">2021-07-12T12:52:13Z</dcterms:created>
  <dcterms:modified xsi:type="dcterms:W3CDTF">2021-08-11T17:30:44Z</dcterms:modified>
</cp:coreProperties>
</file>