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dans le contrôleur : utilisation des objets modèles.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3C293E-4BE1-4A35-9366-9DBE3D1D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765180" cy="32257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9AC275-D40D-43B6-89F2-C6AC1FA5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5087"/>
            <a:ext cx="8298056" cy="32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652085-D36E-4A42-8D1C-A96CBB7A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190"/>
            <a:ext cx="5947164" cy="52076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1E3D66-0B7E-4CF8-A348-924A4DCA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77" y="825190"/>
            <a:ext cx="5947164" cy="4186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80" y="906378"/>
            <a:ext cx="4037719" cy="5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Solution fonctionnelle 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lire correctement les données depuis le fichier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les trier en ordre alphabétique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compter le nombre d’occurrence de chaque symptôme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afficher et écrire dans un fichier tous les symptômes avec leur(s) occurrence(s) respective(s) dans l’ordre alphabétique</a:t>
            </a: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utilisation </a:t>
            </a:r>
            <a:r>
              <a:rPr lang="fr-FR" dirty="0" err="1"/>
              <a:t>d’eclipse</a:t>
            </a:r>
            <a:r>
              <a:rPr lang="fr-FR" dirty="0"/>
              <a:t> et de Git flow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langue anglaise pour le code et les données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initial à récupérer sur un repository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réécrire code simple et lisible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le code doit être réutilisable quelque soit le nombre de symptôme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traitement des exceptions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fermeture des ressources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symptom.txt est le fichier à lire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documenté : </a:t>
            </a:r>
            <a:r>
              <a:rPr lang="fr-FR" dirty="0" err="1"/>
              <a:t>JavaDoc</a:t>
            </a:r>
            <a:r>
              <a:rPr lang="fr-FR" dirty="0"/>
              <a:t> et commentaires utiles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27263" y="2503170"/>
            <a:ext cx="3838575" cy="1234440"/>
          </a:xfrm>
          <a:prstGeom prst="bentConnector3">
            <a:avLst>
              <a:gd name="adj1" fmla="val 68759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13" y="-36000"/>
            <a:ext cx="7305" cy="69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FE2D40-5BD1-4762-BE01-614A4D06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836"/>
            <a:ext cx="4823864" cy="53321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8AD7C5-569D-419A-BC1A-B8A83C21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1" y="4610743"/>
            <a:ext cx="1465602" cy="22472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78B581-5010-47FA-AF71-6C30E1A4C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667" y="0"/>
            <a:ext cx="7411484" cy="46107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-4125" y="0"/>
            <a:ext cx="48472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30A8D6-0F83-4472-AC51-386C7087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867"/>
            <a:ext cx="4999642" cy="61831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79C8BA-74F6-4469-AF2B-1AB9DD8A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59" y="0"/>
            <a:ext cx="4858078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73" y="-27000"/>
            <a:ext cx="7305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permet 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B58316-7AB4-47BF-881B-DC55BA8A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89"/>
            <a:ext cx="6096000" cy="61817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67C041-B608-4C00-9301-4DF503CE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58" y="684689"/>
            <a:ext cx="5038042" cy="61401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508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Le besoin</vt:lpstr>
      <vt:lpstr>Les contraintes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21</cp:revision>
  <dcterms:created xsi:type="dcterms:W3CDTF">2021-07-12T12:52:13Z</dcterms:created>
  <dcterms:modified xsi:type="dcterms:W3CDTF">2021-08-11T13:14:50Z</dcterms:modified>
</cp:coreProperties>
</file>