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864966-30FC-47AE-BEFC-0E4D454A281E}"/>
              </a:ext>
            </a:extLst>
          </p:cNvPr>
          <p:cNvSpPr txBox="1"/>
          <p:nvPr/>
        </p:nvSpPr>
        <p:spPr>
          <a:xfrm>
            <a:off x="402336" y="448056"/>
            <a:ext cx="980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8B9377-18C8-4244-B90C-0C130726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281112"/>
            <a:ext cx="3409950" cy="638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AD15A49-815E-4ACD-96D9-68B051A932A5}"/>
              </a:ext>
            </a:extLst>
          </p:cNvPr>
          <p:cNvSpPr txBox="1"/>
          <p:nvPr/>
        </p:nvSpPr>
        <p:spPr>
          <a:xfrm>
            <a:off x="4270249" y="1094387"/>
            <a:ext cx="751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>
                <a:highlight>
                  <a:srgbClr val="FFFF00"/>
                </a:highlight>
              </a:rPr>
              <a:t>user.dir</a:t>
            </a:r>
            <a:r>
              <a:rPr lang="en-US" dirty="0"/>
              <a:t>, and is typically the directory in which the Java virtual machine was invoked.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66E660-53DC-43A7-8F25-3DECC4693802}"/>
              </a:ext>
            </a:extLst>
          </p:cNvPr>
          <p:cNvSpPr txBox="1"/>
          <p:nvPr/>
        </p:nvSpPr>
        <p:spPr>
          <a:xfrm>
            <a:off x="402336" y="2825496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"user.dir"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2" y="2145900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301752" y="4539889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19" y="4238244"/>
            <a:ext cx="225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384048" y="374904"/>
            <a:ext cx="1124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Organisation Modèle, Vue, Contrôleur</a:t>
            </a: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124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8</cp:revision>
  <dcterms:created xsi:type="dcterms:W3CDTF">2021-07-12T12:52:13Z</dcterms:created>
  <dcterms:modified xsi:type="dcterms:W3CDTF">2021-07-12T15:32:44Z</dcterms:modified>
</cp:coreProperties>
</file>