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E595-29A9-41CE-A1D7-342FE993CEF0}" type="datetimeFigureOut">
              <a:rPr lang="fr-FR" smtClean="0"/>
              <a:t>08/08/2021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mo78/Project_DA_Java_EN_Come_to_the_Rescue_of_a_Java_Application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Etudes des besoins et correction du code selon le modèle MCV</a:t>
            </a:r>
          </a:p>
          <a:p>
            <a:r>
              <a:rPr lang="fr-FR" dirty="0"/>
              <a:t>Olivier MOREL en stage de développement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CEABDB-18D8-425F-AA98-CF9A41F3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4" y="915543"/>
            <a:ext cx="3619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8F9C281-1414-4CE0-B21D-4E7F33C8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35542"/>
            <a:ext cx="4943665" cy="106061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B856A67-47DB-4414-8999-07476E606336}"/>
              </a:ext>
            </a:extLst>
          </p:cNvPr>
          <p:cNvCxnSpPr>
            <a:cxnSpLocks/>
          </p:cNvCxnSpPr>
          <p:nvPr/>
        </p:nvCxnSpPr>
        <p:spPr>
          <a:xfrm>
            <a:off x="6022036" y="137160"/>
            <a:ext cx="0" cy="657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678D4F0-D956-4ADF-92B1-0E8E4D15E265}"/>
              </a:ext>
            </a:extLst>
          </p:cNvPr>
          <p:cNvSpPr txBox="1"/>
          <p:nvPr/>
        </p:nvSpPr>
        <p:spPr>
          <a:xfrm>
            <a:off x="301752" y="1600200"/>
            <a:ext cx="5632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 :</a:t>
            </a:r>
          </a:p>
          <a:p>
            <a:r>
              <a:rPr lang="fr-FR" sz="1400" dirty="0"/>
              <a:t>$ </a:t>
            </a:r>
            <a:r>
              <a:rPr lang="fr-FR" sz="1400" dirty="0" err="1"/>
              <a:t>mkdir</a:t>
            </a:r>
            <a:r>
              <a:rPr lang="fr-FR" sz="1400" dirty="0"/>
              <a:t> </a:t>
            </a:r>
            <a:r>
              <a:rPr lang="en-US" sz="1400" dirty="0"/>
              <a:t>Project_DA_Java_EN_Come_to_the_Rescue_of_a_Java_Application/</a:t>
            </a:r>
          </a:p>
          <a:p>
            <a:r>
              <a:rPr lang="en-US" sz="1400" dirty="0"/>
              <a:t>$ git init</a:t>
            </a:r>
          </a:p>
          <a:p>
            <a:r>
              <a:rPr lang="en-US" sz="1400" dirty="0"/>
              <a:t>$ git remote add origin </a:t>
            </a:r>
            <a:r>
              <a:rPr lang="en-US" sz="1400" dirty="0">
                <a:hlinkClick r:id="rId3"/>
              </a:rPr>
              <a:t>https://github.com/emmo78/Project_DA_Java_EN_Come_to_the_Rescue_of_a_Java_Application.git</a:t>
            </a:r>
            <a:endParaRPr lang="en-US" sz="1400" dirty="0"/>
          </a:p>
          <a:p>
            <a:r>
              <a:rPr lang="en-US" sz="1400" dirty="0"/>
              <a:t>$ git pull origin master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37F388-629B-4A02-BC7D-8CD2F03B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2" y="3595808"/>
            <a:ext cx="5776774" cy="326219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B2F21D7-7BA9-4FFD-8CA3-6B40B31D4A84}"/>
              </a:ext>
            </a:extLst>
          </p:cNvPr>
          <p:cNvSpPr txBox="1"/>
          <p:nvPr/>
        </p:nvSpPr>
        <p:spPr>
          <a:xfrm>
            <a:off x="6077712" y="137160"/>
            <a:ext cx="5869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$ git flow init</a:t>
            </a:r>
          </a:p>
          <a:p>
            <a:endParaRPr lang="fr-FR" sz="1400" dirty="0"/>
          </a:p>
          <a:p>
            <a:r>
              <a:rPr lang="fr-FR" sz="1400" dirty="0"/>
              <a:t>Which branch should be used for bringing forth production releases?</a:t>
            </a:r>
          </a:p>
          <a:p>
            <a:r>
              <a:rPr lang="fr-FR" sz="1400" dirty="0"/>
              <a:t>   - master</a:t>
            </a:r>
          </a:p>
          <a:p>
            <a:r>
              <a:rPr lang="fr-FR" sz="1400" dirty="0"/>
              <a:t>Branch name for production releases: [master]</a:t>
            </a:r>
          </a:p>
          <a:p>
            <a:r>
              <a:rPr lang="fr-FR" sz="1400" dirty="0"/>
              <a:t>Branch name for "next release" development: [develop]</a:t>
            </a:r>
          </a:p>
          <a:p>
            <a:endParaRPr lang="fr-FR" sz="1400" dirty="0"/>
          </a:p>
          <a:p>
            <a:r>
              <a:rPr lang="fr-FR" sz="1400" dirty="0"/>
              <a:t>How to name your supporting branch prefixes?</a:t>
            </a:r>
          </a:p>
          <a:p>
            <a:r>
              <a:rPr lang="fr-FR" sz="1400" dirty="0"/>
              <a:t>Feature branches? [feature/]</a:t>
            </a:r>
          </a:p>
          <a:p>
            <a:r>
              <a:rPr lang="fr-FR" sz="1400" dirty="0"/>
              <a:t>Bugfix branches? [bugfix/]</a:t>
            </a:r>
          </a:p>
          <a:p>
            <a:r>
              <a:rPr lang="fr-FR" sz="1400" dirty="0"/>
              <a:t>Release branches? [release/]</a:t>
            </a:r>
          </a:p>
          <a:p>
            <a:r>
              <a:rPr lang="fr-FR" sz="1400" dirty="0"/>
              <a:t>Hotfix branches? [hotfix/]</a:t>
            </a:r>
          </a:p>
          <a:p>
            <a:r>
              <a:rPr lang="fr-FR" sz="1400" dirty="0"/>
              <a:t>Support branches? [support/]</a:t>
            </a:r>
          </a:p>
          <a:p>
            <a:r>
              <a:rPr lang="fr-FR" sz="1400" dirty="0"/>
              <a:t>Version tag prefix? []</a:t>
            </a:r>
          </a:p>
          <a:p>
            <a:r>
              <a:rPr lang="fr-FR" sz="1400" dirty="0"/>
              <a:t>Hooks and filters directory? [E:/A_Yussuf/A_Home/A_En_Cours/OpenClassrooms_CDJ2E_20220422_20210608/Projet_2/</a:t>
            </a:r>
            <a:r>
              <a:rPr lang="en-US" sz="1400" dirty="0"/>
              <a:t>Project_DA_Java_EN_Come_to_the_Rescue_of_a_Java_Application</a:t>
            </a:r>
            <a:r>
              <a:rPr lang="fr-FR" sz="1400" dirty="0"/>
              <a:t>/.git/</a:t>
            </a:r>
            <a:r>
              <a:rPr lang="fr-FR" sz="1400" dirty="0" err="1"/>
              <a:t>hooks</a:t>
            </a:r>
            <a:r>
              <a:rPr lang="fr-FR" sz="1400" dirty="0"/>
              <a:t>]</a:t>
            </a:r>
          </a:p>
          <a:p>
            <a:endParaRPr lang="fr-FR" sz="1400" dirty="0"/>
          </a:p>
          <a:p>
            <a:r>
              <a:rPr lang="fr-FR" sz="1400" dirty="0"/>
              <a:t>$  git push -u origin develop</a:t>
            </a:r>
          </a:p>
          <a:p>
            <a:r>
              <a:rPr lang="fr-FR" sz="1400" dirty="0"/>
              <a:t>$ git flow feature start readDataFile</a:t>
            </a:r>
          </a:p>
          <a:p>
            <a:r>
              <a:rPr lang="fr-FR" sz="1400" dirty="0"/>
              <a:t>$ </a:t>
            </a:r>
            <a:r>
              <a:rPr lang="en-US" sz="1400" dirty="0"/>
              <a:t>git flow feature publish readDataFile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r>
              <a:rPr lang="fr-FR" sz="1400" dirty="0"/>
              <a:t>Eclipse : Import Projects from Git → Existing local repository → add …</a:t>
            </a:r>
          </a:p>
        </p:txBody>
      </p:sp>
    </p:spTree>
    <p:extLst>
      <p:ext uri="{BB962C8B-B14F-4D97-AF65-F5344CB8AC3E}">
        <p14:creationId xmlns:p14="http://schemas.microsoft.com/office/powerpoint/2010/main" val="3575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8F6424-BEF5-43C7-A98C-99379376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3809" cy="66571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D7F73-2D64-4D57-8FDA-9164D885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01" y="2485491"/>
            <a:ext cx="389626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D864966-30FC-47AE-BEFC-0E4D454A281E}"/>
              </a:ext>
            </a:extLst>
          </p:cNvPr>
          <p:cNvSpPr txBox="1"/>
          <p:nvPr/>
        </p:nvSpPr>
        <p:spPr>
          <a:xfrm>
            <a:off x="402336" y="448056"/>
            <a:ext cx="980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58B9377-18C8-4244-B90C-0C130726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281112"/>
            <a:ext cx="3409950" cy="6381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AD15A49-815E-4ACD-96D9-68B051A932A5}"/>
              </a:ext>
            </a:extLst>
          </p:cNvPr>
          <p:cNvSpPr txBox="1"/>
          <p:nvPr/>
        </p:nvSpPr>
        <p:spPr>
          <a:xfrm>
            <a:off x="4270249" y="1094387"/>
            <a:ext cx="751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>
                <a:highlight>
                  <a:srgbClr val="FFFF00"/>
                </a:highlight>
              </a:rPr>
              <a:t>user.dir</a:t>
            </a:r>
            <a:r>
              <a:rPr lang="en-US" dirty="0"/>
              <a:t>, and is typically the directory in which the Java virtual machine was invoked.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66E660-53DC-43A7-8F25-3DECC4693802}"/>
              </a:ext>
            </a:extLst>
          </p:cNvPr>
          <p:cNvSpPr txBox="1"/>
          <p:nvPr/>
        </p:nvSpPr>
        <p:spPr>
          <a:xfrm>
            <a:off x="402336" y="2825496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"user.dir"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2" y="2145900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301752" y="4539889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719" y="4238244"/>
            <a:ext cx="22574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472440" y="374904"/>
            <a:ext cx="1124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  <a:p>
            <a:endParaRPr lang="fr-FR" sz="1400" dirty="0"/>
          </a:p>
          <a:p>
            <a:r>
              <a:rPr lang="fr-FR" sz="1400" dirty="0"/>
              <a:t>Tout d’abord organisation en modèle, vue, </a:t>
            </a:r>
            <a:r>
              <a:rPr lang="fr-FR" sz="1400" dirty="0" err="1"/>
              <a:t>controleur</a:t>
            </a: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649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),</a:t>
            </a:r>
          </a:p>
          <a:p>
            <a:r>
              <a:rPr lang="fr-FR" dirty="0"/>
              <a:t>le contrôleur est un singleton qui contiendra la logique de contrôle.</a:t>
            </a: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404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11</cp:revision>
  <dcterms:created xsi:type="dcterms:W3CDTF">2021-07-12T12:52:13Z</dcterms:created>
  <dcterms:modified xsi:type="dcterms:W3CDTF">2021-08-08T17:12:09Z</dcterms:modified>
</cp:coreProperties>
</file>